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316" y="-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3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8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9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55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9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02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3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7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36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946E6-C1B4-40B1-85CC-F23B224227C0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9EE2-8289-44E6-8664-3DD84E79DF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5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88640" y="1352600"/>
            <a:ext cx="3024336" cy="2520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7" name="台形 16"/>
          <p:cNvSpPr/>
          <p:nvPr/>
        </p:nvSpPr>
        <p:spPr>
          <a:xfrm>
            <a:off x="1897153" y="4042172"/>
            <a:ext cx="2808312" cy="2430697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356992" y="1352600"/>
            <a:ext cx="3024336" cy="2520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46223" y="4046736"/>
            <a:ext cx="4775239" cy="21349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0503" y="202066"/>
            <a:ext cx="4356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１語から始まる英作文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60648" y="800108"/>
            <a:ext cx="5472608" cy="43204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１つの単語からいくつ文を作られるかな？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19503" y="1352600"/>
            <a:ext cx="2631643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en-US" altLang="ja-JP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で書き始める文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 rot="10800000">
            <a:off x="883541" y="6383734"/>
            <a:ext cx="4824536" cy="86409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88640" y="7337597"/>
            <a:ext cx="6408712" cy="2448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34127" y="6815782"/>
            <a:ext cx="5579634" cy="664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</a:t>
            </a:r>
            <a:r>
              <a:rPr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できた文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 </a:t>
            </a:r>
            <a:r>
              <a:rPr lang="en-US" altLang="ja-JP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and /but/ because 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などでつないでみよう。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思いついた文や表現を付け加えてもいいよ！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三方向矢印 25"/>
          <p:cNvSpPr/>
          <p:nvPr/>
        </p:nvSpPr>
        <p:spPr>
          <a:xfrm rot="10800000">
            <a:off x="1239754" y="3237344"/>
            <a:ext cx="4123110" cy="1787664"/>
          </a:xfrm>
          <a:prstGeom prst="leftRightUpArrow">
            <a:avLst>
              <a:gd name="adj1" fmla="val 13591"/>
              <a:gd name="adj2" fmla="val 1485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096852" y="3296816"/>
            <a:ext cx="2520280" cy="8766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kumimoji="1" lang="en-US" altLang="ja-JP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7253" y="4240408"/>
            <a:ext cx="463317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 記 以 外 の 主 語 で 書 き 始 め る 文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430098" y="8049344"/>
            <a:ext cx="587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10503" y="8521177"/>
            <a:ext cx="587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10503" y="8985448"/>
            <a:ext cx="587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17381" y="9417496"/>
            <a:ext cx="587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564697" y="200067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3561777" y="236071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584292" y="272075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571575" y="308079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89114" y="5335921"/>
            <a:ext cx="4490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66790" y="5695961"/>
            <a:ext cx="4512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89114" y="6056001"/>
            <a:ext cx="4490287" cy="2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50253" y="1352600"/>
            <a:ext cx="183620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で書き始める文</a:t>
            </a:r>
            <a:endParaRPr lang="en-US" altLang="ja-JP" sz="1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10503" y="200067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07583" y="236071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30098" y="272075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17381" y="3080792"/>
            <a:ext cx="2586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25" y="3733259"/>
            <a:ext cx="1521195" cy="1895259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4731198" y="3798270"/>
            <a:ext cx="1179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今日のテーマ</a:t>
            </a:r>
            <a:endParaRPr kumimoji="1" lang="ja-JP" altLang="en-US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45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Owner</cp:lastModifiedBy>
  <cp:revision>10</cp:revision>
  <dcterms:created xsi:type="dcterms:W3CDTF">2013-12-17T08:34:24Z</dcterms:created>
  <dcterms:modified xsi:type="dcterms:W3CDTF">2015-02-14T10:59:36Z</dcterms:modified>
</cp:coreProperties>
</file>