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550" r:id="rId2"/>
    <p:sldId id="568" r:id="rId3"/>
    <p:sldId id="498" r:id="rId4"/>
    <p:sldId id="499" r:id="rId5"/>
    <p:sldId id="500" r:id="rId6"/>
    <p:sldId id="516" r:id="rId7"/>
    <p:sldId id="515" r:id="rId8"/>
    <p:sldId id="552" r:id="rId9"/>
    <p:sldId id="553" r:id="rId10"/>
    <p:sldId id="544" r:id="rId11"/>
    <p:sldId id="543" r:id="rId12"/>
    <p:sldId id="486" r:id="rId13"/>
    <p:sldId id="560" r:id="rId14"/>
    <p:sldId id="570" r:id="rId15"/>
    <p:sldId id="505" r:id="rId16"/>
    <p:sldId id="420" r:id="rId17"/>
    <p:sldId id="421" r:id="rId18"/>
    <p:sldId id="433" r:id="rId19"/>
    <p:sldId id="434" r:id="rId20"/>
    <p:sldId id="435" r:id="rId21"/>
    <p:sldId id="561" r:id="rId22"/>
    <p:sldId id="563" r:id="rId23"/>
    <p:sldId id="545" r:id="rId24"/>
    <p:sldId id="546" r:id="rId25"/>
    <p:sldId id="573" r:id="rId26"/>
    <p:sldId id="564" r:id="rId27"/>
    <p:sldId id="521" r:id="rId28"/>
    <p:sldId id="569" r:id="rId29"/>
    <p:sldId id="565" r:id="rId30"/>
    <p:sldId id="523" r:id="rId31"/>
    <p:sldId id="531" r:id="rId32"/>
    <p:sldId id="532" r:id="rId33"/>
    <p:sldId id="534" r:id="rId34"/>
    <p:sldId id="537" r:id="rId35"/>
    <p:sldId id="567" r:id="rId36"/>
    <p:sldId id="539" r:id="rId37"/>
    <p:sldId id="540" r:id="rId38"/>
    <p:sldId id="541" r:id="rId39"/>
    <p:sldId id="542" r:id="rId40"/>
    <p:sldId id="551" r:id="rId41"/>
    <p:sldId id="572" r:id="rId42"/>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10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79147" autoAdjust="0"/>
  </p:normalViewPr>
  <p:slideViewPr>
    <p:cSldViewPr>
      <p:cViewPr varScale="1">
        <p:scale>
          <a:sx n="91" d="100"/>
          <a:sy n="91" d="100"/>
        </p:scale>
        <p:origin x="-1986" y="-102"/>
      </p:cViewPr>
      <p:guideLst>
        <p:guide orient="horz" pos="2160"/>
        <p:guide pos="3120"/>
      </p:guideLst>
    </p:cSldViewPr>
  </p:slideViewPr>
  <p:notesTextViewPr>
    <p:cViewPr>
      <p:scale>
        <a:sx n="1" d="1"/>
        <a:sy n="1" d="1"/>
      </p:scale>
      <p:origin x="0" y="24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_rels/data9.xml.rels><?xml version="1.0" encoding="UTF-8" standalone="yes"?>
<Relationships xmlns="http://schemas.openxmlformats.org/package/2006/relationships"><Relationship Id="rId1" Type="http://schemas.openxmlformats.org/officeDocument/2006/relationships/hyperlink" Target="14_&#21508;&#25945;&#31185;&#31561;&#12408;&#12398;&#37197;&#24942;(&#25945;&#32946;&#35506;&#31243;&#37096;&#20250;H27.12.16).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8D300C-7C41-44C8-9F88-03D2F5B48C3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kumimoji="1" lang="ja-JP" altLang="en-US"/>
        </a:p>
      </dgm:t>
    </dgm:pt>
    <dgm:pt modelId="{73D90B8E-8E89-4C5E-B6B0-0497D12BB656}">
      <dgm:prSet phldrT="[テキスト]" custT="1"/>
      <dgm:spPr>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spPr>
      <dgm:t>
        <a:bodyPr/>
        <a:lstStyle/>
        <a:p>
          <a:pPr algn="l"/>
          <a:r>
            <a:rPr kumimoji="1" lang="ja-JP" altLang="en-US" sz="700" dirty="0" smtClean="0"/>
            <a:t>ＫＡＢＣ</a:t>
          </a:r>
          <a:r>
            <a:rPr kumimoji="1" lang="en-US" altLang="ja-JP" sz="700" dirty="0" smtClean="0"/>
            <a:t>-Ⅱ</a:t>
          </a:r>
        </a:p>
        <a:p>
          <a:pPr algn="l"/>
          <a:r>
            <a:rPr kumimoji="1" lang="ja-JP" altLang="en-US" sz="700" dirty="0" smtClean="0"/>
            <a:t>（多面的な認知）</a:t>
          </a:r>
          <a:endParaRPr kumimoji="1" lang="ja-JP" altLang="en-US" sz="700" dirty="0"/>
        </a:p>
      </dgm:t>
    </dgm:pt>
    <dgm:pt modelId="{1003C72E-BABB-443D-B569-5D67EAD520A6}" type="parTrans" cxnId="{35078BF0-8CD1-41BE-A6A2-FE6CB1DD111A}">
      <dgm:prSet/>
      <dgm:spPr/>
      <dgm:t>
        <a:bodyPr/>
        <a:lstStyle/>
        <a:p>
          <a:endParaRPr kumimoji="1" lang="ja-JP" altLang="en-US"/>
        </a:p>
      </dgm:t>
    </dgm:pt>
    <dgm:pt modelId="{232429A2-01F5-4533-A9FC-DF7AFD8F0702}" type="sibTrans" cxnId="{35078BF0-8CD1-41BE-A6A2-FE6CB1DD111A}">
      <dgm:prSet/>
      <dgm:spPr/>
      <dgm:t>
        <a:bodyPr/>
        <a:lstStyle/>
        <a:p>
          <a:endParaRPr kumimoji="1" lang="ja-JP" altLang="en-US"/>
        </a:p>
      </dgm:t>
    </dgm:pt>
    <dgm:pt modelId="{38152765-C6B5-4591-982C-554BF3650261}">
      <dgm:prSet phldrT="[テキスト]" custT="1"/>
      <dgm:spPr>
        <a:noFill/>
        <a:ln w="6350">
          <a:solidFill>
            <a:schemeClr val="tx1"/>
          </a:solidFill>
        </a:ln>
      </dgm:spPr>
      <dgm:t>
        <a:bodyPr/>
        <a:lstStyle/>
        <a:p>
          <a:r>
            <a:rPr kumimoji="1" lang="ja-JP" altLang="en-US" sz="600" dirty="0" smtClean="0">
              <a:solidFill>
                <a:schemeClr val="tx1"/>
              </a:solidFill>
            </a:rPr>
            <a:t>継次</a:t>
          </a:r>
          <a:endParaRPr kumimoji="1" lang="ja-JP" altLang="en-US" sz="600" dirty="0">
            <a:solidFill>
              <a:schemeClr val="tx1"/>
            </a:solidFill>
          </a:endParaRPr>
        </a:p>
      </dgm:t>
    </dgm:pt>
    <dgm:pt modelId="{10BC7BCC-2385-44A3-902C-CB227F0D26C0}" type="parTrans" cxnId="{1C8FC568-61FB-409C-81E3-6AD287B88CC9}">
      <dgm:prSet/>
      <dgm:spPr/>
      <dgm:t>
        <a:bodyPr/>
        <a:lstStyle/>
        <a:p>
          <a:endParaRPr kumimoji="1" lang="ja-JP" altLang="en-US"/>
        </a:p>
      </dgm:t>
    </dgm:pt>
    <dgm:pt modelId="{87E50757-9F7B-496B-9CA9-915FB82F5CA1}" type="sibTrans" cxnId="{1C8FC568-61FB-409C-81E3-6AD287B88CC9}">
      <dgm:prSet/>
      <dgm:spPr/>
      <dgm:t>
        <a:bodyPr/>
        <a:lstStyle/>
        <a:p>
          <a:endParaRPr kumimoji="1" lang="ja-JP" altLang="en-US"/>
        </a:p>
      </dgm:t>
    </dgm:pt>
    <dgm:pt modelId="{1B775694-01D4-4E69-A28C-FDB68A68413A}">
      <dgm:prSet phldrT="[テキスト]" custT="1"/>
      <dgm:spPr>
        <a:noFill/>
        <a:ln w="6350">
          <a:solidFill>
            <a:schemeClr val="tx1"/>
          </a:solidFill>
        </a:ln>
      </dgm:spPr>
      <dgm:t>
        <a:bodyPr/>
        <a:lstStyle/>
        <a:p>
          <a:r>
            <a:rPr kumimoji="1" lang="ja-JP" altLang="en-US" sz="600" dirty="0" smtClean="0">
              <a:solidFill>
                <a:schemeClr val="tx1"/>
              </a:solidFill>
            </a:rPr>
            <a:t>同時</a:t>
          </a:r>
          <a:endParaRPr kumimoji="1" lang="ja-JP" altLang="en-US" sz="600" dirty="0">
            <a:solidFill>
              <a:schemeClr val="tx1"/>
            </a:solidFill>
          </a:endParaRPr>
        </a:p>
      </dgm:t>
    </dgm:pt>
    <dgm:pt modelId="{0916B397-F73B-4200-BFC7-8CA94B7E9039}" type="parTrans" cxnId="{13A8396A-D07F-48D6-BE3D-24C49C409FB6}">
      <dgm:prSet/>
      <dgm:spPr/>
      <dgm:t>
        <a:bodyPr/>
        <a:lstStyle/>
        <a:p>
          <a:endParaRPr kumimoji="1" lang="ja-JP" altLang="en-US"/>
        </a:p>
      </dgm:t>
    </dgm:pt>
    <dgm:pt modelId="{1B7CA360-420A-47A4-AD8D-75C8CEEAD063}" type="sibTrans" cxnId="{13A8396A-D07F-48D6-BE3D-24C49C409FB6}">
      <dgm:prSet/>
      <dgm:spPr/>
      <dgm:t>
        <a:bodyPr/>
        <a:lstStyle/>
        <a:p>
          <a:endParaRPr kumimoji="1" lang="ja-JP" altLang="en-US"/>
        </a:p>
      </dgm:t>
    </dgm:pt>
    <dgm:pt modelId="{3EBF85C8-10EB-4E2F-AC49-FA7F71110561}">
      <dgm:prSet phldrT="[テキスト]" custT="1"/>
      <dgm:spPr>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spPr>
      <dgm:t>
        <a:bodyPr/>
        <a:lstStyle/>
        <a:p>
          <a:pPr algn="l"/>
          <a:r>
            <a:rPr kumimoji="1" lang="ja-JP" altLang="en-US" sz="700" dirty="0" smtClean="0"/>
            <a:t>ＷＩＳＣ</a:t>
          </a:r>
          <a:endParaRPr kumimoji="1" lang="en-US" altLang="ja-JP" sz="700" dirty="0" smtClean="0"/>
        </a:p>
        <a:p>
          <a:pPr algn="l"/>
          <a:r>
            <a:rPr kumimoji="1" lang="en-US" altLang="ja-JP" sz="700" dirty="0" smtClean="0"/>
            <a:t>-Ⅳ</a:t>
          </a:r>
        </a:p>
        <a:p>
          <a:pPr algn="l"/>
          <a:r>
            <a:rPr kumimoji="1" lang="ja-JP" altLang="en-US" sz="700" dirty="0" smtClean="0"/>
            <a:t>（文脈依存な認知）</a:t>
          </a:r>
          <a:endParaRPr kumimoji="1" lang="ja-JP" altLang="en-US" sz="700" dirty="0"/>
        </a:p>
      </dgm:t>
    </dgm:pt>
    <dgm:pt modelId="{98CEFA24-ED47-4C5F-A514-7F7D8E33F8C8}" type="parTrans" cxnId="{23BB3E96-EBBD-464B-8108-76B03275DF90}">
      <dgm:prSet/>
      <dgm:spPr/>
      <dgm:t>
        <a:bodyPr/>
        <a:lstStyle/>
        <a:p>
          <a:endParaRPr kumimoji="1" lang="ja-JP" altLang="en-US"/>
        </a:p>
      </dgm:t>
    </dgm:pt>
    <dgm:pt modelId="{C97A7467-9F20-42A3-B819-35CA4C2C9C93}" type="sibTrans" cxnId="{23BB3E96-EBBD-464B-8108-76B03275DF90}">
      <dgm:prSet/>
      <dgm:spPr/>
      <dgm:t>
        <a:bodyPr/>
        <a:lstStyle/>
        <a:p>
          <a:endParaRPr kumimoji="1" lang="ja-JP" altLang="en-US"/>
        </a:p>
      </dgm:t>
    </dgm:pt>
    <dgm:pt modelId="{935A9DC8-0768-42FF-A11A-E417276788B5}">
      <dgm:prSet phldrT="[テキスト]" custT="1"/>
      <dgm:spPr>
        <a:noFill/>
        <a:ln w="6350"/>
      </dgm:spPr>
      <dgm:t>
        <a:bodyPr/>
        <a:lstStyle/>
        <a:p>
          <a:r>
            <a:rPr kumimoji="1" lang="ja-JP" altLang="en-US" sz="400" dirty="0" smtClean="0">
              <a:solidFill>
                <a:schemeClr val="tx1"/>
              </a:solidFill>
            </a:rPr>
            <a:t>ワーキングメモリ</a:t>
          </a:r>
          <a:endParaRPr kumimoji="1" lang="en-US" altLang="ja-JP" sz="400" dirty="0" smtClean="0">
            <a:solidFill>
              <a:schemeClr val="tx1"/>
            </a:solidFill>
          </a:endParaRPr>
        </a:p>
        <a:p>
          <a:r>
            <a:rPr kumimoji="1" lang="ja-JP" altLang="en-US" sz="500" dirty="0" smtClean="0">
              <a:solidFill>
                <a:schemeClr val="tx1"/>
              </a:solidFill>
            </a:rPr>
            <a:t>（ＷＭＩ）</a:t>
          </a:r>
          <a:endParaRPr kumimoji="1" lang="ja-JP" altLang="en-US" sz="500" dirty="0">
            <a:solidFill>
              <a:schemeClr val="tx1"/>
            </a:solidFill>
          </a:endParaRPr>
        </a:p>
      </dgm:t>
    </dgm:pt>
    <dgm:pt modelId="{5E0C60D2-EF2C-4437-859A-3BDFB7E9562E}" type="parTrans" cxnId="{D04C8EC3-6CF9-4B50-9C28-B765284D200A}">
      <dgm:prSet/>
      <dgm:spPr/>
      <dgm:t>
        <a:bodyPr/>
        <a:lstStyle/>
        <a:p>
          <a:endParaRPr kumimoji="1" lang="ja-JP" altLang="en-US"/>
        </a:p>
      </dgm:t>
    </dgm:pt>
    <dgm:pt modelId="{2D70C3B7-5366-4658-BD7D-F9EF1B2396C2}" type="sibTrans" cxnId="{D04C8EC3-6CF9-4B50-9C28-B765284D200A}">
      <dgm:prSet/>
      <dgm:spPr/>
      <dgm:t>
        <a:bodyPr/>
        <a:lstStyle/>
        <a:p>
          <a:endParaRPr kumimoji="1" lang="ja-JP" altLang="en-US"/>
        </a:p>
      </dgm:t>
    </dgm:pt>
    <dgm:pt modelId="{005872A9-2026-417D-AE4B-43A66D01FB57}">
      <dgm:prSet phldrT="[テキスト]" custT="1"/>
      <dgm:spPr>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spPr>
      <dgm:t>
        <a:bodyPr/>
        <a:lstStyle/>
        <a:p>
          <a:pPr algn="l"/>
          <a:r>
            <a:rPr kumimoji="1" lang="ja-JP" altLang="en-US" sz="700" dirty="0" smtClean="0"/>
            <a:t>ＷＩＳＣ</a:t>
          </a:r>
          <a:endParaRPr kumimoji="1" lang="en-US" altLang="ja-JP" sz="700" dirty="0" smtClean="0"/>
        </a:p>
        <a:p>
          <a:pPr algn="l"/>
          <a:r>
            <a:rPr kumimoji="1" lang="en-US" altLang="ja-JP" sz="700" dirty="0" smtClean="0"/>
            <a:t>-Ⅲ</a:t>
          </a:r>
        </a:p>
        <a:p>
          <a:pPr algn="l"/>
          <a:r>
            <a:rPr kumimoji="1" lang="ja-JP" altLang="en-US" sz="700" dirty="0" smtClean="0"/>
            <a:t>（文脈依存な認知）</a:t>
          </a:r>
          <a:endParaRPr kumimoji="1" lang="ja-JP" altLang="en-US" sz="700" dirty="0"/>
        </a:p>
      </dgm:t>
    </dgm:pt>
    <dgm:pt modelId="{5C5A57F4-6E68-4A22-BFC2-1C4919DC38EE}" type="parTrans" cxnId="{37509055-25F0-4A23-B2FB-EAED5D963686}">
      <dgm:prSet/>
      <dgm:spPr/>
      <dgm:t>
        <a:bodyPr/>
        <a:lstStyle/>
        <a:p>
          <a:endParaRPr kumimoji="1" lang="ja-JP" altLang="en-US"/>
        </a:p>
      </dgm:t>
    </dgm:pt>
    <dgm:pt modelId="{E128F138-94F0-4509-BB46-15CD899AFB80}" type="sibTrans" cxnId="{37509055-25F0-4A23-B2FB-EAED5D963686}">
      <dgm:prSet/>
      <dgm:spPr/>
      <dgm:t>
        <a:bodyPr/>
        <a:lstStyle/>
        <a:p>
          <a:endParaRPr kumimoji="1" lang="ja-JP" altLang="en-US"/>
        </a:p>
      </dgm:t>
    </dgm:pt>
    <dgm:pt modelId="{F8658126-C740-4B42-BCE4-A185A5AAB601}">
      <dgm:prSet phldrT="[テキスト]" custT="1"/>
      <dgm:spPr>
        <a:noFill/>
        <a:ln w="6350">
          <a:solidFill>
            <a:schemeClr val="tx1"/>
          </a:solidFill>
        </a:ln>
      </dgm:spPr>
      <dgm:t>
        <a:bodyPr/>
        <a:lstStyle/>
        <a:p>
          <a:r>
            <a:rPr kumimoji="1" lang="ja-JP" altLang="en-US" sz="500" dirty="0" smtClean="0">
              <a:solidFill>
                <a:schemeClr val="tx1"/>
              </a:solidFill>
            </a:rPr>
            <a:t>注意</a:t>
          </a:r>
          <a:endParaRPr kumimoji="1" lang="en-US" altLang="ja-JP" sz="500" dirty="0" smtClean="0">
            <a:solidFill>
              <a:schemeClr val="tx1"/>
            </a:solidFill>
          </a:endParaRPr>
        </a:p>
        <a:p>
          <a:r>
            <a:rPr kumimoji="1" lang="ja-JP" altLang="en-US" sz="500" dirty="0" smtClean="0">
              <a:solidFill>
                <a:schemeClr val="tx1"/>
              </a:solidFill>
            </a:rPr>
            <a:t>記憶</a:t>
          </a:r>
          <a:endParaRPr kumimoji="1" lang="en-US" altLang="ja-JP" sz="500" dirty="0" smtClean="0">
            <a:solidFill>
              <a:schemeClr val="tx1"/>
            </a:solidFill>
          </a:endParaRPr>
        </a:p>
        <a:p>
          <a:r>
            <a:rPr kumimoji="1" lang="ja-JP" altLang="en-US" sz="500" dirty="0" smtClean="0">
              <a:solidFill>
                <a:schemeClr val="tx1"/>
              </a:solidFill>
            </a:rPr>
            <a:t>（ＶＣ）</a:t>
          </a:r>
          <a:endParaRPr kumimoji="1" lang="ja-JP" altLang="en-US" sz="500" dirty="0">
            <a:solidFill>
              <a:schemeClr val="tx1"/>
            </a:solidFill>
          </a:endParaRPr>
        </a:p>
      </dgm:t>
    </dgm:pt>
    <dgm:pt modelId="{C403D3B9-A6BB-4BA5-AEB6-56893F778E94}" type="parTrans" cxnId="{FB6B75A0-93FF-4A77-B04E-89436E530A66}">
      <dgm:prSet/>
      <dgm:spPr/>
      <dgm:t>
        <a:bodyPr/>
        <a:lstStyle/>
        <a:p>
          <a:endParaRPr kumimoji="1" lang="ja-JP" altLang="en-US"/>
        </a:p>
      </dgm:t>
    </dgm:pt>
    <dgm:pt modelId="{3FA89FB3-8476-4363-947D-EA0094157D1D}" type="sibTrans" cxnId="{FB6B75A0-93FF-4A77-B04E-89436E530A66}">
      <dgm:prSet/>
      <dgm:spPr/>
      <dgm:t>
        <a:bodyPr/>
        <a:lstStyle/>
        <a:p>
          <a:endParaRPr kumimoji="1" lang="ja-JP" altLang="en-US"/>
        </a:p>
      </dgm:t>
    </dgm:pt>
    <dgm:pt modelId="{009F4483-8D69-46F9-96C3-89EC53414DF3}">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CFF86322-088E-4C11-847E-0B3B38A69514}" type="parTrans" cxnId="{9EBBE3E9-510D-4756-AF92-ABA1249EE5CC}">
      <dgm:prSet/>
      <dgm:spPr/>
      <dgm:t>
        <a:bodyPr/>
        <a:lstStyle/>
        <a:p>
          <a:endParaRPr kumimoji="1" lang="ja-JP" altLang="en-US"/>
        </a:p>
      </dgm:t>
    </dgm:pt>
    <dgm:pt modelId="{A872FFA0-3DB0-4461-B6EC-333B47598B3D}" type="sibTrans" cxnId="{9EBBE3E9-510D-4756-AF92-ABA1249EE5CC}">
      <dgm:prSet/>
      <dgm:spPr/>
      <dgm:t>
        <a:bodyPr/>
        <a:lstStyle/>
        <a:p>
          <a:endParaRPr kumimoji="1" lang="ja-JP" altLang="en-US"/>
        </a:p>
      </dgm:t>
    </dgm:pt>
    <dgm:pt modelId="{72042B18-16E5-4534-AF80-D9A5121C6FB9}">
      <dgm:prSet phldrT="[テキスト]" custT="1"/>
      <dgm:spPr>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spPr>
      <dgm:t>
        <a:bodyPr/>
        <a:lstStyle/>
        <a:p>
          <a:pPr algn="l"/>
          <a:r>
            <a:rPr kumimoji="1" lang="ja-JP" altLang="en-US" sz="700" dirty="0" smtClean="0"/>
            <a:t>ＤＮ</a:t>
          </a:r>
          <a:r>
            <a:rPr kumimoji="1" lang="en-US" altLang="ja-JP" sz="700" dirty="0" smtClean="0"/>
            <a:t>-</a:t>
          </a:r>
        </a:p>
        <a:p>
          <a:pPr algn="l"/>
          <a:r>
            <a:rPr kumimoji="1" lang="ja-JP" altLang="en-US" sz="700" dirty="0" smtClean="0"/>
            <a:t>ＣＡＳ</a:t>
          </a:r>
          <a:endParaRPr kumimoji="1" lang="en-US" altLang="ja-JP" sz="700" dirty="0" smtClean="0"/>
        </a:p>
        <a:p>
          <a:pPr algn="l"/>
          <a:r>
            <a:rPr kumimoji="1" lang="ja-JP" altLang="en-US" sz="700" dirty="0" smtClean="0"/>
            <a:t>（独立した認知）</a:t>
          </a:r>
          <a:endParaRPr kumimoji="1" lang="ja-JP" altLang="en-US" sz="700" dirty="0"/>
        </a:p>
      </dgm:t>
    </dgm:pt>
    <dgm:pt modelId="{94A91DC1-D887-4DB8-ADEE-155EB8E55032}" type="parTrans" cxnId="{DCC4E64C-2056-469B-A7BA-01A7FEEC53E8}">
      <dgm:prSet/>
      <dgm:spPr/>
      <dgm:t>
        <a:bodyPr/>
        <a:lstStyle/>
        <a:p>
          <a:endParaRPr kumimoji="1" lang="ja-JP" altLang="en-US"/>
        </a:p>
      </dgm:t>
    </dgm:pt>
    <dgm:pt modelId="{F03C8AC6-7B04-4A45-A87C-E8E4E74507F1}" type="sibTrans" cxnId="{DCC4E64C-2056-469B-A7BA-01A7FEEC53E8}">
      <dgm:prSet/>
      <dgm:spPr/>
      <dgm:t>
        <a:bodyPr/>
        <a:lstStyle/>
        <a:p>
          <a:endParaRPr kumimoji="1" lang="ja-JP" altLang="en-US"/>
        </a:p>
      </dgm:t>
    </dgm:pt>
    <dgm:pt modelId="{4B83A013-ECA9-4589-AEAA-D8A53D6F69D4}">
      <dgm:prSet phldrT="[テキスト]" custT="1"/>
      <dgm:spPr>
        <a:noFill/>
        <a:ln w="6350"/>
      </dgm:spPr>
      <dgm:t>
        <a:bodyPr/>
        <a:lstStyle/>
        <a:p>
          <a:r>
            <a:rPr kumimoji="1" lang="ja-JP" altLang="en-US" sz="600" dirty="0" smtClean="0">
              <a:solidFill>
                <a:schemeClr val="tx1"/>
              </a:solidFill>
            </a:rPr>
            <a:t>計画</a:t>
          </a:r>
          <a:endParaRPr kumimoji="1" lang="ja-JP" altLang="en-US" sz="600" dirty="0">
            <a:solidFill>
              <a:schemeClr val="tx1"/>
            </a:solidFill>
          </a:endParaRPr>
        </a:p>
      </dgm:t>
    </dgm:pt>
    <dgm:pt modelId="{08244587-4D04-4D72-B602-85BA00976FE8}" type="parTrans" cxnId="{BA07B575-5D47-4A34-99B4-942575B267B2}">
      <dgm:prSet/>
      <dgm:spPr/>
      <dgm:t>
        <a:bodyPr/>
        <a:lstStyle/>
        <a:p>
          <a:endParaRPr kumimoji="1" lang="ja-JP" altLang="en-US"/>
        </a:p>
      </dgm:t>
    </dgm:pt>
    <dgm:pt modelId="{8D13CCF3-25DF-4C08-BCCD-5B7EB9DBE403}" type="sibTrans" cxnId="{BA07B575-5D47-4A34-99B4-942575B267B2}">
      <dgm:prSet/>
      <dgm:spPr/>
      <dgm:t>
        <a:bodyPr/>
        <a:lstStyle/>
        <a:p>
          <a:endParaRPr kumimoji="1" lang="ja-JP" altLang="en-US"/>
        </a:p>
      </dgm:t>
    </dgm:pt>
    <dgm:pt modelId="{E5227008-02B7-4F29-B1AB-08056E7DED71}">
      <dgm:prSet phldrT="[テキスト]" custT="1"/>
      <dgm:spPr>
        <a:noFill/>
        <a:ln w="6350"/>
      </dgm:spPr>
      <dgm:t>
        <a:bodyPr/>
        <a:lstStyle/>
        <a:p>
          <a:r>
            <a:rPr kumimoji="1" lang="ja-JP" altLang="en-US" sz="600" dirty="0" smtClean="0">
              <a:solidFill>
                <a:schemeClr val="tx1"/>
              </a:solidFill>
            </a:rPr>
            <a:t>語彙</a:t>
          </a:r>
          <a:endParaRPr kumimoji="1" lang="ja-JP" altLang="en-US" sz="600" dirty="0">
            <a:solidFill>
              <a:schemeClr val="tx1"/>
            </a:solidFill>
          </a:endParaRPr>
        </a:p>
      </dgm:t>
    </dgm:pt>
    <dgm:pt modelId="{D1EDB75E-C071-44AD-B86A-A0E96A8D5DBA}" type="parTrans" cxnId="{2B255C40-D8FC-4E08-BD68-CA47EA039887}">
      <dgm:prSet/>
      <dgm:spPr/>
      <dgm:t>
        <a:bodyPr/>
        <a:lstStyle/>
        <a:p>
          <a:endParaRPr kumimoji="1" lang="ja-JP" altLang="en-US"/>
        </a:p>
      </dgm:t>
    </dgm:pt>
    <dgm:pt modelId="{F7B0C501-DC1C-4126-9BF4-FB999B618424}" type="sibTrans" cxnId="{2B255C40-D8FC-4E08-BD68-CA47EA039887}">
      <dgm:prSet/>
      <dgm:spPr/>
      <dgm:t>
        <a:bodyPr/>
        <a:lstStyle/>
        <a:p>
          <a:endParaRPr kumimoji="1" lang="ja-JP" altLang="en-US"/>
        </a:p>
      </dgm:t>
    </dgm:pt>
    <dgm:pt modelId="{22531D3A-C83F-4C15-8354-99BDDBDB9815}">
      <dgm:prSet phldrT="[テキスト]" custT="1"/>
      <dgm:spPr>
        <a:noFill/>
        <a:ln w="6350"/>
      </dgm:spPr>
      <dgm:t>
        <a:bodyPr/>
        <a:lstStyle/>
        <a:p>
          <a:r>
            <a:rPr kumimoji="1" lang="ja-JP" altLang="en-US" sz="600" dirty="0" smtClean="0">
              <a:solidFill>
                <a:schemeClr val="tx1"/>
              </a:solidFill>
            </a:rPr>
            <a:t>学習</a:t>
          </a:r>
          <a:endParaRPr kumimoji="1" lang="ja-JP" altLang="en-US" sz="600" dirty="0">
            <a:solidFill>
              <a:schemeClr val="tx1"/>
            </a:solidFill>
          </a:endParaRPr>
        </a:p>
      </dgm:t>
    </dgm:pt>
    <dgm:pt modelId="{375C5121-007D-4044-A609-C6539A597D0A}" type="parTrans" cxnId="{E0DF361C-5855-4B91-AB39-82A3FFAF1AF9}">
      <dgm:prSet/>
      <dgm:spPr/>
      <dgm:t>
        <a:bodyPr/>
        <a:lstStyle/>
        <a:p>
          <a:endParaRPr kumimoji="1" lang="ja-JP" altLang="en-US"/>
        </a:p>
      </dgm:t>
    </dgm:pt>
    <dgm:pt modelId="{6C82050B-165B-4345-BC03-40518873CA05}" type="sibTrans" cxnId="{E0DF361C-5855-4B91-AB39-82A3FFAF1AF9}">
      <dgm:prSet/>
      <dgm:spPr/>
      <dgm:t>
        <a:bodyPr/>
        <a:lstStyle/>
        <a:p>
          <a:endParaRPr kumimoji="1" lang="ja-JP" altLang="en-US"/>
        </a:p>
      </dgm:t>
    </dgm:pt>
    <dgm:pt modelId="{A0B2F5AB-7D6F-4111-B848-008E27AEFBD3}">
      <dgm:prSet phldrT="[テキスト]" custT="1"/>
      <dgm:spPr>
        <a:noFill/>
        <a:ln w="6350"/>
      </dgm:spPr>
      <dgm:t>
        <a:bodyPr/>
        <a:lstStyle/>
        <a:p>
          <a:r>
            <a:rPr kumimoji="1" lang="ja-JP" altLang="en-US" sz="600" dirty="0" smtClean="0">
              <a:solidFill>
                <a:schemeClr val="tx1"/>
              </a:solidFill>
            </a:rPr>
            <a:t>算数</a:t>
          </a:r>
          <a:endParaRPr kumimoji="1" lang="ja-JP" altLang="en-US" sz="600" dirty="0">
            <a:solidFill>
              <a:schemeClr val="tx1"/>
            </a:solidFill>
          </a:endParaRPr>
        </a:p>
      </dgm:t>
    </dgm:pt>
    <dgm:pt modelId="{0EF7F037-8635-4DF3-A371-70495E6A3D25}" type="parTrans" cxnId="{9EF6EE7E-1E26-46D0-A619-D7B6DEE13E48}">
      <dgm:prSet/>
      <dgm:spPr/>
      <dgm:t>
        <a:bodyPr/>
        <a:lstStyle/>
        <a:p>
          <a:endParaRPr kumimoji="1" lang="ja-JP" altLang="en-US"/>
        </a:p>
      </dgm:t>
    </dgm:pt>
    <dgm:pt modelId="{01A0A241-1981-4F47-B359-97C296D6B383}" type="sibTrans" cxnId="{9EF6EE7E-1E26-46D0-A619-D7B6DEE13E48}">
      <dgm:prSet/>
      <dgm:spPr/>
      <dgm:t>
        <a:bodyPr/>
        <a:lstStyle/>
        <a:p>
          <a:endParaRPr kumimoji="1" lang="ja-JP" altLang="en-US"/>
        </a:p>
      </dgm:t>
    </dgm:pt>
    <dgm:pt modelId="{5DEB9827-D286-4D97-AE94-8E82A2123286}">
      <dgm:prSet phldrT="[テキスト]" custT="1"/>
      <dgm:spPr>
        <a:noFill/>
        <a:ln w="6350"/>
      </dgm:spPr>
      <dgm:t>
        <a:bodyPr/>
        <a:lstStyle/>
        <a:p>
          <a:r>
            <a:rPr kumimoji="1" lang="ja-JP" altLang="en-US" sz="600" dirty="0" smtClean="0">
              <a:solidFill>
                <a:schemeClr val="tx1"/>
              </a:solidFill>
            </a:rPr>
            <a:t>読み</a:t>
          </a:r>
          <a:endParaRPr kumimoji="1" lang="ja-JP" altLang="en-US" sz="600" dirty="0">
            <a:solidFill>
              <a:schemeClr val="tx1"/>
            </a:solidFill>
          </a:endParaRPr>
        </a:p>
      </dgm:t>
    </dgm:pt>
    <dgm:pt modelId="{28F7919F-E35C-4F61-827E-259E41DE18BC}" type="parTrans" cxnId="{16B3BFDD-F3E2-4191-AD79-82744EF30C02}">
      <dgm:prSet/>
      <dgm:spPr/>
      <dgm:t>
        <a:bodyPr/>
        <a:lstStyle/>
        <a:p>
          <a:endParaRPr kumimoji="1" lang="ja-JP" altLang="en-US"/>
        </a:p>
      </dgm:t>
    </dgm:pt>
    <dgm:pt modelId="{793D5B3D-48B5-4275-A2A6-216C9C349CCB}" type="sibTrans" cxnId="{16B3BFDD-F3E2-4191-AD79-82744EF30C02}">
      <dgm:prSet/>
      <dgm:spPr/>
      <dgm:t>
        <a:bodyPr/>
        <a:lstStyle/>
        <a:p>
          <a:endParaRPr kumimoji="1" lang="ja-JP" altLang="en-US"/>
        </a:p>
      </dgm:t>
    </dgm:pt>
    <dgm:pt modelId="{EABB875D-EBCB-44BB-97C4-55E9B6D2F6E6}">
      <dgm:prSet phldrT="[テキスト]" custT="1"/>
      <dgm:spPr>
        <a:noFill/>
        <a:ln w="6350"/>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F672B1E9-EAA9-4EDF-8459-55C596988655}" type="parTrans" cxnId="{C73743D1-5F23-491B-A5F6-0A4986EAABD9}">
      <dgm:prSet/>
      <dgm:spPr/>
      <dgm:t>
        <a:bodyPr/>
        <a:lstStyle/>
        <a:p>
          <a:endParaRPr kumimoji="1" lang="ja-JP" altLang="en-US"/>
        </a:p>
      </dgm:t>
    </dgm:pt>
    <dgm:pt modelId="{8DCD5DAA-B570-459D-AA98-9A2315F829C2}" type="sibTrans" cxnId="{C73743D1-5F23-491B-A5F6-0A4986EAABD9}">
      <dgm:prSet/>
      <dgm:spPr/>
      <dgm:t>
        <a:bodyPr/>
        <a:lstStyle/>
        <a:p>
          <a:endParaRPr kumimoji="1" lang="ja-JP" altLang="en-US"/>
        </a:p>
      </dgm:t>
    </dgm:pt>
    <dgm:pt modelId="{278DC7D3-61F7-4309-890A-F4C40CD99D4D}">
      <dgm:prSet phldrT="[テキスト]" custT="1"/>
      <dgm:spPr>
        <a:noFill/>
        <a:ln w="6350"/>
      </dgm:spPr>
      <dgm:t>
        <a:bodyPr/>
        <a:lstStyle/>
        <a:p>
          <a:r>
            <a:rPr kumimoji="1" lang="ja-JP" altLang="en-US" sz="500" dirty="0" smtClean="0">
              <a:solidFill>
                <a:schemeClr val="tx1"/>
              </a:solidFill>
            </a:rPr>
            <a:t>知覚</a:t>
          </a:r>
          <a:endParaRPr kumimoji="1" lang="en-US" altLang="ja-JP" sz="500" dirty="0" smtClean="0">
            <a:solidFill>
              <a:schemeClr val="tx1"/>
            </a:solidFill>
          </a:endParaRPr>
        </a:p>
        <a:p>
          <a:r>
            <a:rPr kumimoji="1" lang="ja-JP" altLang="en-US" sz="500" dirty="0" smtClean="0">
              <a:solidFill>
                <a:schemeClr val="tx1"/>
              </a:solidFill>
            </a:rPr>
            <a:t>推理</a:t>
          </a:r>
          <a:endParaRPr kumimoji="1" lang="en-US" altLang="ja-JP" sz="500" dirty="0" smtClean="0">
            <a:solidFill>
              <a:schemeClr val="tx1"/>
            </a:solidFill>
          </a:endParaRPr>
        </a:p>
        <a:p>
          <a:r>
            <a:rPr kumimoji="1" lang="ja-JP" altLang="en-US" sz="500" dirty="0" smtClean="0">
              <a:solidFill>
                <a:schemeClr val="tx1"/>
              </a:solidFill>
            </a:rPr>
            <a:t>（ＰＲＩ）</a:t>
          </a:r>
          <a:endParaRPr kumimoji="1" lang="ja-JP" altLang="en-US" sz="500" dirty="0">
            <a:solidFill>
              <a:schemeClr val="tx1"/>
            </a:solidFill>
          </a:endParaRPr>
        </a:p>
      </dgm:t>
    </dgm:pt>
    <dgm:pt modelId="{84B6D830-8FD6-4142-91B1-5D6E38AFD43E}" type="parTrans" cxnId="{62E79FE5-0AFE-4B0C-A8F6-C0A764DAE309}">
      <dgm:prSet/>
      <dgm:spPr/>
      <dgm:t>
        <a:bodyPr/>
        <a:lstStyle/>
        <a:p>
          <a:endParaRPr kumimoji="1" lang="ja-JP" altLang="en-US"/>
        </a:p>
      </dgm:t>
    </dgm:pt>
    <dgm:pt modelId="{818BA73F-3FA5-4894-AE22-46B4AF3FDB7F}" type="sibTrans" cxnId="{62E79FE5-0AFE-4B0C-A8F6-C0A764DAE309}">
      <dgm:prSet/>
      <dgm:spPr/>
      <dgm:t>
        <a:bodyPr/>
        <a:lstStyle/>
        <a:p>
          <a:endParaRPr kumimoji="1" lang="ja-JP" altLang="en-US"/>
        </a:p>
      </dgm:t>
    </dgm:pt>
    <dgm:pt modelId="{A05E2171-777D-4987-99D5-CB4B8D72D7CD}">
      <dgm:prSet phldrT="[テキスト]" custT="1"/>
      <dgm:spPr>
        <a:noFill/>
        <a:ln w="6350"/>
      </dgm:spPr>
      <dgm:t>
        <a:bodyPr/>
        <a:lstStyle/>
        <a:p>
          <a:r>
            <a:rPr kumimoji="1" lang="ja-JP" altLang="en-US" sz="500" dirty="0" smtClean="0">
              <a:solidFill>
                <a:schemeClr val="tx1"/>
              </a:solidFill>
            </a:rPr>
            <a:t>言語</a:t>
          </a:r>
          <a:endParaRPr kumimoji="1" lang="en-US" altLang="ja-JP" sz="500" dirty="0" smtClean="0">
            <a:solidFill>
              <a:schemeClr val="tx1"/>
            </a:solidFill>
          </a:endParaRPr>
        </a:p>
        <a:p>
          <a:r>
            <a:rPr kumimoji="1" lang="ja-JP" altLang="en-US" sz="500" dirty="0" smtClean="0">
              <a:solidFill>
                <a:schemeClr val="tx1"/>
              </a:solidFill>
            </a:rPr>
            <a:t>理解</a:t>
          </a:r>
          <a:endParaRPr kumimoji="1" lang="en-US" altLang="ja-JP" sz="500" dirty="0" smtClean="0">
            <a:solidFill>
              <a:schemeClr val="tx1"/>
            </a:solidFill>
          </a:endParaRPr>
        </a:p>
        <a:p>
          <a:r>
            <a:rPr kumimoji="1" lang="ja-JP" altLang="en-US" sz="500" dirty="0" smtClean="0">
              <a:solidFill>
                <a:schemeClr val="tx1"/>
              </a:solidFill>
            </a:rPr>
            <a:t>（ＶＣＩ）</a:t>
          </a:r>
          <a:endParaRPr kumimoji="1" lang="ja-JP" altLang="en-US" sz="500" dirty="0">
            <a:solidFill>
              <a:schemeClr val="tx1"/>
            </a:solidFill>
          </a:endParaRPr>
        </a:p>
      </dgm:t>
    </dgm:pt>
    <dgm:pt modelId="{7F510A75-001A-4B76-BE76-132D0E6C687B}" type="parTrans" cxnId="{D514A72E-8AFD-4467-B39E-01ABBFF3C221}">
      <dgm:prSet/>
      <dgm:spPr/>
      <dgm:t>
        <a:bodyPr/>
        <a:lstStyle/>
        <a:p>
          <a:endParaRPr kumimoji="1" lang="ja-JP" altLang="en-US"/>
        </a:p>
      </dgm:t>
    </dgm:pt>
    <dgm:pt modelId="{13FA936A-F227-4FC3-9F91-3E29E16330A1}" type="sibTrans" cxnId="{D514A72E-8AFD-4467-B39E-01ABBFF3C221}">
      <dgm:prSet/>
      <dgm:spPr/>
      <dgm:t>
        <a:bodyPr/>
        <a:lstStyle/>
        <a:p>
          <a:endParaRPr kumimoji="1" lang="ja-JP" altLang="en-US"/>
        </a:p>
      </dgm:t>
    </dgm:pt>
    <dgm:pt modelId="{FE7AC123-C7B3-47D4-AC39-5678D018D0FA}">
      <dgm:prSet phldrT="[テキスト]" custT="1"/>
      <dgm:spPr>
        <a:noFill/>
        <a:ln w="6350"/>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C9B3A2A0-A6A7-4630-9CA7-77A0C3F902E8}" type="parTrans" cxnId="{A7162208-F657-418E-8331-4D9C0463E398}">
      <dgm:prSet/>
      <dgm:spPr/>
      <dgm:t>
        <a:bodyPr/>
        <a:lstStyle/>
        <a:p>
          <a:endParaRPr kumimoji="1" lang="ja-JP" altLang="en-US"/>
        </a:p>
      </dgm:t>
    </dgm:pt>
    <dgm:pt modelId="{2B14BA3D-F2D0-4B00-AE5D-602AB35DC41D}" type="sibTrans" cxnId="{A7162208-F657-418E-8331-4D9C0463E398}">
      <dgm:prSet/>
      <dgm:spPr/>
      <dgm:t>
        <a:bodyPr/>
        <a:lstStyle/>
        <a:p>
          <a:endParaRPr kumimoji="1" lang="ja-JP" altLang="en-US"/>
        </a:p>
      </dgm:t>
    </dgm:pt>
    <dgm:pt modelId="{18DFB6CB-3065-4CA2-867F-CD490421CF98}">
      <dgm:prSet phldrT="[テキスト]" custT="1"/>
      <dgm:spPr>
        <a:noFill/>
        <a:ln w="6350"/>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B9D18AED-090E-4372-8062-49BC2F90B805}" type="parTrans" cxnId="{5DDB5A59-A8CF-48D3-ADBB-AE6A6B13B19B}">
      <dgm:prSet/>
      <dgm:spPr/>
      <dgm:t>
        <a:bodyPr/>
        <a:lstStyle/>
        <a:p>
          <a:endParaRPr kumimoji="1" lang="ja-JP" altLang="en-US"/>
        </a:p>
      </dgm:t>
    </dgm:pt>
    <dgm:pt modelId="{B428D823-39C5-48E2-B0C2-75962DDFBA7B}" type="sibTrans" cxnId="{5DDB5A59-A8CF-48D3-ADBB-AE6A6B13B19B}">
      <dgm:prSet/>
      <dgm:spPr/>
      <dgm:t>
        <a:bodyPr/>
        <a:lstStyle/>
        <a:p>
          <a:endParaRPr kumimoji="1" lang="ja-JP" altLang="en-US"/>
        </a:p>
      </dgm:t>
    </dgm:pt>
    <dgm:pt modelId="{5479A801-3A97-480A-89E1-3E7C468B076C}">
      <dgm:prSet phldrT="[テキスト]" custT="1"/>
      <dgm:spPr>
        <a:noFill/>
        <a:ln w="6350"/>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55EE5C61-291D-452C-9E99-08EDDE65C09E}" type="parTrans" cxnId="{82B91C6E-D9F8-47BC-A08F-601361835833}">
      <dgm:prSet/>
      <dgm:spPr/>
      <dgm:t>
        <a:bodyPr/>
        <a:lstStyle/>
        <a:p>
          <a:endParaRPr kumimoji="1" lang="ja-JP" altLang="en-US"/>
        </a:p>
      </dgm:t>
    </dgm:pt>
    <dgm:pt modelId="{345E5A32-C79D-4A40-A07A-22A5EB322748}" type="sibTrans" cxnId="{82B91C6E-D9F8-47BC-A08F-601361835833}">
      <dgm:prSet/>
      <dgm:spPr/>
      <dgm:t>
        <a:bodyPr/>
        <a:lstStyle/>
        <a:p>
          <a:endParaRPr kumimoji="1" lang="ja-JP" altLang="en-US"/>
        </a:p>
      </dgm:t>
    </dgm:pt>
    <dgm:pt modelId="{60789569-01DA-440E-92D7-9682FBA06FB4}">
      <dgm:prSet phldrT="[テキスト]" custT="1"/>
      <dgm:spPr>
        <a:noFill/>
        <a:ln w="6350"/>
      </dgm:spPr>
      <dgm:t>
        <a:bodyPr/>
        <a:lstStyle/>
        <a:p>
          <a:r>
            <a:rPr kumimoji="1" lang="ja-JP" altLang="en-US" sz="500" dirty="0" smtClean="0">
              <a:solidFill>
                <a:schemeClr val="tx1"/>
              </a:solidFill>
            </a:rPr>
            <a:t>処理</a:t>
          </a:r>
          <a:endParaRPr kumimoji="1" lang="en-US" altLang="ja-JP" sz="500" dirty="0" smtClean="0">
            <a:solidFill>
              <a:schemeClr val="tx1"/>
            </a:solidFill>
          </a:endParaRPr>
        </a:p>
        <a:p>
          <a:r>
            <a:rPr kumimoji="1" lang="ja-JP" altLang="en-US" sz="500" dirty="0" smtClean="0">
              <a:solidFill>
                <a:schemeClr val="tx1"/>
              </a:solidFill>
            </a:rPr>
            <a:t>速度</a:t>
          </a:r>
          <a:endParaRPr kumimoji="1" lang="ja-JP" altLang="en-US" sz="500" dirty="0">
            <a:solidFill>
              <a:schemeClr val="tx1"/>
            </a:solidFill>
          </a:endParaRPr>
        </a:p>
      </dgm:t>
    </dgm:pt>
    <dgm:pt modelId="{B6B8085D-E631-4E02-BDBA-2F6C7ECEA49A}" type="parTrans" cxnId="{62554628-0486-4821-BF1F-3E02E59333D3}">
      <dgm:prSet/>
      <dgm:spPr/>
      <dgm:t>
        <a:bodyPr/>
        <a:lstStyle/>
        <a:p>
          <a:endParaRPr kumimoji="1" lang="ja-JP" altLang="en-US"/>
        </a:p>
      </dgm:t>
    </dgm:pt>
    <dgm:pt modelId="{0791E5A9-63A5-4EE0-B4A3-3BED69C8D431}" type="sibTrans" cxnId="{62554628-0486-4821-BF1F-3E02E59333D3}">
      <dgm:prSet/>
      <dgm:spPr/>
      <dgm:t>
        <a:bodyPr/>
        <a:lstStyle/>
        <a:p>
          <a:endParaRPr kumimoji="1" lang="ja-JP" altLang="en-US"/>
        </a:p>
      </dgm:t>
    </dgm:pt>
    <dgm:pt modelId="{E9906212-0968-47B5-BA41-236B70E0A336}">
      <dgm:prSet phldrT="[テキスト]" custT="1"/>
      <dgm:spPr>
        <a:noFill/>
        <a:ln w="6350"/>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DA6FA0F5-0DBF-428C-B18B-72CC639131D6}" type="parTrans" cxnId="{D085D567-618F-4F21-A0DB-F9FB3F9BD198}">
      <dgm:prSet/>
      <dgm:spPr/>
      <dgm:t>
        <a:bodyPr/>
        <a:lstStyle/>
        <a:p>
          <a:endParaRPr kumimoji="1" lang="ja-JP" altLang="en-US"/>
        </a:p>
      </dgm:t>
    </dgm:pt>
    <dgm:pt modelId="{F11C7596-CE21-48F9-A611-C8E3E75EE049}" type="sibTrans" cxnId="{D085D567-618F-4F21-A0DB-F9FB3F9BD198}">
      <dgm:prSet/>
      <dgm:spPr/>
      <dgm:t>
        <a:bodyPr/>
        <a:lstStyle/>
        <a:p>
          <a:endParaRPr kumimoji="1" lang="ja-JP" altLang="en-US"/>
        </a:p>
      </dgm:t>
    </dgm:pt>
    <dgm:pt modelId="{0BB11489-03CE-40CC-AE97-B928496AAB8F}">
      <dgm:prSet phldrT="[テキスト]" custT="1"/>
      <dgm:spPr>
        <a:noFill/>
        <a:ln w="6350"/>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A625EDEF-391D-4F87-93A6-044CCB3EC2A5}" type="parTrans" cxnId="{F7FDBE92-7964-49FB-B448-D9CFED6D379B}">
      <dgm:prSet/>
      <dgm:spPr/>
      <dgm:t>
        <a:bodyPr/>
        <a:lstStyle/>
        <a:p>
          <a:endParaRPr kumimoji="1" lang="ja-JP" altLang="en-US"/>
        </a:p>
      </dgm:t>
    </dgm:pt>
    <dgm:pt modelId="{A70D4FB7-77DC-4C39-BFBB-3E92040386A9}" type="sibTrans" cxnId="{F7FDBE92-7964-49FB-B448-D9CFED6D379B}">
      <dgm:prSet/>
      <dgm:spPr/>
      <dgm:t>
        <a:bodyPr/>
        <a:lstStyle/>
        <a:p>
          <a:endParaRPr kumimoji="1" lang="ja-JP" altLang="en-US"/>
        </a:p>
      </dgm:t>
    </dgm:pt>
    <dgm:pt modelId="{17328D97-E122-45EF-A7AE-B8C6DB89E735}">
      <dgm:prSet phldrT="[テキスト]" custT="1"/>
      <dgm:spPr>
        <a:noFill/>
        <a:ln w="6350">
          <a:solidFill>
            <a:schemeClr val="tx1"/>
          </a:solidFill>
        </a:ln>
      </dgm:spPr>
      <dgm:t>
        <a:bodyPr/>
        <a:lstStyle/>
        <a:p>
          <a:r>
            <a:rPr kumimoji="1" lang="ja-JP" altLang="en-US" sz="500" dirty="0" smtClean="0">
              <a:solidFill>
                <a:schemeClr val="tx1"/>
              </a:solidFill>
            </a:rPr>
            <a:t>知覚</a:t>
          </a:r>
          <a:endParaRPr kumimoji="1" lang="en-US" altLang="ja-JP" sz="500" dirty="0" smtClean="0">
            <a:solidFill>
              <a:schemeClr val="tx1"/>
            </a:solidFill>
          </a:endParaRPr>
        </a:p>
        <a:p>
          <a:r>
            <a:rPr kumimoji="1" lang="ja-JP" altLang="en-US" sz="500" dirty="0" smtClean="0">
              <a:solidFill>
                <a:schemeClr val="tx1"/>
              </a:solidFill>
            </a:rPr>
            <a:t>統合</a:t>
          </a:r>
          <a:endParaRPr kumimoji="1" lang="en-US" altLang="ja-JP" sz="500" dirty="0" smtClean="0">
            <a:solidFill>
              <a:schemeClr val="tx1"/>
            </a:solidFill>
          </a:endParaRPr>
        </a:p>
        <a:p>
          <a:r>
            <a:rPr kumimoji="1" lang="ja-JP" altLang="en-US" sz="500" dirty="0" smtClean="0">
              <a:solidFill>
                <a:schemeClr val="tx1"/>
              </a:solidFill>
            </a:rPr>
            <a:t>（ＰＯ）</a:t>
          </a:r>
          <a:endParaRPr kumimoji="1" lang="ja-JP" altLang="en-US" sz="500" dirty="0">
            <a:solidFill>
              <a:schemeClr val="tx1"/>
            </a:solidFill>
          </a:endParaRPr>
        </a:p>
      </dgm:t>
    </dgm:pt>
    <dgm:pt modelId="{6762FDE7-5BFC-48B4-9941-4BCB8E727BE7}" type="parTrans" cxnId="{2CC6AB58-3B51-4B3B-9C5D-EA0DCBF5CD2E}">
      <dgm:prSet/>
      <dgm:spPr/>
      <dgm:t>
        <a:bodyPr/>
        <a:lstStyle/>
        <a:p>
          <a:endParaRPr kumimoji="1" lang="ja-JP" altLang="en-US"/>
        </a:p>
      </dgm:t>
    </dgm:pt>
    <dgm:pt modelId="{743FE620-007E-4836-9A4A-4E678CA9DA90}" type="sibTrans" cxnId="{2CC6AB58-3B51-4B3B-9C5D-EA0DCBF5CD2E}">
      <dgm:prSet/>
      <dgm:spPr/>
      <dgm:t>
        <a:bodyPr/>
        <a:lstStyle/>
        <a:p>
          <a:endParaRPr kumimoji="1" lang="ja-JP" altLang="en-US"/>
        </a:p>
      </dgm:t>
    </dgm:pt>
    <dgm:pt modelId="{AA6FE0D5-1B10-45F8-9360-CE0D53440C98}">
      <dgm:prSet phldrT="[テキスト]" custT="1"/>
      <dgm:spPr>
        <a:noFill/>
        <a:ln w="6350">
          <a:solidFill>
            <a:schemeClr val="tx1"/>
          </a:solidFill>
        </a:ln>
      </dgm:spPr>
      <dgm:t>
        <a:bodyPr/>
        <a:lstStyle/>
        <a:p>
          <a:r>
            <a:rPr kumimoji="1" lang="ja-JP" altLang="en-US" sz="500" dirty="0" smtClean="0">
              <a:solidFill>
                <a:schemeClr val="tx1"/>
              </a:solidFill>
            </a:rPr>
            <a:t>言語</a:t>
          </a:r>
          <a:endParaRPr kumimoji="1" lang="en-US" altLang="ja-JP" sz="500" dirty="0" smtClean="0">
            <a:solidFill>
              <a:schemeClr val="tx1"/>
            </a:solidFill>
          </a:endParaRPr>
        </a:p>
        <a:p>
          <a:r>
            <a:rPr kumimoji="1" lang="ja-JP" altLang="en-US" sz="500" dirty="0" smtClean="0">
              <a:solidFill>
                <a:schemeClr val="tx1"/>
              </a:solidFill>
            </a:rPr>
            <a:t>理解</a:t>
          </a:r>
          <a:endParaRPr kumimoji="1" lang="en-US" altLang="ja-JP" sz="500" dirty="0" smtClean="0">
            <a:solidFill>
              <a:schemeClr val="tx1"/>
            </a:solidFill>
          </a:endParaRPr>
        </a:p>
        <a:p>
          <a:r>
            <a:rPr kumimoji="1" lang="ja-JP" altLang="en-US" sz="500" dirty="0" smtClean="0">
              <a:solidFill>
                <a:schemeClr val="tx1"/>
              </a:solidFill>
            </a:rPr>
            <a:t>（ＶＣ）</a:t>
          </a:r>
          <a:endParaRPr kumimoji="1" lang="ja-JP" altLang="en-US" sz="500" dirty="0">
            <a:solidFill>
              <a:schemeClr val="tx1"/>
            </a:solidFill>
          </a:endParaRPr>
        </a:p>
      </dgm:t>
    </dgm:pt>
    <dgm:pt modelId="{9E3639CE-E3CF-46DE-A292-15D87858C0D6}" type="parTrans" cxnId="{77954C23-6C40-4345-A5FC-E0B784A79409}">
      <dgm:prSet/>
      <dgm:spPr/>
      <dgm:t>
        <a:bodyPr/>
        <a:lstStyle/>
        <a:p>
          <a:endParaRPr kumimoji="1" lang="ja-JP" altLang="en-US"/>
        </a:p>
      </dgm:t>
    </dgm:pt>
    <dgm:pt modelId="{4789C67F-48B9-4B4A-8149-A2C6B2937678}" type="sibTrans" cxnId="{77954C23-6C40-4345-A5FC-E0B784A79409}">
      <dgm:prSet/>
      <dgm:spPr/>
      <dgm:t>
        <a:bodyPr/>
        <a:lstStyle/>
        <a:p>
          <a:endParaRPr kumimoji="1" lang="ja-JP" altLang="en-US"/>
        </a:p>
      </dgm:t>
    </dgm:pt>
    <dgm:pt modelId="{DEA6B5A4-9F94-441D-A555-039922EB9473}">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A907F223-E667-47BB-ABF6-8BFB7626F58D}" type="parTrans" cxnId="{B0134817-8E1A-4B9D-AB42-AD991EE79FD2}">
      <dgm:prSet/>
      <dgm:spPr/>
      <dgm:t>
        <a:bodyPr/>
        <a:lstStyle/>
        <a:p>
          <a:endParaRPr kumimoji="1" lang="ja-JP" altLang="en-US"/>
        </a:p>
      </dgm:t>
    </dgm:pt>
    <dgm:pt modelId="{8D4599C3-F95C-4CF1-8860-3F9A6FAED29A}" type="sibTrans" cxnId="{B0134817-8E1A-4B9D-AB42-AD991EE79FD2}">
      <dgm:prSet/>
      <dgm:spPr/>
      <dgm:t>
        <a:bodyPr/>
        <a:lstStyle/>
        <a:p>
          <a:endParaRPr kumimoji="1" lang="ja-JP" altLang="en-US"/>
        </a:p>
      </dgm:t>
    </dgm:pt>
    <dgm:pt modelId="{6DF50D5F-74D3-4286-B52A-10579445DD06}">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99B60A26-63E4-4F7F-8C47-0879C4FF3B1C}" type="parTrans" cxnId="{1CFD415A-7FDD-403D-A9B7-499636C02326}">
      <dgm:prSet/>
      <dgm:spPr/>
      <dgm:t>
        <a:bodyPr/>
        <a:lstStyle/>
        <a:p>
          <a:endParaRPr kumimoji="1" lang="ja-JP" altLang="en-US"/>
        </a:p>
      </dgm:t>
    </dgm:pt>
    <dgm:pt modelId="{AEC89D0E-C62E-4314-A9F9-51AFDFA4F93B}" type="sibTrans" cxnId="{1CFD415A-7FDD-403D-A9B7-499636C02326}">
      <dgm:prSet/>
      <dgm:spPr/>
      <dgm:t>
        <a:bodyPr/>
        <a:lstStyle/>
        <a:p>
          <a:endParaRPr kumimoji="1" lang="ja-JP" altLang="en-US"/>
        </a:p>
      </dgm:t>
    </dgm:pt>
    <dgm:pt modelId="{82FAF4B2-53D8-465F-9714-ACD18A3571D4}">
      <dgm:prSet phldrT="[テキスト]" custT="1"/>
      <dgm:spPr>
        <a:noFill/>
        <a:ln w="6350">
          <a:solidFill>
            <a:schemeClr val="tx1"/>
          </a:solidFill>
        </a:ln>
      </dgm:spPr>
      <dgm:t>
        <a:bodyPr/>
        <a:lstStyle/>
        <a:p>
          <a:r>
            <a:rPr kumimoji="1" lang="ja-JP" altLang="en-US" sz="500" dirty="0" smtClean="0">
              <a:solidFill>
                <a:schemeClr val="tx1"/>
              </a:solidFill>
            </a:rPr>
            <a:t>処理</a:t>
          </a:r>
          <a:endParaRPr kumimoji="1" lang="en-US" altLang="ja-JP" sz="500" dirty="0" smtClean="0">
            <a:solidFill>
              <a:schemeClr val="tx1"/>
            </a:solidFill>
          </a:endParaRPr>
        </a:p>
        <a:p>
          <a:r>
            <a:rPr kumimoji="1" lang="ja-JP" altLang="en-US" sz="500" dirty="0" smtClean="0">
              <a:solidFill>
                <a:schemeClr val="tx1"/>
              </a:solidFill>
            </a:rPr>
            <a:t>速度</a:t>
          </a:r>
          <a:endParaRPr kumimoji="1" lang="en-US" altLang="ja-JP" sz="500" dirty="0" smtClean="0">
            <a:solidFill>
              <a:schemeClr val="tx1"/>
            </a:solidFill>
          </a:endParaRPr>
        </a:p>
        <a:p>
          <a:r>
            <a:rPr kumimoji="1" lang="ja-JP" altLang="en-US" sz="500" dirty="0" smtClean="0">
              <a:solidFill>
                <a:schemeClr val="tx1"/>
              </a:solidFill>
            </a:rPr>
            <a:t>（ＰＳ）</a:t>
          </a:r>
          <a:endParaRPr kumimoji="1" lang="ja-JP" altLang="en-US" sz="500" dirty="0">
            <a:solidFill>
              <a:schemeClr val="tx1"/>
            </a:solidFill>
          </a:endParaRPr>
        </a:p>
      </dgm:t>
    </dgm:pt>
    <dgm:pt modelId="{FCAF4127-429E-4F55-929F-7FCD6E981704}" type="parTrans" cxnId="{CBC88967-938B-402C-92A5-8C3E84E42925}">
      <dgm:prSet/>
      <dgm:spPr/>
      <dgm:t>
        <a:bodyPr/>
        <a:lstStyle/>
        <a:p>
          <a:endParaRPr kumimoji="1" lang="ja-JP" altLang="en-US"/>
        </a:p>
      </dgm:t>
    </dgm:pt>
    <dgm:pt modelId="{0131EBFA-F50D-41BD-A653-241669E43CFF}" type="sibTrans" cxnId="{CBC88967-938B-402C-92A5-8C3E84E42925}">
      <dgm:prSet/>
      <dgm:spPr/>
      <dgm:t>
        <a:bodyPr/>
        <a:lstStyle/>
        <a:p>
          <a:endParaRPr kumimoji="1" lang="ja-JP" altLang="en-US"/>
        </a:p>
      </dgm:t>
    </dgm:pt>
    <dgm:pt modelId="{5729666D-97B2-4A0F-8B41-393A1202FDCA}">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B6B3D872-B720-403D-BE28-190C76BCF7A7}" type="parTrans" cxnId="{876B7D40-2806-4464-A709-321D0499415E}">
      <dgm:prSet/>
      <dgm:spPr/>
      <dgm:t>
        <a:bodyPr/>
        <a:lstStyle/>
        <a:p>
          <a:endParaRPr kumimoji="1" lang="ja-JP" altLang="en-US"/>
        </a:p>
      </dgm:t>
    </dgm:pt>
    <dgm:pt modelId="{E0D20F68-7C0B-4CF8-9EEF-A116C9F22498}" type="sibTrans" cxnId="{876B7D40-2806-4464-A709-321D0499415E}">
      <dgm:prSet/>
      <dgm:spPr/>
      <dgm:t>
        <a:bodyPr/>
        <a:lstStyle/>
        <a:p>
          <a:endParaRPr kumimoji="1" lang="ja-JP" altLang="en-US"/>
        </a:p>
      </dgm:t>
    </dgm:pt>
    <dgm:pt modelId="{B47875E8-8178-4B12-82E0-AB06E966694D}">
      <dgm:prSet phldrT="[テキスト]" custT="1"/>
      <dgm:spPr>
        <a:noFill/>
        <a:ln w="6350">
          <a:solidFill>
            <a:schemeClr val="tx1"/>
          </a:solidFill>
        </a:ln>
      </dgm:spPr>
      <dgm:t>
        <a:bodyPr/>
        <a:lstStyle/>
        <a:p>
          <a:r>
            <a:rPr kumimoji="1" lang="ja-JP" altLang="en-US" sz="500" dirty="0" smtClean="0">
              <a:solidFill>
                <a:schemeClr val="tx1"/>
              </a:solidFill>
            </a:rPr>
            <a:t>継次</a:t>
          </a:r>
          <a:endParaRPr kumimoji="1" lang="en-US" altLang="ja-JP" sz="500" dirty="0" smtClean="0">
            <a:solidFill>
              <a:schemeClr val="tx1"/>
            </a:solidFill>
          </a:endParaRPr>
        </a:p>
        <a:p>
          <a:r>
            <a:rPr kumimoji="1" lang="ja-JP" altLang="en-US" sz="500" dirty="0" smtClean="0">
              <a:solidFill>
                <a:schemeClr val="tx1"/>
              </a:solidFill>
            </a:rPr>
            <a:t>処理</a:t>
          </a:r>
          <a:endParaRPr kumimoji="1" lang="ja-JP" altLang="en-US" sz="500" dirty="0">
            <a:solidFill>
              <a:schemeClr val="tx1"/>
            </a:solidFill>
          </a:endParaRPr>
        </a:p>
      </dgm:t>
    </dgm:pt>
    <dgm:pt modelId="{2F7FB96A-9F72-42B1-8203-B3FCA8BFC0D8}" type="parTrans" cxnId="{7936A8CC-D888-4D1B-9302-45B2EA1ADB57}">
      <dgm:prSet/>
      <dgm:spPr/>
      <dgm:t>
        <a:bodyPr/>
        <a:lstStyle/>
        <a:p>
          <a:endParaRPr kumimoji="1" lang="ja-JP" altLang="en-US"/>
        </a:p>
      </dgm:t>
    </dgm:pt>
    <dgm:pt modelId="{FF4309CF-12B1-4E20-BA6F-9B9067092D23}" type="sibTrans" cxnId="{7936A8CC-D888-4D1B-9302-45B2EA1ADB57}">
      <dgm:prSet/>
      <dgm:spPr/>
      <dgm:t>
        <a:bodyPr/>
        <a:lstStyle/>
        <a:p>
          <a:endParaRPr kumimoji="1" lang="ja-JP" altLang="en-US"/>
        </a:p>
      </dgm:t>
    </dgm:pt>
    <dgm:pt modelId="{B1E8ECF9-3EBE-40A0-B535-59005CD17EB7}">
      <dgm:prSet phldrT="[テキスト]" custT="1"/>
      <dgm:spPr>
        <a:noFill/>
        <a:ln w="6350">
          <a:solidFill>
            <a:schemeClr val="tx1"/>
          </a:solidFill>
        </a:ln>
      </dgm:spPr>
      <dgm:t>
        <a:bodyPr/>
        <a:lstStyle/>
        <a:p>
          <a:r>
            <a:rPr kumimoji="1" lang="ja-JP" altLang="en-US" sz="500" dirty="0" smtClean="0">
              <a:solidFill>
                <a:schemeClr val="tx1"/>
              </a:solidFill>
            </a:rPr>
            <a:t>同時</a:t>
          </a:r>
          <a:endParaRPr kumimoji="1" lang="en-US" altLang="ja-JP" sz="500" dirty="0" smtClean="0">
            <a:solidFill>
              <a:schemeClr val="tx1"/>
            </a:solidFill>
          </a:endParaRPr>
        </a:p>
        <a:p>
          <a:r>
            <a:rPr kumimoji="1" lang="ja-JP" altLang="en-US" sz="500" dirty="0" smtClean="0">
              <a:solidFill>
                <a:schemeClr val="tx1"/>
              </a:solidFill>
            </a:rPr>
            <a:t>処理</a:t>
          </a:r>
          <a:endParaRPr kumimoji="1" lang="ja-JP" altLang="en-US" sz="500" dirty="0">
            <a:solidFill>
              <a:schemeClr val="tx1"/>
            </a:solidFill>
          </a:endParaRPr>
        </a:p>
      </dgm:t>
    </dgm:pt>
    <dgm:pt modelId="{6BF81A62-270A-477E-8069-CC8823BB1246}" type="parTrans" cxnId="{AF3D5464-0B47-4683-BD34-272614970485}">
      <dgm:prSet/>
      <dgm:spPr/>
      <dgm:t>
        <a:bodyPr/>
        <a:lstStyle/>
        <a:p>
          <a:endParaRPr kumimoji="1" lang="ja-JP" altLang="en-US"/>
        </a:p>
      </dgm:t>
    </dgm:pt>
    <dgm:pt modelId="{1CFA9008-41A6-4557-BA39-CF1679BFA686}" type="sibTrans" cxnId="{AF3D5464-0B47-4683-BD34-272614970485}">
      <dgm:prSet/>
      <dgm:spPr/>
      <dgm:t>
        <a:bodyPr/>
        <a:lstStyle/>
        <a:p>
          <a:endParaRPr kumimoji="1" lang="ja-JP" altLang="en-US"/>
        </a:p>
      </dgm:t>
    </dgm:pt>
    <dgm:pt modelId="{BBEE9C77-676E-40A9-B5EA-1938332D82F5}">
      <dgm:prSet phldrT="[テキスト]" custT="1"/>
      <dgm:spPr>
        <a:noFill/>
        <a:ln w="6350">
          <a:solidFill>
            <a:schemeClr val="tx1"/>
          </a:solidFill>
        </a:ln>
      </dgm:spPr>
      <dgm:t>
        <a:bodyPr/>
        <a:lstStyle/>
        <a:p>
          <a:r>
            <a:rPr kumimoji="1" lang="ja-JP" altLang="en-US" sz="400" dirty="0" smtClean="0">
              <a:solidFill>
                <a:schemeClr val="tx1"/>
              </a:solidFill>
            </a:rPr>
            <a:t>プランニング</a:t>
          </a:r>
          <a:endParaRPr kumimoji="1" lang="ja-JP" altLang="en-US" sz="600" dirty="0">
            <a:solidFill>
              <a:schemeClr val="tx1"/>
            </a:solidFill>
          </a:endParaRPr>
        </a:p>
      </dgm:t>
    </dgm:pt>
    <dgm:pt modelId="{34F0505D-6003-4C4C-A870-F0C0F508999A}" type="parTrans" cxnId="{F40DD79A-ABE8-47C8-AC7C-1126A7415E4A}">
      <dgm:prSet/>
      <dgm:spPr/>
      <dgm:t>
        <a:bodyPr/>
        <a:lstStyle/>
        <a:p>
          <a:endParaRPr kumimoji="1" lang="ja-JP" altLang="en-US"/>
        </a:p>
      </dgm:t>
    </dgm:pt>
    <dgm:pt modelId="{E59167AC-31D8-4181-BEFB-2301C7D1B4A0}" type="sibTrans" cxnId="{F40DD79A-ABE8-47C8-AC7C-1126A7415E4A}">
      <dgm:prSet/>
      <dgm:spPr/>
      <dgm:t>
        <a:bodyPr/>
        <a:lstStyle/>
        <a:p>
          <a:endParaRPr kumimoji="1" lang="ja-JP" altLang="en-US"/>
        </a:p>
      </dgm:t>
    </dgm:pt>
    <dgm:pt modelId="{35F67679-C740-4C6E-995C-2E4C6CE57032}">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39D74125-FC94-4BE5-ADFA-962489DCCD28}" type="parTrans" cxnId="{CD974675-38FD-4C94-AE0F-B48B0A52CB94}">
      <dgm:prSet/>
      <dgm:spPr/>
      <dgm:t>
        <a:bodyPr/>
        <a:lstStyle/>
        <a:p>
          <a:endParaRPr kumimoji="1" lang="ja-JP" altLang="en-US"/>
        </a:p>
      </dgm:t>
    </dgm:pt>
    <dgm:pt modelId="{A1157821-68C7-494D-AFFF-EAFA566B8412}" type="sibTrans" cxnId="{CD974675-38FD-4C94-AE0F-B48B0A52CB94}">
      <dgm:prSet/>
      <dgm:spPr/>
      <dgm:t>
        <a:bodyPr/>
        <a:lstStyle/>
        <a:p>
          <a:endParaRPr kumimoji="1" lang="ja-JP" altLang="en-US"/>
        </a:p>
      </dgm:t>
    </dgm:pt>
    <dgm:pt modelId="{4E97B1B0-8289-4EB7-859C-4F4230A1369D}">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3EE4AACE-4053-43E0-8F72-877F980F6F8C}" type="parTrans" cxnId="{A48EBCAE-F224-489F-9BA8-534F548DEE2A}">
      <dgm:prSet/>
      <dgm:spPr/>
      <dgm:t>
        <a:bodyPr/>
        <a:lstStyle/>
        <a:p>
          <a:endParaRPr kumimoji="1" lang="ja-JP" altLang="en-US"/>
        </a:p>
      </dgm:t>
    </dgm:pt>
    <dgm:pt modelId="{8CF0C7C4-8501-4775-9162-C242ACC15768}" type="sibTrans" cxnId="{A48EBCAE-F224-489F-9BA8-534F548DEE2A}">
      <dgm:prSet/>
      <dgm:spPr/>
      <dgm:t>
        <a:bodyPr/>
        <a:lstStyle/>
        <a:p>
          <a:endParaRPr kumimoji="1" lang="ja-JP" altLang="en-US"/>
        </a:p>
      </dgm:t>
    </dgm:pt>
    <dgm:pt modelId="{8F94D7D2-6466-4CB9-A680-B427891278E4}">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348257F3-DE90-4366-9231-7756D8995FE1}" type="parTrans" cxnId="{539094CA-D1B0-449F-8E0D-9CF2E547F88F}">
      <dgm:prSet/>
      <dgm:spPr/>
      <dgm:t>
        <a:bodyPr/>
        <a:lstStyle/>
        <a:p>
          <a:endParaRPr kumimoji="1" lang="ja-JP" altLang="en-US"/>
        </a:p>
      </dgm:t>
    </dgm:pt>
    <dgm:pt modelId="{3586B261-09BC-447B-A808-7054FDC97F10}" type="sibTrans" cxnId="{539094CA-D1B0-449F-8E0D-9CF2E547F88F}">
      <dgm:prSet/>
      <dgm:spPr/>
      <dgm:t>
        <a:bodyPr/>
        <a:lstStyle/>
        <a:p>
          <a:endParaRPr kumimoji="1" lang="ja-JP" altLang="en-US"/>
        </a:p>
      </dgm:t>
    </dgm:pt>
    <dgm:pt modelId="{6E6EE2AF-B319-4AB6-ABC1-8DF98FB86F09}">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74759329-8393-427A-9BA6-602543D2C4ED}" type="parTrans" cxnId="{B32937C5-DFAD-4BAD-BB02-A6F04207B150}">
      <dgm:prSet/>
      <dgm:spPr/>
      <dgm:t>
        <a:bodyPr/>
        <a:lstStyle/>
        <a:p>
          <a:endParaRPr kumimoji="1" lang="ja-JP" altLang="en-US"/>
        </a:p>
      </dgm:t>
    </dgm:pt>
    <dgm:pt modelId="{488AFBAD-1FA4-43CD-A2FE-BD0FE5768996}" type="sibTrans" cxnId="{B32937C5-DFAD-4BAD-BB02-A6F04207B150}">
      <dgm:prSet/>
      <dgm:spPr/>
      <dgm:t>
        <a:bodyPr/>
        <a:lstStyle/>
        <a:p>
          <a:endParaRPr kumimoji="1" lang="ja-JP" altLang="en-US"/>
        </a:p>
      </dgm:t>
    </dgm:pt>
    <dgm:pt modelId="{F1BF3B73-A76C-4820-860B-B79F11A4ECB5}">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03EA6BC3-7AD2-49EB-838A-FBD779BF430F}" type="parTrans" cxnId="{2C401BDC-2A58-43BD-AFF5-B56500855E44}">
      <dgm:prSet/>
      <dgm:spPr/>
      <dgm:t>
        <a:bodyPr/>
        <a:lstStyle/>
        <a:p>
          <a:endParaRPr kumimoji="1" lang="ja-JP" altLang="en-US"/>
        </a:p>
      </dgm:t>
    </dgm:pt>
    <dgm:pt modelId="{32972E55-2552-44F4-BDFF-4375B083B4B0}" type="sibTrans" cxnId="{2C401BDC-2A58-43BD-AFF5-B56500855E44}">
      <dgm:prSet/>
      <dgm:spPr/>
      <dgm:t>
        <a:bodyPr/>
        <a:lstStyle/>
        <a:p>
          <a:endParaRPr kumimoji="1" lang="ja-JP" altLang="en-US"/>
        </a:p>
      </dgm:t>
    </dgm:pt>
    <dgm:pt modelId="{02AC6843-4EF0-4041-8FF0-AE21D0292561}">
      <dgm:prSet phldrT="[テキスト]" custT="1"/>
      <dgm:spPr>
        <a:noFill/>
        <a:ln w="6350">
          <a:solidFill>
            <a:schemeClr val="tx1"/>
          </a:solidFill>
        </a:ln>
      </dgm:spPr>
      <dgm:t>
        <a:bodyPr/>
        <a:lstStyle/>
        <a:p>
          <a:r>
            <a:rPr kumimoji="1" lang="ja-JP" altLang="en-US" sz="600" dirty="0" smtClean="0">
              <a:solidFill>
                <a:schemeClr val="tx1"/>
              </a:solidFill>
            </a:rPr>
            <a:t>注意</a:t>
          </a:r>
          <a:endParaRPr kumimoji="1" lang="ja-JP" altLang="en-US" sz="600" dirty="0">
            <a:solidFill>
              <a:schemeClr val="tx1"/>
            </a:solidFill>
          </a:endParaRPr>
        </a:p>
      </dgm:t>
    </dgm:pt>
    <dgm:pt modelId="{3207CBDE-9EEF-448E-9404-62C230010F1B}" type="parTrans" cxnId="{BB7CAFFD-7686-464E-BEEB-95621ACA6FFA}">
      <dgm:prSet/>
      <dgm:spPr/>
      <dgm:t>
        <a:bodyPr/>
        <a:lstStyle/>
        <a:p>
          <a:endParaRPr kumimoji="1" lang="ja-JP" altLang="en-US"/>
        </a:p>
      </dgm:t>
    </dgm:pt>
    <dgm:pt modelId="{520DB12C-2837-46CA-9D0E-D3DA05CE61CD}" type="sibTrans" cxnId="{BB7CAFFD-7686-464E-BEEB-95621ACA6FFA}">
      <dgm:prSet/>
      <dgm:spPr/>
      <dgm:t>
        <a:bodyPr/>
        <a:lstStyle/>
        <a:p>
          <a:endParaRPr kumimoji="1" lang="ja-JP" altLang="en-US"/>
        </a:p>
      </dgm:t>
    </dgm:pt>
    <dgm:pt modelId="{CB4BEFC3-FF88-4FA8-8957-041A4FE4779D}" type="pres">
      <dgm:prSet presAssocID="{8D8D300C-7C41-44C8-9F88-03D2F5B48C38}" presName="theList" presStyleCnt="0">
        <dgm:presLayoutVars>
          <dgm:dir/>
          <dgm:animLvl val="lvl"/>
          <dgm:resizeHandles val="exact"/>
        </dgm:presLayoutVars>
      </dgm:prSet>
      <dgm:spPr/>
      <dgm:t>
        <a:bodyPr/>
        <a:lstStyle/>
        <a:p>
          <a:endParaRPr kumimoji="1" lang="ja-JP" altLang="en-US"/>
        </a:p>
      </dgm:t>
    </dgm:pt>
    <dgm:pt modelId="{9AB348EB-6749-4962-BDFC-93011879972C}" type="pres">
      <dgm:prSet presAssocID="{73D90B8E-8E89-4C5E-B6B0-0497D12BB656}" presName="compNode" presStyleCnt="0"/>
      <dgm:spPr/>
    </dgm:pt>
    <dgm:pt modelId="{C748DBF8-424A-4961-B727-0849930F36AF}" type="pres">
      <dgm:prSet presAssocID="{73D90B8E-8E89-4C5E-B6B0-0497D12BB656}" presName="aNode" presStyleLbl="bgShp" presStyleIdx="0" presStyleCnt="4"/>
      <dgm:spPr/>
      <dgm:t>
        <a:bodyPr/>
        <a:lstStyle/>
        <a:p>
          <a:endParaRPr kumimoji="1" lang="ja-JP" altLang="en-US"/>
        </a:p>
      </dgm:t>
    </dgm:pt>
    <dgm:pt modelId="{6ABB38E2-25BE-4AE4-8AE0-5F82BE1FB8B1}" type="pres">
      <dgm:prSet presAssocID="{73D90B8E-8E89-4C5E-B6B0-0497D12BB656}" presName="textNode" presStyleLbl="bgShp" presStyleIdx="0" presStyleCnt="4"/>
      <dgm:spPr/>
      <dgm:t>
        <a:bodyPr/>
        <a:lstStyle/>
        <a:p>
          <a:endParaRPr kumimoji="1" lang="ja-JP" altLang="en-US"/>
        </a:p>
      </dgm:t>
    </dgm:pt>
    <dgm:pt modelId="{0EA1AAED-1B69-4D2C-90A5-B7BF9EB71477}" type="pres">
      <dgm:prSet presAssocID="{73D90B8E-8E89-4C5E-B6B0-0497D12BB656}" presName="compChildNode" presStyleCnt="0"/>
      <dgm:spPr/>
    </dgm:pt>
    <dgm:pt modelId="{8AADE251-8890-489C-A539-AC528110D36F}" type="pres">
      <dgm:prSet presAssocID="{73D90B8E-8E89-4C5E-B6B0-0497D12BB656}" presName="theInnerList" presStyleCnt="0"/>
      <dgm:spPr/>
    </dgm:pt>
    <dgm:pt modelId="{85C4178D-E149-4163-BFDB-F6770CDA402E}" type="pres">
      <dgm:prSet presAssocID="{38152765-C6B5-4591-982C-554BF3650261}" presName="childNode" presStyleLbl="node1" presStyleIdx="0" presStyleCnt="34" custScaleY="117182" custLinFactNeighborX="2871" custLinFactNeighborY="-77777">
        <dgm:presLayoutVars>
          <dgm:bulletEnabled val="1"/>
        </dgm:presLayoutVars>
      </dgm:prSet>
      <dgm:spPr/>
      <dgm:t>
        <a:bodyPr/>
        <a:lstStyle/>
        <a:p>
          <a:endParaRPr kumimoji="1" lang="ja-JP" altLang="en-US"/>
        </a:p>
      </dgm:t>
    </dgm:pt>
    <dgm:pt modelId="{645AEA49-9DE6-4D8C-90A1-C6FF2640B9B3}" type="pres">
      <dgm:prSet presAssocID="{38152765-C6B5-4591-982C-554BF3650261}" presName="aSpace2" presStyleCnt="0"/>
      <dgm:spPr/>
    </dgm:pt>
    <dgm:pt modelId="{8E626CF6-561A-48F8-AC3F-4032148212F5}" type="pres">
      <dgm:prSet presAssocID="{1B775694-01D4-4E69-A28C-FDB68A68413A}" presName="childNode" presStyleLbl="node1" presStyleIdx="1" presStyleCnt="34">
        <dgm:presLayoutVars>
          <dgm:bulletEnabled val="1"/>
        </dgm:presLayoutVars>
      </dgm:prSet>
      <dgm:spPr/>
      <dgm:t>
        <a:bodyPr/>
        <a:lstStyle/>
        <a:p>
          <a:endParaRPr kumimoji="1" lang="ja-JP" altLang="en-US"/>
        </a:p>
      </dgm:t>
    </dgm:pt>
    <dgm:pt modelId="{4C2F4354-9DA9-45A0-A5C6-1636C5331C91}" type="pres">
      <dgm:prSet presAssocID="{1B775694-01D4-4E69-A28C-FDB68A68413A}" presName="aSpace2" presStyleCnt="0"/>
      <dgm:spPr/>
    </dgm:pt>
    <dgm:pt modelId="{D7EE7448-450E-47D2-BA41-FF3B67ECACDD}" type="pres">
      <dgm:prSet presAssocID="{4B83A013-ECA9-4589-AEAA-D8A53D6F69D4}" presName="childNode" presStyleLbl="node1" presStyleIdx="2" presStyleCnt="34">
        <dgm:presLayoutVars>
          <dgm:bulletEnabled val="1"/>
        </dgm:presLayoutVars>
      </dgm:prSet>
      <dgm:spPr/>
      <dgm:t>
        <a:bodyPr/>
        <a:lstStyle/>
        <a:p>
          <a:endParaRPr kumimoji="1" lang="ja-JP" altLang="en-US"/>
        </a:p>
      </dgm:t>
    </dgm:pt>
    <dgm:pt modelId="{F71E3E5B-FB84-4609-86A6-6375CB2CDD95}" type="pres">
      <dgm:prSet presAssocID="{4B83A013-ECA9-4589-AEAA-D8A53D6F69D4}" presName="aSpace2" presStyleCnt="0"/>
      <dgm:spPr/>
    </dgm:pt>
    <dgm:pt modelId="{6F37FA9B-2356-4D15-B558-48186D3F4545}" type="pres">
      <dgm:prSet presAssocID="{E5227008-02B7-4F29-B1AB-08056E7DED71}" presName="childNode" presStyleLbl="node1" presStyleIdx="3" presStyleCnt="34">
        <dgm:presLayoutVars>
          <dgm:bulletEnabled val="1"/>
        </dgm:presLayoutVars>
      </dgm:prSet>
      <dgm:spPr/>
      <dgm:t>
        <a:bodyPr/>
        <a:lstStyle/>
        <a:p>
          <a:endParaRPr kumimoji="1" lang="ja-JP" altLang="en-US"/>
        </a:p>
      </dgm:t>
    </dgm:pt>
    <dgm:pt modelId="{BACEBDEB-BD21-4B95-A7DB-13BA64CA0D87}" type="pres">
      <dgm:prSet presAssocID="{E5227008-02B7-4F29-B1AB-08056E7DED71}" presName="aSpace2" presStyleCnt="0"/>
      <dgm:spPr/>
    </dgm:pt>
    <dgm:pt modelId="{970DB8BB-B0B1-405F-9CB7-F32F97630879}" type="pres">
      <dgm:prSet presAssocID="{22531D3A-C83F-4C15-8354-99BDDBDB9815}" presName="childNode" presStyleLbl="node1" presStyleIdx="4" presStyleCnt="34">
        <dgm:presLayoutVars>
          <dgm:bulletEnabled val="1"/>
        </dgm:presLayoutVars>
      </dgm:prSet>
      <dgm:spPr/>
      <dgm:t>
        <a:bodyPr/>
        <a:lstStyle/>
        <a:p>
          <a:endParaRPr kumimoji="1" lang="ja-JP" altLang="en-US"/>
        </a:p>
      </dgm:t>
    </dgm:pt>
    <dgm:pt modelId="{02BD752B-EC18-4039-946F-BC0962CDAF60}" type="pres">
      <dgm:prSet presAssocID="{22531D3A-C83F-4C15-8354-99BDDBDB9815}" presName="aSpace2" presStyleCnt="0"/>
      <dgm:spPr/>
    </dgm:pt>
    <dgm:pt modelId="{6EA9D85B-0F26-445F-857C-CC30C3B6D5AC}" type="pres">
      <dgm:prSet presAssocID="{A0B2F5AB-7D6F-4111-B848-008E27AEFBD3}" presName="childNode" presStyleLbl="node1" presStyleIdx="5" presStyleCnt="34">
        <dgm:presLayoutVars>
          <dgm:bulletEnabled val="1"/>
        </dgm:presLayoutVars>
      </dgm:prSet>
      <dgm:spPr/>
      <dgm:t>
        <a:bodyPr/>
        <a:lstStyle/>
        <a:p>
          <a:endParaRPr kumimoji="1" lang="ja-JP" altLang="en-US"/>
        </a:p>
      </dgm:t>
    </dgm:pt>
    <dgm:pt modelId="{18E8F73A-8823-426D-B6B6-260FF322704B}" type="pres">
      <dgm:prSet presAssocID="{A0B2F5AB-7D6F-4111-B848-008E27AEFBD3}" presName="aSpace2" presStyleCnt="0"/>
      <dgm:spPr/>
    </dgm:pt>
    <dgm:pt modelId="{2CA9ABE7-26BE-4176-9CCB-E85A52F65EF9}" type="pres">
      <dgm:prSet presAssocID="{5DEB9827-D286-4D97-AE94-8E82A2123286}" presName="childNode" presStyleLbl="node1" presStyleIdx="6" presStyleCnt="34">
        <dgm:presLayoutVars>
          <dgm:bulletEnabled val="1"/>
        </dgm:presLayoutVars>
      </dgm:prSet>
      <dgm:spPr/>
      <dgm:t>
        <a:bodyPr/>
        <a:lstStyle/>
        <a:p>
          <a:endParaRPr kumimoji="1" lang="ja-JP" altLang="en-US"/>
        </a:p>
      </dgm:t>
    </dgm:pt>
    <dgm:pt modelId="{DC72D0A0-FE4F-4894-B6D7-24288A718586}" type="pres">
      <dgm:prSet presAssocID="{5DEB9827-D286-4D97-AE94-8E82A2123286}" presName="aSpace2" presStyleCnt="0"/>
      <dgm:spPr/>
    </dgm:pt>
    <dgm:pt modelId="{ED721F9E-DAD0-448F-B7D2-4D5B7F9F5412}" type="pres">
      <dgm:prSet presAssocID="{EABB875D-EBCB-44BB-97C4-55E9B6D2F6E6}" presName="childNode" presStyleLbl="node1" presStyleIdx="7" presStyleCnt="34">
        <dgm:presLayoutVars>
          <dgm:bulletEnabled val="1"/>
        </dgm:presLayoutVars>
      </dgm:prSet>
      <dgm:spPr/>
      <dgm:t>
        <a:bodyPr/>
        <a:lstStyle/>
        <a:p>
          <a:endParaRPr kumimoji="1" lang="ja-JP" altLang="en-US"/>
        </a:p>
      </dgm:t>
    </dgm:pt>
    <dgm:pt modelId="{23425D0B-D4A9-410F-9C85-F0C90232AE67}" type="pres">
      <dgm:prSet presAssocID="{EABB875D-EBCB-44BB-97C4-55E9B6D2F6E6}" presName="aSpace2" presStyleCnt="0"/>
      <dgm:spPr/>
    </dgm:pt>
    <dgm:pt modelId="{B7F1259A-C49D-4FB8-9669-F608B0E52E9D}" type="pres">
      <dgm:prSet presAssocID="{0BB11489-03CE-40CC-AE97-B928496AAB8F}" presName="childNode" presStyleLbl="node1" presStyleIdx="8" presStyleCnt="34">
        <dgm:presLayoutVars>
          <dgm:bulletEnabled val="1"/>
        </dgm:presLayoutVars>
      </dgm:prSet>
      <dgm:spPr/>
      <dgm:t>
        <a:bodyPr/>
        <a:lstStyle/>
        <a:p>
          <a:endParaRPr kumimoji="1" lang="ja-JP" altLang="en-US"/>
        </a:p>
      </dgm:t>
    </dgm:pt>
    <dgm:pt modelId="{05909A04-977F-47B8-BDED-2CFB6D4BAC4B}" type="pres">
      <dgm:prSet presAssocID="{73D90B8E-8E89-4C5E-B6B0-0497D12BB656}" presName="aSpace" presStyleCnt="0"/>
      <dgm:spPr/>
    </dgm:pt>
    <dgm:pt modelId="{9E6A45D9-0BBB-4BCE-8BD2-62737A4B6FAD}" type="pres">
      <dgm:prSet presAssocID="{3EBF85C8-10EB-4E2F-AC49-FA7F71110561}" presName="compNode" presStyleCnt="0"/>
      <dgm:spPr/>
    </dgm:pt>
    <dgm:pt modelId="{7083ED85-6F12-4B5F-9F62-40A711ADBCB7}" type="pres">
      <dgm:prSet presAssocID="{3EBF85C8-10EB-4E2F-AC49-FA7F71110561}" presName="aNode" presStyleLbl="bgShp" presStyleIdx="1" presStyleCnt="4"/>
      <dgm:spPr/>
      <dgm:t>
        <a:bodyPr/>
        <a:lstStyle/>
        <a:p>
          <a:endParaRPr kumimoji="1" lang="ja-JP" altLang="en-US"/>
        </a:p>
      </dgm:t>
    </dgm:pt>
    <dgm:pt modelId="{9D538D54-2DC2-4D36-AA3E-8856E0886DC7}" type="pres">
      <dgm:prSet presAssocID="{3EBF85C8-10EB-4E2F-AC49-FA7F71110561}" presName="textNode" presStyleLbl="bgShp" presStyleIdx="1" presStyleCnt="4"/>
      <dgm:spPr/>
      <dgm:t>
        <a:bodyPr/>
        <a:lstStyle/>
        <a:p>
          <a:endParaRPr kumimoji="1" lang="ja-JP" altLang="en-US"/>
        </a:p>
      </dgm:t>
    </dgm:pt>
    <dgm:pt modelId="{47B2516E-8520-487D-BB66-BB695F416D64}" type="pres">
      <dgm:prSet presAssocID="{3EBF85C8-10EB-4E2F-AC49-FA7F71110561}" presName="compChildNode" presStyleCnt="0"/>
      <dgm:spPr/>
    </dgm:pt>
    <dgm:pt modelId="{D1992A02-DA1D-49E9-B122-AFD3306C6C40}" type="pres">
      <dgm:prSet presAssocID="{3EBF85C8-10EB-4E2F-AC49-FA7F71110561}" presName="theInnerList" presStyleCnt="0"/>
      <dgm:spPr/>
    </dgm:pt>
    <dgm:pt modelId="{DD4D21A1-F3BE-4802-BB5B-CF807A059346}" type="pres">
      <dgm:prSet presAssocID="{935A9DC8-0768-42FF-A11A-E417276788B5}" presName="childNode" presStyleLbl="node1" presStyleIdx="9" presStyleCnt="34">
        <dgm:presLayoutVars>
          <dgm:bulletEnabled val="1"/>
        </dgm:presLayoutVars>
      </dgm:prSet>
      <dgm:spPr/>
      <dgm:t>
        <a:bodyPr/>
        <a:lstStyle/>
        <a:p>
          <a:endParaRPr kumimoji="1" lang="ja-JP" altLang="en-US"/>
        </a:p>
      </dgm:t>
    </dgm:pt>
    <dgm:pt modelId="{FF12F501-8C47-4595-AB90-ECC4ECD456AD}" type="pres">
      <dgm:prSet presAssocID="{935A9DC8-0768-42FF-A11A-E417276788B5}" presName="aSpace2" presStyleCnt="0"/>
      <dgm:spPr/>
    </dgm:pt>
    <dgm:pt modelId="{0087C85C-7576-4D89-AAC1-35B96E91E0E2}" type="pres">
      <dgm:prSet presAssocID="{278DC7D3-61F7-4309-890A-F4C40CD99D4D}" presName="childNode" presStyleLbl="node1" presStyleIdx="10" presStyleCnt="34" custScaleY="198983">
        <dgm:presLayoutVars>
          <dgm:bulletEnabled val="1"/>
        </dgm:presLayoutVars>
      </dgm:prSet>
      <dgm:spPr/>
      <dgm:t>
        <a:bodyPr/>
        <a:lstStyle/>
        <a:p>
          <a:endParaRPr kumimoji="1" lang="ja-JP" altLang="en-US"/>
        </a:p>
      </dgm:t>
    </dgm:pt>
    <dgm:pt modelId="{C364A3EC-52FD-4572-B9E8-A337C95A038A}" type="pres">
      <dgm:prSet presAssocID="{278DC7D3-61F7-4309-890A-F4C40CD99D4D}" presName="aSpace2" presStyleCnt="0"/>
      <dgm:spPr/>
    </dgm:pt>
    <dgm:pt modelId="{19C053FD-74DF-4C82-9E0A-38DF4D7E85E2}" type="pres">
      <dgm:prSet presAssocID="{A05E2171-777D-4987-99D5-CB4B8D72D7CD}" presName="childNode" presStyleLbl="node1" presStyleIdx="11" presStyleCnt="34">
        <dgm:presLayoutVars>
          <dgm:bulletEnabled val="1"/>
        </dgm:presLayoutVars>
      </dgm:prSet>
      <dgm:spPr/>
      <dgm:t>
        <a:bodyPr/>
        <a:lstStyle/>
        <a:p>
          <a:endParaRPr kumimoji="1" lang="ja-JP" altLang="en-US"/>
        </a:p>
      </dgm:t>
    </dgm:pt>
    <dgm:pt modelId="{6E5FFF08-3DC4-44ED-8021-6AF8981CCA42}" type="pres">
      <dgm:prSet presAssocID="{A05E2171-777D-4987-99D5-CB4B8D72D7CD}" presName="aSpace2" presStyleCnt="0"/>
      <dgm:spPr/>
    </dgm:pt>
    <dgm:pt modelId="{CF7ABCF7-5B16-4551-B4E1-2FCA28156559}" type="pres">
      <dgm:prSet presAssocID="{FE7AC123-C7B3-47D4-AC39-5678D018D0FA}" presName="childNode" presStyleLbl="node1" presStyleIdx="12" presStyleCnt="34">
        <dgm:presLayoutVars>
          <dgm:bulletEnabled val="1"/>
        </dgm:presLayoutVars>
      </dgm:prSet>
      <dgm:spPr/>
      <dgm:t>
        <a:bodyPr/>
        <a:lstStyle/>
        <a:p>
          <a:endParaRPr kumimoji="1" lang="ja-JP" altLang="en-US"/>
        </a:p>
      </dgm:t>
    </dgm:pt>
    <dgm:pt modelId="{3875888D-8218-4DDB-99FE-5C556A26FAB8}" type="pres">
      <dgm:prSet presAssocID="{FE7AC123-C7B3-47D4-AC39-5678D018D0FA}" presName="aSpace2" presStyleCnt="0"/>
      <dgm:spPr/>
    </dgm:pt>
    <dgm:pt modelId="{90B332A2-18E6-4920-B42D-9F8D1F929576}" type="pres">
      <dgm:prSet presAssocID="{18DFB6CB-3065-4CA2-867F-CD490421CF98}" presName="childNode" presStyleLbl="node1" presStyleIdx="13" presStyleCnt="34">
        <dgm:presLayoutVars>
          <dgm:bulletEnabled val="1"/>
        </dgm:presLayoutVars>
      </dgm:prSet>
      <dgm:spPr/>
      <dgm:t>
        <a:bodyPr/>
        <a:lstStyle/>
        <a:p>
          <a:endParaRPr kumimoji="1" lang="ja-JP" altLang="en-US"/>
        </a:p>
      </dgm:t>
    </dgm:pt>
    <dgm:pt modelId="{BA5E76FF-C843-43D1-9828-DDF8F21F7023}" type="pres">
      <dgm:prSet presAssocID="{18DFB6CB-3065-4CA2-867F-CD490421CF98}" presName="aSpace2" presStyleCnt="0"/>
      <dgm:spPr/>
    </dgm:pt>
    <dgm:pt modelId="{DA748581-8655-43CB-82B8-02A3202C3A8B}" type="pres">
      <dgm:prSet presAssocID="{5479A801-3A97-480A-89E1-3E7C468B076C}" presName="childNode" presStyleLbl="node1" presStyleIdx="14" presStyleCnt="34">
        <dgm:presLayoutVars>
          <dgm:bulletEnabled val="1"/>
        </dgm:presLayoutVars>
      </dgm:prSet>
      <dgm:spPr/>
      <dgm:t>
        <a:bodyPr/>
        <a:lstStyle/>
        <a:p>
          <a:endParaRPr kumimoji="1" lang="ja-JP" altLang="en-US"/>
        </a:p>
      </dgm:t>
    </dgm:pt>
    <dgm:pt modelId="{026852C1-D985-417B-A785-C12F232639D0}" type="pres">
      <dgm:prSet presAssocID="{5479A801-3A97-480A-89E1-3E7C468B076C}" presName="aSpace2" presStyleCnt="0"/>
      <dgm:spPr/>
    </dgm:pt>
    <dgm:pt modelId="{C86C46F5-74CB-476B-9E37-62627E1FEF6B}" type="pres">
      <dgm:prSet presAssocID="{60789569-01DA-440E-92D7-9682FBA06FB4}" presName="childNode" presStyleLbl="node1" presStyleIdx="15" presStyleCnt="34">
        <dgm:presLayoutVars>
          <dgm:bulletEnabled val="1"/>
        </dgm:presLayoutVars>
      </dgm:prSet>
      <dgm:spPr/>
      <dgm:t>
        <a:bodyPr/>
        <a:lstStyle/>
        <a:p>
          <a:endParaRPr kumimoji="1" lang="ja-JP" altLang="en-US"/>
        </a:p>
      </dgm:t>
    </dgm:pt>
    <dgm:pt modelId="{A8DE0324-28B1-49CE-B607-F1548FF50294}" type="pres">
      <dgm:prSet presAssocID="{60789569-01DA-440E-92D7-9682FBA06FB4}" presName="aSpace2" presStyleCnt="0"/>
      <dgm:spPr/>
    </dgm:pt>
    <dgm:pt modelId="{929EA859-D56C-494A-B544-4BD6E1E19DD4}" type="pres">
      <dgm:prSet presAssocID="{E9906212-0968-47B5-BA41-236B70E0A336}" presName="childNode" presStyleLbl="node1" presStyleIdx="16" presStyleCnt="34">
        <dgm:presLayoutVars>
          <dgm:bulletEnabled val="1"/>
        </dgm:presLayoutVars>
      </dgm:prSet>
      <dgm:spPr/>
      <dgm:t>
        <a:bodyPr/>
        <a:lstStyle/>
        <a:p>
          <a:endParaRPr kumimoji="1" lang="ja-JP" altLang="en-US"/>
        </a:p>
      </dgm:t>
    </dgm:pt>
    <dgm:pt modelId="{8CCE54C0-AF88-4E34-9511-4F6719361F9A}" type="pres">
      <dgm:prSet presAssocID="{3EBF85C8-10EB-4E2F-AC49-FA7F71110561}" presName="aSpace" presStyleCnt="0"/>
      <dgm:spPr/>
    </dgm:pt>
    <dgm:pt modelId="{52AE0A06-79F2-401C-B1C7-8E2F9369117B}" type="pres">
      <dgm:prSet presAssocID="{005872A9-2026-417D-AE4B-43A66D01FB57}" presName="compNode" presStyleCnt="0"/>
      <dgm:spPr/>
    </dgm:pt>
    <dgm:pt modelId="{20A85503-9C9A-4CC1-8358-FE2B41286605}" type="pres">
      <dgm:prSet presAssocID="{005872A9-2026-417D-AE4B-43A66D01FB57}" presName="aNode" presStyleLbl="bgShp" presStyleIdx="2" presStyleCnt="4"/>
      <dgm:spPr/>
      <dgm:t>
        <a:bodyPr/>
        <a:lstStyle/>
        <a:p>
          <a:endParaRPr kumimoji="1" lang="ja-JP" altLang="en-US"/>
        </a:p>
      </dgm:t>
    </dgm:pt>
    <dgm:pt modelId="{B5A165D2-C428-4ADA-8052-A1B3AEDF749B}" type="pres">
      <dgm:prSet presAssocID="{005872A9-2026-417D-AE4B-43A66D01FB57}" presName="textNode" presStyleLbl="bgShp" presStyleIdx="2" presStyleCnt="4"/>
      <dgm:spPr/>
      <dgm:t>
        <a:bodyPr/>
        <a:lstStyle/>
        <a:p>
          <a:endParaRPr kumimoji="1" lang="ja-JP" altLang="en-US"/>
        </a:p>
      </dgm:t>
    </dgm:pt>
    <dgm:pt modelId="{715FD09C-B3E8-4D87-B2A3-ABBCB8E76FEE}" type="pres">
      <dgm:prSet presAssocID="{005872A9-2026-417D-AE4B-43A66D01FB57}" presName="compChildNode" presStyleCnt="0"/>
      <dgm:spPr/>
    </dgm:pt>
    <dgm:pt modelId="{3A2654C4-8704-4BDC-9E11-EB75FF25DD65}" type="pres">
      <dgm:prSet presAssocID="{005872A9-2026-417D-AE4B-43A66D01FB57}" presName="theInnerList" presStyleCnt="0"/>
      <dgm:spPr/>
    </dgm:pt>
    <dgm:pt modelId="{28FD1157-DBE1-4AFC-B774-38F052308558}" type="pres">
      <dgm:prSet presAssocID="{F8658126-C740-4B42-BCE4-A185A5AAB601}" presName="childNode" presStyleLbl="node1" presStyleIdx="17" presStyleCnt="34">
        <dgm:presLayoutVars>
          <dgm:bulletEnabled val="1"/>
        </dgm:presLayoutVars>
      </dgm:prSet>
      <dgm:spPr/>
      <dgm:t>
        <a:bodyPr/>
        <a:lstStyle/>
        <a:p>
          <a:endParaRPr kumimoji="1" lang="ja-JP" altLang="en-US"/>
        </a:p>
      </dgm:t>
    </dgm:pt>
    <dgm:pt modelId="{B184A6F9-949C-448D-8C76-FFC98BC4D196}" type="pres">
      <dgm:prSet presAssocID="{F8658126-C740-4B42-BCE4-A185A5AAB601}" presName="aSpace2" presStyleCnt="0"/>
      <dgm:spPr/>
    </dgm:pt>
    <dgm:pt modelId="{55FFE1B7-2B55-4999-A795-D691D45F91A7}" type="pres">
      <dgm:prSet presAssocID="{17328D97-E122-45EF-A7AE-B8C6DB89E735}" presName="childNode" presStyleLbl="node1" presStyleIdx="18" presStyleCnt="34" custScaleY="144523">
        <dgm:presLayoutVars>
          <dgm:bulletEnabled val="1"/>
        </dgm:presLayoutVars>
      </dgm:prSet>
      <dgm:spPr/>
      <dgm:t>
        <a:bodyPr/>
        <a:lstStyle/>
        <a:p>
          <a:endParaRPr kumimoji="1" lang="ja-JP" altLang="en-US"/>
        </a:p>
      </dgm:t>
    </dgm:pt>
    <dgm:pt modelId="{90ABF57D-22C1-4262-A224-2CB29186A4BA}" type="pres">
      <dgm:prSet presAssocID="{17328D97-E122-45EF-A7AE-B8C6DB89E735}" presName="aSpace2" presStyleCnt="0"/>
      <dgm:spPr/>
    </dgm:pt>
    <dgm:pt modelId="{3362C9CE-AB3F-4E94-9113-85E00DE4C6FA}" type="pres">
      <dgm:prSet presAssocID="{AA6FE0D5-1B10-45F8-9360-CE0D53440C98}" presName="childNode" presStyleLbl="node1" presStyleIdx="19" presStyleCnt="34" custScaleY="168935">
        <dgm:presLayoutVars>
          <dgm:bulletEnabled val="1"/>
        </dgm:presLayoutVars>
      </dgm:prSet>
      <dgm:spPr/>
      <dgm:t>
        <a:bodyPr/>
        <a:lstStyle/>
        <a:p>
          <a:endParaRPr kumimoji="1" lang="ja-JP" altLang="en-US"/>
        </a:p>
      </dgm:t>
    </dgm:pt>
    <dgm:pt modelId="{C6A3154E-B878-4B79-BF46-0557287BB51B}" type="pres">
      <dgm:prSet presAssocID="{AA6FE0D5-1B10-45F8-9360-CE0D53440C98}" presName="aSpace2" presStyleCnt="0"/>
      <dgm:spPr/>
    </dgm:pt>
    <dgm:pt modelId="{2844C706-946E-4C20-9C33-4B5A15E07387}" type="pres">
      <dgm:prSet presAssocID="{009F4483-8D69-46F9-96C3-89EC53414DF3}" presName="childNode" presStyleLbl="node1" presStyleIdx="20" presStyleCnt="34">
        <dgm:presLayoutVars>
          <dgm:bulletEnabled val="1"/>
        </dgm:presLayoutVars>
      </dgm:prSet>
      <dgm:spPr/>
      <dgm:t>
        <a:bodyPr/>
        <a:lstStyle/>
        <a:p>
          <a:endParaRPr kumimoji="1" lang="ja-JP" altLang="en-US"/>
        </a:p>
      </dgm:t>
    </dgm:pt>
    <dgm:pt modelId="{F6EECFAB-FBDC-4362-ABC5-BB878B2F0631}" type="pres">
      <dgm:prSet presAssocID="{009F4483-8D69-46F9-96C3-89EC53414DF3}" presName="aSpace2" presStyleCnt="0"/>
      <dgm:spPr/>
    </dgm:pt>
    <dgm:pt modelId="{661FAC7A-67B6-4A9F-9B6A-9AF6E1EAE63B}" type="pres">
      <dgm:prSet presAssocID="{DEA6B5A4-9F94-441D-A555-039922EB9473}" presName="childNode" presStyleLbl="node1" presStyleIdx="21" presStyleCnt="34">
        <dgm:presLayoutVars>
          <dgm:bulletEnabled val="1"/>
        </dgm:presLayoutVars>
      </dgm:prSet>
      <dgm:spPr/>
      <dgm:t>
        <a:bodyPr/>
        <a:lstStyle/>
        <a:p>
          <a:endParaRPr kumimoji="1" lang="ja-JP" altLang="en-US"/>
        </a:p>
      </dgm:t>
    </dgm:pt>
    <dgm:pt modelId="{E28BFB47-AD5E-4756-8C68-5A42F43CBDEE}" type="pres">
      <dgm:prSet presAssocID="{DEA6B5A4-9F94-441D-A555-039922EB9473}" presName="aSpace2" presStyleCnt="0"/>
      <dgm:spPr/>
    </dgm:pt>
    <dgm:pt modelId="{031B4C5A-20CC-44ED-BE76-94E5A6215D3B}" type="pres">
      <dgm:prSet presAssocID="{6DF50D5F-74D3-4286-B52A-10579445DD06}" presName="childNode" presStyleLbl="node1" presStyleIdx="22" presStyleCnt="34">
        <dgm:presLayoutVars>
          <dgm:bulletEnabled val="1"/>
        </dgm:presLayoutVars>
      </dgm:prSet>
      <dgm:spPr/>
      <dgm:t>
        <a:bodyPr/>
        <a:lstStyle/>
        <a:p>
          <a:endParaRPr kumimoji="1" lang="ja-JP" altLang="en-US"/>
        </a:p>
      </dgm:t>
    </dgm:pt>
    <dgm:pt modelId="{BDC34EA9-4299-4E2A-8F0E-082537B58BF4}" type="pres">
      <dgm:prSet presAssocID="{6DF50D5F-74D3-4286-B52A-10579445DD06}" presName="aSpace2" presStyleCnt="0"/>
      <dgm:spPr/>
    </dgm:pt>
    <dgm:pt modelId="{6C1360FB-CFED-4EDE-A587-D4E0604842AC}" type="pres">
      <dgm:prSet presAssocID="{82FAF4B2-53D8-465F-9714-ACD18A3571D4}" presName="childNode" presStyleLbl="node1" presStyleIdx="23" presStyleCnt="34">
        <dgm:presLayoutVars>
          <dgm:bulletEnabled val="1"/>
        </dgm:presLayoutVars>
      </dgm:prSet>
      <dgm:spPr/>
      <dgm:t>
        <a:bodyPr/>
        <a:lstStyle/>
        <a:p>
          <a:endParaRPr kumimoji="1" lang="ja-JP" altLang="en-US"/>
        </a:p>
      </dgm:t>
    </dgm:pt>
    <dgm:pt modelId="{71A659A8-2E0C-4B11-914A-F758AB21F64A}" type="pres">
      <dgm:prSet presAssocID="{82FAF4B2-53D8-465F-9714-ACD18A3571D4}" presName="aSpace2" presStyleCnt="0"/>
      <dgm:spPr/>
    </dgm:pt>
    <dgm:pt modelId="{D152E666-D9D8-43A9-B278-673E25C2A4C3}" type="pres">
      <dgm:prSet presAssocID="{5729666D-97B2-4A0F-8B41-393A1202FDCA}" presName="childNode" presStyleLbl="node1" presStyleIdx="24" presStyleCnt="34">
        <dgm:presLayoutVars>
          <dgm:bulletEnabled val="1"/>
        </dgm:presLayoutVars>
      </dgm:prSet>
      <dgm:spPr/>
      <dgm:t>
        <a:bodyPr/>
        <a:lstStyle/>
        <a:p>
          <a:endParaRPr kumimoji="1" lang="ja-JP" altLang="en-US"/>
        </a:p>
      </dgm:t>
    </dgm:pt>
    <dgm:pt modelId="{EDBC260F-4DD6-4E51-BC8E-D07BF3197D61}" type="pres">
      <dgm:prSet presAssocID="{005872A9-2026-417D-AE4B-43A66D01FB57}" presName="aSpace" presStyleCnt="0"/>
      <dgm:spPr/>
    </dgm:pt>
    <dgm:pt modelId="{A0FDB2A3-8144-43EC-854B-4E4A38FDDE9E}" type="pres">
      <dgm:prSet presAssocID="{72042B18-16E5-4534-AF80-D9A5121C6FB9}" presName="compNode" presStyleCnt="0"/>
      <dgm:spPr/>
    </dgm:pt>
    <dgm:pt modelId="{DCCE76D2-D55A-41B0-9270-9846A01C494F}" type="pres">
      <dgm:prSet presAssocID="{72042B18-16E5-4534-AF80-D9A5121C6FB9}" presName="aNode" presStyleLbl="bgShp" presStyleIdx="3" presStyleCnt="4"/>
      <dgm:spPr/>
      <dgm:t>
        <a:bodyPr/>
        <a:lstStyle/>
        <a:p>
          <a:endParaRPr kumimoji="1" lang="ja-JP" altLang="en-US"/>
        </a:p>
      </dgm:t>
    </dgm:pt>
    <dgm:pt modelId="{97808465-01C2-43AE-A7E2-1D19740D7483}" type="pres">
      <dgm:prSet presAssocID="{72042B18-16E5-4534-AF80-D9A5121C6FB9}" presName="textNode" presStyleLbl="bgShp" presStyleIdx="3" presStyleCnt="4"/>
      <dgm:spPr/>
      <dgm:t>
        <a:bodyPr/>
        <a:lstStyle/>
        <a:p>
          <a:endParaRPr kumimoji="1" lang="ja-JP" altLang="en-US"/>
        </a:p>
      </dgm:t>
    </dgm:pt>
    <dgm:pt modelId="{7F328ADA-E292-46DF-BA09-F6ED3795F0FD}" type="pres">
      <dgm:prSet presAssocID="{72042B18-16E5-4534-AF80-D9A5121C6FB9}" presName="compChildNode" presStyleCnt="0"/>
      <dgm:spPr/>
    </dgm:pt>
    <dgm:pt modelId="{6D7E4622-0E6E-4857-B2CD-745955F86EEC}" type="pres">
      <dgm:prSet presAssocID="{72042B18-16E5-4534-AF80-D9A5121C6FB9}" presName="theInnerList" presStyleCnt="0"/>
      <dgm:spPr/>
    </dgm:pt>
    <dgm:pt modelId="{67BDC20A-0EE9-4B69-A390-36A60B301939}" type="pres">
      <dgm:prSet presAssocID="{B47875E8-8178-4B12-82E0-AB06E966694D}" presName="childNode" presStyleLbl="node1" presStyleIdx="25" presStyleCnt="34">
        <dgm:presLayoutVars>
          <dgm:bulletEnabled val="1"/>
        </dgm:presLayoutVars>
      </dgm:prSet>
      <dgm:spPr/>
      <dgm:t>
        <a:bodyPr/>
        <a:lstStyle/>
        <a:p>
          <a:endParaRPr kumimoji="1" lang="ja-JP" altLang="en-US"/>
        </a:p>
      </dgm:t>
    </dgm:pt>
    <dgm:pt modelId="{1FC8E9D8-51C7-4090-AD8F-230AC631DAF7}" type="pres">
      <dgm:prSet presAssocID="{B47875E8-8178-4B12-82E0-AB06E966694D}" presName="aSpace2" presStyleCnt="0"/>
      <dgm:spPr/>
    </dgm:pt>
    <dgm:pt modelId="{E3030CC1-59F6-4B9F-968B-7629FD40C197}" type="pres">
      <dgm:prSet presAssocID="{B1E8ECF9-3EBE-40A0-B535-59005CD17EB7}" presName="childNode" presStyleLbl="node1" presStyleIdx="26" presStyleCnt="34">
        <dgm:presLayoutVars>
          <dgm:bulletEnabled val="1"/>
        </dgm:presLayoutVars>
      </dgm:prSet>
      <dgm:spPr/>
      <dgm:t>
        <a:bodyPr/>
        <a:lstStyle/>
        <a:p>
          <a:endParaRPr kumimoji="1" lang="ja-JP" altLang="en-US"/>
        </a:p>
      </dgm:t>
    </dgm:pt>
    <dgm:pt modelId="{E2CAEBCF-45B7-4D35-BE68-B1CAB96B0257}" type="pres">
      <dgm:prSet presAssocID="{B1E8ECF9-3EBE-40A0-B535-59005CD17EB7}" presName="aSpace2" presStyleCnt="0"/>
      <dgm:spPr/>
    </dgm:pt>
    <dgm:pt modelId="{0D38E284-0902-4A98-BD41-BBCD828E1894}" type="pres">
      <dgm:prSet presAssocID="{BBEE9C77-676E-40A9-B5EA-1938332D82F5}" presName="childNode" presStyleLbl="node1" presStyleIdx="27" presStyleCnt="34">
        <dgm:presLayoutVars>
          <dgm:bulletEnabled val="1"/>
        </dgm:presLayoutVars>
      </dgm:prSet>
      <dgm:spPr/>
      <dgm:t>
        <a:bodyPr/>
        <a:lstStyle/>
        <a:p>
          <a:endParaRPr kumimoji="1" lang="ja-JP" altLang="en-US"/>
        </a:p>
      </dgm:t>
    </dgm:pt>
    <dgm:pt modelId="{7CF2D483-C940-4114-B3CB-3DF3ACC4BC3D}" type="pres">
      <dgm:prSet presAssocID="{BBEE9C77-676E-40A9-B5EA-1938332D82F5}" presName="aSpace2" presStyleCnt="0"/>
      <dgm:spPr/>
    </dgm:pt>
    <dgm:pt modelId="{6FF19DE8-BBB0-4B4E-B4CF-BA9EF7CFB379}" type="pres">
      <dgm:prSet presAssocID="{35F67679-C740-4C6E-995C-2E4C6CE57032}" presName="childNode" presStyleLbl="node1" presStyleIdx="28" presStyleCnt="34">
        <dgm:presLayoutVars>
          <dgm:bulletEnabled val="1"/>
        </dgm:presLayoutVars>
      </dgm:prSet>
      <dgm:spPr/>
      <dgm:t>
        <a:bodyPr/>
        <a:lstStyle/>
        <a:p>
          <a:endParaRPr kumimoji="1" lang="ja-JP" altLang="en-US"/>
        </a:p>
      </dgm:t>
    </dgm:pt>
    <dgm:pt modelId="{BF10D393-2F82-4E38-B490-956A844715C0}" type="pres">
      <dgm:prSet presAssocID="{35F67679-C740-4C6E-995C-2E4C6CE57032}" presName="aSpace2" presStyleCnt="0"/>
      <dgm:spPr/>
    </dgm:pt>
    <dgm:pt modelId="{10C396EE-2E36-4D4E-9015-15C96CC110B6}" type="pres">
      <dgm:prSet presAssocID="{4E97B1B0-8289-4EB7-859C-4F4230A1369D}" presName="childNode" presStyleLbl="node1" presStyleIdx="29" presStyleCnt="34">
        <dgm:presLayoutVars>
          <dgm:bulletEnabled val="1"/>
        </dgm:presLayoutVars>
      </dgm:prSet>
      <dgm:spPr/>
      <dgm:t>
        <a:bodyPr/>
        <a:lstStyle/>
        <a:p>
          <a:endParaRPr kumimoji="1" lang="ja-JP" altLang="en-US"/>
        </a:p>
      </dgm:t>
    </dgm:pt>
    <dgm:pt modelId="{1B8F9FAC-56F2-488D-9354-A24BA518F1EB}" type="pres">
      <dgm:prSet presAssocID="{4E97B1B0-8289-4EB7-859C-4F4230A1369D}" presName="aSpace2" presStyleCnt="0"/>
      <dgm:spPr/>
    </dgm:pt>
    <dgm:pt modelId="{9397C9DE-4FC3-458E-ACD5-4BC43A58E17F}" type="pres">
      <dgm:prSet presAssocID="{8F94D7D2-6466-4CB9-A680-B427891278E4}" presName="childNode" presStyleLbl="node1" presStyleIdx="30" presStyleCnt="34">
        <dgm:presLayoutVars>
          <dgm:bulletEnabled val="1"/>
        </dgm:presLayoutVars>
      </dgm:prSet>
      <dgm:spPr/>
      <dgm:t>
        <a:bodyPr/>
        <a:lstStyle/>
        <a:p>
          <a:endParaRPr kumimoji="1" lang="ja-JP" altLang="en-US"/>
        </a:p>
      </dgm:t>
    </dgm:pt>
    <dgm:pt modelId="{1DAE95B4-2EB8-4B14-956E-DF3D57F9400C}" type="pres">
      <dgm:prSet presAssocID="{8F94D7D2-6466-4CB9-A680-B427891278E4}" presName="aSpace2" presStyleCnt="0"/>
      <dgm:spPr/>
    </dgm:pt>
    <dgm:pt modelId="{450AE74C-85B9-4B4E-A186-F530A47D1078}" type="pres">
      <dgm:prSet presAssocID="{6E6EE2AF-B319-4AB6-ABC1-8DF98FB86F09}" presName="childNode" presStyleLbl="node1" presStyleIdx="31" presStyleCnt="34">
        <dgm:presLayoutVars>
          <dgm:bulletEnabled val="1"/>
        </dgm:presLayoutVars>
      </dgm:prSet>
      <dgm:spPr/>
      <dgm:t>
        <a:bodyPr/>
        <a:lstStyle/>
        <a:p>
          <a:endParaRPr kumimoji="1" lang="ja-JP" altLang="en-US"/>
        </a:p>
      </dgm:t>
    </dgm:pt>
    <dgm:pt modelId="{BD178CB3-4416-46A8-ADD9-C2C6EFACE2FA}" type="pres">
      <dgm:prSet presAssocID="{6E6EE2AF-B319-4AB6-ABC1-8DF98FB86F09}" presName="aSpace2" presStyleCnt="0"/>
      <dgm:spPr/>
    </dgm:pt>
    <dgm:pt modelId="{B3806B1A-A57D-4721-8C9C-91EF5DCAC12B}" type="pres">
      <dgm:prSet presAssocID="{F1BF3B73-A76C-4820-860B-B79F11A4ECB5}" presName="childNode" presStyleLbl="node1" presStyleIdx="32" presStyleCnt="34">
        <dgm:presLayoutVars>
          <dgm:bulletEnabled val="1"/>
        </dgm:presLayoutVars>
      </dgm:prSet>
      <dgm:spPr/>
      <dgm:t>
        <a:bodyPr/>
        <a:lstStyle/>
        <a:p>
          <a:endParaRPr kumimoji="1" lang="ja-JP" altLang="en-US"/>
        </a:p>
      </dgm:t>
    </dgm:pt>
    <dgm:pt modelId="{F312FEF5-5146-4DE1-9F45-66774EB5D80C}" type="pres">
      <dgm:prSet presAssocID="{F1BF3B73-A76C-4820-860B-B79F11A4ECB5}" presName="aSpace2" presStyleCnt="0"/>
      <dgm:spPr/>
    </dgm:pt>
    <dgm:pt modelId="{21458619-4A2A-4E7E-9F1E-2661EDE4B5F6}" type="pres">
      <dgm:prSet presAssocID="{02AC6843-4EF0-4041-8FF0-AE21D0292561}" presName="childNode" presStyleLbl="node1" presStyleIdx="33" presStyleCnt="34">
        <dgm:presLayoutVars>
          <dgm:bulletEnabled val="1"/>
        </dgm:presLayoutVars>
      </dgm:prSet>
      <dgm:spPr/>
      <dgm:t>
        <a:bodyPr/>
        <a:lstStyle/>
        <a:p>
          <a:endParaRPr kumimoji="1" lang="ja-JP" altLang="en-US"/>
        </a:p>
      </dgm:t>
    </dgm:pt>
  </dgm:ptLst>
  <dgm:cxnLst>
    <dgm:cxn modelId="{CF1B9579-6154-453E-826D-140B207BBE57}" type="presOf" srcId="{8F94D7D2-6466-4CB9-A680-B427891278E4}" destId="{9397C9DE-4FC3-458E-ACD5-4BC43A58E17F}" srcOrd="0" destOrd="0" presId="urn:microsoft.com/office/officeart/2005/8/layout/lProcess2"/>
    <dgm:cxn modelId="{7092351E-C304-4E68-A0D8-8B4952D218EB}" type="presOf" srcId="{A0B2F5AB-7D6F-4111-B848-008E27AEFBD3}" destId="{6EA9D85B-0F26-445F-857C-CC30C3B6D5AC}" srcOrd="0" destOrd="0" presId="urn:microsoft.com/office/officeart/2005/8/layout/lProcess2"/>
    <dgm:cxn modelId="{61C0550C-6736-4A7D-94FC-4B8489F55311}" type="presOf" srcId="{4B83A013-ECA9-4589-AEAA-D8A53D6F69D4}" destId="{D7EE7448-450E-47D2-BA41-FF3B67ECACDD}" srcOrd="0" destOrd="0" presId="urn:microsoft.com/office/officeart/2005/8/layout/lProcess2"/>
    <dgm:cxn modelId="{77ED885B-9E6F-40E0-BC1A-6994064BD538}" type="presOf" srcId="{5479A801-3A97-480A-89E1-3E7C468B076C}" destId="{DA748581-8655-43CB-82B8-02A3202C3A8B}" srcOrd="0" destOrd="0" presId="urn:microsoft.com/office/officeart/2005/8/layout/lProcess2"/>
    <dgm:cxn modelId="{A48EBCAE-F224-489F-9BA8-534F548DEE2A}" srcId="{72042B18-16E5-4534-AF80-D9A5121C6FB9}" destId="{4E97B1B0-8289-4EB7-859C-4F4230A1369D}" srcOrd="4" destOrd="0" parTransId="{3EE4AACE-4053-43E0-8F72-877F980F6F8C}" sibTransId="{8CF0C7C4-8501-4775-9162-C242ACC15768}"/>
    <dgm:cxn modelId="{D514A72E-8AFD-4467-B39E-01ABBFF3C221}" srcId="{3EBF85C8-10EB-4E2F-AC49-FA7F71110561}" destId="{A05E2171-777D-4987-99D5-CB4B8D72D7CD}" srcOrd="2" destOrd="0" parTransId="{7F510A75-001A-4B76-BE76-132D0E6C687B}" sibTransId="{13FA936A-F227-4FC3-9F91-3E29E16330A1}"/>
    <dgm:cxn modelId="{5AFE65E2-917E-4EBE-8280-999E19E67375}" type="presOf" srcId="{18DFB6CB-3065-4CA2-867F-CD490421CF98}" destId="{90B332A2-18E6-4920-B42D-9F8D1F929576}" srcOrd="0" destOrd="0" presId="urn:microsoft.com/office/officeart/2005/8/layout/lProcess2"/>
    <dgm:cxn modelId="{DCC4E64C-2056-469B-A7BA-01A7FEEC53E8}" srcId="{8D8D300C-7C41-44C8-9F88-03D2F5B48C38}" destId="{72042B18-16E5-4534-AF80-D9A5121C6FB9}" srcOrd="3" destOrd="0" parTransId="{94A91DC1-D887-4DB8-ADEE-155EB8E55032}" sibTransId="{F03C8AC6-7B04-4A45-A87C-E8E4E74507F1}"/>
    <dgm:cxn modelId="{5D951A5E-9F1F-470C-A024-5BA2296599F2}" type="presOf" srcId="{FE7AC123-C7B3-47D4-AC39-5678D018D0FA}" destId="{CF7ABCF7-5B16-4551-B4E1-2FCA28156559}" srcOrd="0" destOrd="0" presId="urn:microsoft.com/office/officeart/2005/8/layout/lProcess2"/>
    <dgm:cxn modelId="{E6E0432F-9900-4C7D-9998-3738985C1B87}" type="presOf" srcId="{278DC7D3-61F7-4309-890A-F4C40CD99D4D}" destId="{0087C85C-7576-4D89-AAC1-35B96E91E0E2}" srcOrd="0" destOrd="0" presId="urn:microsoft.com/office/officeart/2005/8/layout/lProcess2"/>
    <dgm:cxn modelId="{BB7CAFFD-7686-464E-BEEB-95621ACA6FFA}" srcId="{72042B18-16E5-4534-AF80-D9A5121C6FB9}" destId="{02AC6843-4EF0-4041-8FF0-AE21D0292561}" srcOrd="8" destOrd="0" parTransId="{3207CBDE-9EEF-448E-9404-62C230010F1B}" sibTransId="{520DB12C-2837-46CA-9D0E-D3DA05CE61CD}"/>
    <dgm:cxn modelId="{2B255C40-D8FC-4E08-BD68-CA47EA039887}" srcId="{73D90B8E-8E89-4C5E-B6B0-0497D12BB656}" destId="{E5227008-02B7-4F29-B1AB-08056E7DED71}" srcOrd="3" destOrd="0" parTransId="{D1EDB75E-C071-44AD-B86A-A0E96A8D5DBA}" sibTransId="{F7B0C501-DC1C-4126-9BF4-FB999B618424}"/>
    <dgm:cxn modelId="{04C5E749-1B95-4E21-A700-18D970AAC329}" type="presOf" srcId="{35F67679-C740-4C6E-995C-2E4C6CE57032}" destId="{6FF19DE8-BBB0-4B4E-B4CF-BA9EF7CFB379}" srcOrd="0" destOrd="0" presId="urn:microsoft.com/office/officeart/2005/8/layout/lProcess2"/>
    <dgm:cxn modelId="{77954C23-6C40-4345-A5FC-E0B784A79409}" srcId="{005872A9-2026-417D-AE4B-43A66D01FB57}" destId="{AA6FE0D5-1B10-45F8-9360-CE0D53440C98}" srcOrd="2" destOrd="0" parTransId="{9E3639CE-E3CF-46DE-A292-15D87858C0D6}" sibTransId="{4789C67F-48B9-4B4A-8149-A2C6B2937678}"/>
    <dgm:cxn modelId="{D085D567-618F-4F21-A0DB-F9FB3F9BD198}" srcId="{3EBF85C8-10EB-4E2F-AC49-FA7F71110561}" destId="{E9906212-0968-47B5-BA41-236B70E0A336}" srcOrd="7" destOrd="0" parTransId="{DA6FA0F5-0DBF-428C-B18B-72CC639131D6}" sibTransId="{F11C7596-CE21-48F9-A611-C8E3E75EE049}"/>
    <dgm:cxn modelId="{F40DD79A-ABE8-47C8-AC7C-1126A7415E4A}" srcId="{72042B18-16E5-4534-AF80-D9A5121C6FB9}" destId="{BBEE9C77-676E-40A9-B5EA-1938332D82F5}" srcOrd="2" destOrd="0" parTransId="{34F0505D-6003-4C4C-A870-F0C0F508999A}" sibTransId="{E59167AC-31D8-4181-BEFB-2301C7D1B4A0}"/>
    <dgm:cxn modelId="{9EF6EE7E-1E26-46D0-A619-D7B6DEE13E48}" srcId="{73D90B8E-8E89-4C5E-B6B0-0497D12BB656}" destId="{A0B2F5AB-7D6F-4111-B848-008E27AEFBD3}" srcOrd="5" destOrd="0" parTransId="{0EF7F037-8635-4DF3-A371-70495E6A3D25}" sibTransId="{01A0A241-1981-4F47-B359-97C296D6B383}"/>
    <dgm:cxn modelId="{5DFA0A99-721C-4F01-9612-C455B36AA11F}" type="presOf" srcId="{8D8D300C-7C41-44C8-9F88-03D2F5B48C38}" destId="{CB4BEFC3-FF88-4FA8-8957-041A4FE4779D}" srcOrd="0" destOrd="0" presId="urn:microsoft.com/office/officeart/2005/8/layout/lProcess2"/>
    <dgm:cxn modelId="{1C8FC568-61FB-409C-81E3-6AD287B88CC9}" srcId="{73D90B8E-8E89-4C5E-B6B0-0497D12BB656}" destId="{38152765-C6B5-4591-982C-554BF3650261}" srcOrd="0" destOrd="0" parTransId="{10BC7BCC-2385-44A3-902C-CB227F0D26C0}" sibTransId="{87E50757-9F7B-496B-9CA9-915FB82F5CA1}"/>
    <dgm:cxn modelId="{E656CE9B-30C7-4253-A745-8BB4550BE800}" type="presOf" srcId="{DEA6B5A4-9F94-441D-A555-039922EB9473}" destId="{661FAC7A-67B6-4A9F-9B6A-9AF6E1EAE63B}" srcOrd="0" destOrd="0" presId="urn:microsoft.com/office/officeart/2005/8/layout/lProcess2"/>
    <dgm:cxn modelId="{13A8396A-D07F-48D6-BE3D-24C49C409FB6}" srcId="{73D90B8E-8E89-4C5E-B6B0-0497D12BB656}" destId="{1B775694-01D4-4E69-A28C-FDB68A68413A}" srcOrd="1" destOrd="0" parTransId="{0916B397-F73B-4200-BFC7-8CA94B7E9039}" sibTransId="{1B7CA360-420A-47A4-AD8D-75C8CEEAD063}"/>
    <dgm:cxn modelId="{5A0E3ED5-F67F-4B39-BA59-A929F2D5476F}" type="presOf" srcId="{4E97B1B0-8289-4EB7-859C-4F4230A1369D}" destId="{10C396EE-2E36-4D4E-9015-15C96CC110B6}" srcOrd="0" destOrd="0" presId="urn:microsoft.com/office/officeart/2005/8/layout/lProcess2"/>
    <dgm:cxn modelId="{2C401BDC-2A58-43BD-AFF5-B56500855E44}" srcId="{72042B18-16E5-4534-AF80-D9A5121C6FB9}" destId="{F1BF3B73-A76C-4820-860B-B79F11A4ECB5}" srcOrd="7" destOrd="0" parTransId="{03EA6BC3-7AD2-49EB-838A-FBD779BF430F}" sibTransId="{32972E55-2552-44F4-BDFF-4375B083B4B0}"/>
    <dgm:cxn modelId="{02DC235C-1401-4F69-B01B-FE0439EBCF12}" type="presOf" srcId="{935A9DC8-0768-42FF-A11A-E417276788B5}" destId="{DD4D21A1-F3BE-4802-BB5B-CF807A059346}" srcOrd="0" destOrd="0" presId="urn:microsoft.com/office/officeart/2005/8/layout/lProcess2"/>
    <dgm:cxn modelId="{B49979A8-9C79-4B13-922C-BE3FFCEA2010}" type="presOf" srcId="{72042B18-16E5-4534-AF80-D9A5121C6FB9}" destId="{97808465-01C2-43AE-A7E2-1D19740D7483}" srcOrd="1" destOrd="0" presId="urn:microsoft.com/office/officeart/2005/8/layout/lProcess2"/>
    <dgm:cxn modelId="{E0DF361C-5855-4B91-AB39-82A3FFAF1AF9}" srcId="{73D90B8E-8E89-4C5E-B6B0-0497D12BB656}" destId="{22531D3A-C83F-4C15-8354-99BDDBDB9815}" srcOrd="4" destOrd="0" parTransId="{375C5121-007D-4044-A609-C6539A597D0A}" sibTransId="{6C82050B-165B-4345-BC03-40518873CA05}"/>
    <dgm:cxn modelId="{B0E4FD84-EBD0-4975-AB69-4BD25E541494}" type="presOf" srcId="{AA6FE0D5-1B10-45F8-9360-CE0D53440C98}" destId="{3362C9CE-AB3F-4E94-9113-85E00DE4C6FA}" srcOrd="0" destOrd="0" presId="urn:microsoft.com/office/officeart/2005/8/layout/lProcess2"/>
    <dgm:cxn modelId="{39B23494-68D5-4C45-970F-B9BF28CB2339}" type="presOf" srcId="{5729666D-97B2-4A0F-8B41-393A1202FDCA}" destId="{D152E666-D9D8-43A9-B278-673E25C2A4C3}" srcOrd="0" destOrd="0" presId="urn:microsoft.com/office/officeart/2005/8/layout/lProcess2"/>
    <dgm:cxn modelId="{D832291F-6E25-40C1-8FDE-EB8B9EFEF719}" type="presOf" srcId="{5DEB9827-D286-4D97-AE94-8E82A2123286}" destId="{2CA9ABE7-26BE-4176-9CCB-E85A52F65EF9}" srcOrd="0" destOrd="0" presId="urn:microsoft.com/office/officeart/2005/8/layout/lProcess2"/>
    <dgm:cxn modelId="{2CC6AB58-3B51-4B3B-9C5D-EA0DCBF5CD2E}" srcId="{005872A9-2026-417D-AE4B-43A66D01FB57}" destId="{17328D97-E122-45EF-A7AE-B8C6DB89E735}" srcOrd="1" destOrd="0" parTransId="{6762FDE7-5BFC-48B4-9941-4BCB8E727BE7}" sibTransId="{743FE620-007E-4836-9A4A-4E678CA9DA90}"/>
    <dgm:cxn modelId="{5DDB5A59-A8CF-48D3-ADBB-AE6A6B13B19B}" srcId="{3EBF85C8-10EB-4E2F-AC49-FA7F71110561}" destId="{18DFB6CB-3065-4CA2-867F-CD490421CF98}" srcOrd="4" destOrd="0" parTransId="{B9D18AED-090E-4372-8062-49BC2F90B805}" sibTransId="{B428D823-39C5-48E2-B0C2-75962DDFBA7B}"/>
    <dgm:cxn modelId="{CBC88967-938B-402C-92A5-8C3E84E42925}" srcId="{005872A9-2026-417D-AE4B-43A66D01FB57}" destId="{82FAF4B2-53D8-465F-9714-ACD18A3571D4}" srcOrd="6" destOrd="0" parTransId="{FCAF4127-429E-4F55-929F-7FCD6E981704}" sibTransId="{0131EBFA-F50D-41BD-A653-241669E43CFF}"/>
    <dgm:cxn modelId="{B0134817-8E1A-4B9D-AB42-AD991EE79FD2}" srcId="{005872A9-2026-417D-AE4B-43A66D01FB57}" destId="{DEA6B5A4-9F94-441D-A555-039922EB9473}" srcOrd="4" destOrd="0" parTransId="{A907F223-E667-47BB-ABF6-8BFB7626F58D}" sibTransId="{8D4599C3-F95C-4CF1-8860-3F9A6FAED29A}"/>
    <dgm:cxn modelId="{23BB3E96-EBBD-464B-8108-76B03275DF90}" srcId="{8D8D300C-7C41-44C8-9F88-03D2F5B48C38}" destId="{3EBF85C8-10EB-4E2F-AC49-FA7F71110561}" srcOrd="1" destOrd="0" parTransId="{98CEFA24-ED47-4C5F-A514-7F7D8E33F8C8}" sibTransId="{C97A7467-9F20-42A3-B819-35CA4C2C9C93}"/>
    <dgm:cxn modelId="{90F427F7-AF74-4849-98F9-F4C6F7F5707E}" type="presOf" srcId="{E5227008-02B7-4F29-B1AB-08056E7DED71}" destId="{6F37FA9B-2356-4D15-B558-48186D3F4545}" srcOrd="0" destOrd="0" presId="urn:microsoft.com/office/officeart/2005/8/layout/lProcess2"/>
    <dgm:cxn modelId="{E09B6B6D-B975-499B-8F66-265F43BFDEE1}" type="presOf" srcId="{82FAF4B2-53D8-465F-9714-ACD18A3571D4}" destId="{6C1360FB-CFED-4EDE-A587-D4E0604842AC}" srcOrd="0" destOrd="0" presId="urn:microsoft.com/office/officeart/2005/8/layout/lProcess2"/>
    <dgm:cxn modelId="{E66CF676-D9BB-40AC-B7DA-9B1957F17917}" type="presOf" srcId="{0BB11489-03CE-40CC-AE97-B928496AAB8F}" destId="{B7F1259A-C49D-4FB8-9669-F608B0E52E9D}" srcOrd="0" destOrd="0" presId="urn:microsoft.com/office/officeart/2005/8/layout/lProcess2"/>
    <dgm:cxn modelId="{AF3D5464-0B47-4683-BD34-272614970485}" srcId="{72042B18-16E5-4534-AF80-D9A5121C6FB9}" destId="{B1E8ECF9-3EBE-40A0-B535-59005CD17EB7}" srcOrd="1" destOrd="0" parTransId="{6BF81A62-270A-477E-8069-CC8823BB1246}" sibTransId="{1CFA9008-41A6-4557-BA39-CF1679BFA686}"/>
    <dgm:cxn modelId="{4185DD4D-0F6D-4BB6-B07F-24FA7006098C}" type="presOf" srcId="{EABB875D-EBCB-44BB-97C4-55E9B6D2F6E6}" destId="{ED721F9E-DAD0-448F-B7D2-4D5B7F9F5412}" srcOrd="0" destOrd="0" presId="urn:microsoft.com/office/officeart/2005/8/layout/lProcess2"/>
    <dgm:cxn modelId="{647C2FAB-2183-4344-8254-4E890B1997CF}" type="presOf" srcId="{005872A9-2026-417D-AE4B-43A66D01FB57}" destId="{B5A165D2-C428-4ADA-8052-A1B3AEDF749B}" srcOrd="1" destOrd="0" presId="urn:microsoft.com/office/officeart/2005/8/layout/lProcess2"/>
    <dgm:cxn modelId="{802F0D7C-C49B-43EE-BD8D-8C0DC29DE1FE}" type="presOf" srcId="{1B775694-01D4-4E69-A28C-FDB68A68413A}" destId="{8E626CF6-561A-48F8-AC3F-4032148212F5}" srcOrd="0" destOrd="0" presId="urn:microsoft.com/office/officeart/2005/8/layout/lProcess2"/>
    <dgm:cxn modelId="{727B2186-0AC7-4E70-83A8-785821C737E4}" type="presOf" srcId="{005872A9-2026-417D-AE4B-43A66D01FB57}" destId="{20A85503-9C9A-4CC1-8358-FE2B41286605}" srcOrd="0" destOrd="0" presId="urn:microsoft.com/office/officeart/2005/8/layout/lProcess2"/>
    <dgm:cxn modelId="{B32937C5-DFAD-4BAD-BB02-A6F04207B150}" srcId="{72042B18-16E5-4534-AF80-D9A5121C6FB9}" destId="{6E6EE2AF-B319-4AB6-ABC1-8DF98FB86F09}" srcOrd="6" destOrd="0" parTransId="{74759329-8393-427A-9BA6-602543D2C4ED}" sibTransId="{488AFBAD-1FA4-43CD-A2FE-BD0FE5768996}"/>
    <dgm:cxn modelId="{A61A189D-EA93-416F-A698-7D26DD3B9EE1}" type="presOf" srcId="{60789569-01DA-440E-92D7-9682FBA06FB4}" destId="{C86C46F5-74CB-476B-9E37-62627E1FEF6B}" srcOrd="0" destOrd="0" presId="urn:microsoft.com/office/officeart/2005/8/layout/lProcess2"/>
    <dgm:cxn modelId="{CD974675-38FD-4C94-AE0F-B48B0A52CB94}" srcId="{72042B18-16E5-4534-AF80-D9A5121C6FB9}" destId="{35F67679-C740-4C6E-995C-2E4C6CE57032}" srcOrd="3" destOrd="0" parTransId="{39D74125-FC94-4BE5-ADFA-962489DCCD28}" sibTransId="{A1157821-68C7-494D-AFFF-EAFA566B8412}"/>
    <dgm:cxn modelId="{7F2D2E8E-C1BC-49A8-9EEA-4339714EBFF0}" type="presOf" srcId="{17328D97-E122-45EF-A7AE-B8C6DB89E735}" destId="{55FFE1B7-2B55-4999-A795-D691D45F91A7}" srcOrd="0" destOrd="0" presId="urn:microsoft.com/office/officeart/2005/8/layout/lProcess2"/>
    <dgm:cxn modelId="{B4175B4B-A367-47F9-BF06-1132BCF905FD}" type="presOf" srcId="{009F4483-8D69-46F9-96C3-89EC53414DF3}" destId="{2844C706-946E-4C20-9C33-4B5A15E07387}" srcOrd="0" destOrd="0" presId="urn:microsoft.com/office/officeart/2005/8/layout/lProcess2"/>
    <dgm:cxn modelId="{62E79FE5-0AFE-4B0C-A8F6-C0A764DAE309}" srcId="{3EBF85C8-10EB-4E2F-AC49-FA7F71110561}" destId="{278DC7D3-61F7-4309-890A-F4C40CD99D4D}" srcOrd="1" destOrd="0" parTransId="{84B6D830-8FD6-4142-91B1-5D6E38AFD43E}" sibTransId="{818BA73F-3FA5-4894-AE22-46B4AF3FDB7F}"/>
    <dgm:cxn modelId="{62554628-0486-4821-BF1F-3E02E59333D3}" srcId="{3EBF85C8-10EB-4E2F-AC49-FA7F71110561}" destId="{60789569-01DA-440E-92D7-9682FBA06FB4}" srcOrd="6" destOrd="0" parTransId="{B6B8085D-E631-4E02-BDBA-2F6C7ECEA49A}" sibTransId="{0791E5A9-63A5-4EE0-B4A3-3BED69C8D431}"/>
    <dgm:cxn modelId="{6B4C32A1-F831-42CB-BC4F-9F52DB0F6FDD}" type="presOf" srcId="{3EBF85C8-10EB-4E2F-AC49-FA7F71110561}" destId="{7083ED85-6F12-4B5F-9F62-40A711ADBCB7}" srcOrd="0" destOrd="0" presId="urn:microsoft.com/office/officeart/2005/8/layout/lProcess2"/>
    <dgm:cxn modelId="{4E39EC62-62F9-47DD-97A6-5C825FA8F1D0}" type="presOf" srcId="{F8658126-C740-4B42-BCE4-A185A5AAB601}" destId="{28FD1157-DBE1-4AFC-B774-38F052308558}" srcOrd="0" destOrd="0" presId="urn:microsoft.com/office/officeart/2005/8/layout/lProcess2"/>
    <dgm:cxn modelId="{F2BB8084-2A9B-462E-A522-8209113C4953}" type="presOf" srcId="{6E6EE2AF-B319-4AB6-ABC1-8DF98FB86F09}" destId="{450AE74C-85B9-4B4E-A186-F530A47D1078}" srcOrd="0" destOrd="0" presId="urn:microsoft.com/office/officeart/2005/8/layout/lProcess2"/>
    <dgm:cxn modelId="{44F55A74-7856-4CB3-A087-DA8FFDA1E819}" type="presOf" srcId="{02AC6843-4EF0-4041-8FF0-AE21D0292561}" destId="{21458619-4A2A-4E7E-9F1E-2661EDE4B5F6}" srcOrd="0" destOrd="0" presId="urn:microsoft.com/office/officeart/2005/8/layout/lProcess2"/>
    <dgm:cxn modelId="{F6BD9600-CEED-43E1-BB10-85736A4E0A77}" type="presOf" srcId="{3EBF85C8-10EB-4E2F-AC49-FA7F71110561}" destId="{9D538D54-2DC2-4D36-AA3E-8856E0886DC7}" srcOrd="1" destOrd="0" presId="urn:microsoft.com/office/officeart/2005/8/layout/lProcess2"/>
    <dgm:cxn modelId="{539094CA-D1B0-449F-8E0D-9CF2E547F88F}" srcId="{72042B18-16E5-4534-AF80-D9A5121C6FB9}" destId="{8F94D7D2-6466-4CB9-A680-B427891278E4}" srcOrd="5" destOrd="0" parTransId="{348257F3-DE90-4366-9231-7756D8995FE1}" sibTransId="{3586B261-09BC-447B-A808-7054FDC97F10}"/>
    <dgm:cxn modelId="{FF619A4D-70DB-49B7-A692-D58F7EF70ACF}" type="presOf" srcId="{22531D3A-C83F-4C15-8354-99BDDBDB9815}" destId="{970DB8BB-B0B1-405F-9CB7-F32F97630879}" srcOrd="0" destOrd="0" presId="urn:microsoft.com/office/officeart/2005/8/layout/lProcess2"/>
    <dgm:cxn modelId="{68877C37-8540-470F-A992-21B2F12E943B}" type="presOf" srcId="{B47875E8-8178-4B12-82E0-AB06E966694D}" destId="{67BDC20A-0EE9-4B69-A390-36A60B301939}" srcOrd="0" destOrd="0" presId="urn:microsoft.com/office/officeart/2005/8/layout/lProcess2"/>
    <dgm:cxn modelId="{16B3BFDD-F3E2-4191-AD79-82744EF30C02}" srcId="{73D90B8E-8E89-4C5E-B6B0-0497D12BB656}" destId="{5DEB9827-D286-4D97-AE94-8E82A2123286}" srcOrd="6" destOrd="0" parTransId="{28F7919F-E35C-4F61-827E-259E41DE18BC}" sibTransId="{793D5B3D-48B5-4275-A2A6-216C9C349CCB}"/>
    <dgm:cxn modelId="{D04C8EC3-6CF9-4B50-9C28-B765284D200A}" srcId="{3EBF85C8-10EB-4E2F-AC49-FA7F71110561}" destId="{935A9DC8-0768-42FF-A11A-E417276788B5}" srcOrd="0" destOrd="0" parTransId="{5E0C60D2-EF2C-4437-859A-3BDFB7E9562E}" sibTransId="{2D70C3B7-5366-4658-BD7D-F9EF1B2396C2}"/>
    <dgm:cxn modelId="{37509055-25F0-4A23-B2FB-EAED5D963686}" srcId="{8D8D300C-7C41-44C8-9F88-03D2F5B48C38}" destId="{005872A9-2026-417D-AE4B-43A66D01FB57}" srcOrd="2" destOrd="0" parTransId="{5C5A57F4-6E68-4A22-BFC2-1C4919DC38EE}" sibTransId="{E128F138-94F0-4509-BB46-15CD899AFB80}"/>
    <dgm:cxn modelId="{67456F96-BAED-4558-B781-CA41843D3C9F}" type="presOf" srcId="{A05E2171-777D-4987-99D5-CB4B8D72D7CD}" destId="{19C053FD-74DF-4C82-9E0A-38DF4D7E85E2}" srcOrd="0" destOrd="0" presId="urn:microsoft.com/office/officeart/2005/8/layout/lProcess2"/>
    <dgm:cxn modelId="{900CA5B1-D89D-4666-9398-91191347BA45}" type="presOf" srcId="{6DF50D5F-74D3-4286-B52A-10579445DD06}" destId="{031B4C5A-20CC-44ED-BE76-94E5A6215D3B}" srcOrd="0" destOrd="0" presId="urn:microsoft.com/office/officeart/2005/8/layout/lProcess2"/>
    <dgm:cxn modelId="{C73743D1-5F23-491B-A5F6-0A4986EAABD9}" srcId="{73D90B8E-8E89-4C5E-B6B0-0497D12BB656}" destId="{EABB875D-EBCB-44BB-97C4-55E9B6D2F6E6}" srcOrd="7" destOrd="0" parTransId="{F672B1E9-EAA9-4EDF-8459-55C596988655}" sibTransId="{8DCD5DAA-B570-459D-AA98-9A2315F829C2}"/>
    <dgm:cxn modelId="{5BEC0915-E6C5-40B6-9D65-ECB31EFCE3B3}" type="presOf" srcId="{72042B18-16E5-4534-AF80-D9A5121C6FB9}" destId="{DCCE76D2-D55A-41B0-9270-9846A01C494F}" srcOrd="0" destOrd="0" presId="urn:microsoft.com/office/officeart/2005/8/layout/lProcess2"/>
    <dgm:cxn modelId="{1CFD415A-7FDD-403D-A9B7-499636C02326}" srcId="{005872A9-2026-417D-AE4B-43A66D01FB57}" destId="{6DF50D5F-74D3-4286-B52A-10579445DD06}" srcOrd="5" destOrd="0" parTransId="{99B60A26-63E4-4F7F-8C47-0879C4FF3B1C}" sibTransId="{AEC89D0E-C62E-4314-A9F9-51AFDFA4F93B}"/>
    <dgm:cxn modelId="{C66A2E27-0DD5-455E-A6A1-D5DA6F0F640F}" type="presOf" srcId="{38152765-C6B5-4591-982C-554BF3650261}" destId="{85C4178D-E149-4163-BFDB-F6770CDA402E}" srcOrd="0" destOrd="0" presId="urn:microsoft.com/office/officeart/2005/8/layout/lProcess2"/>
    <dgm:cxn modelId="{B5755381-4BDC-4415-83A3-5B25C043CCF6}" type="presOf" srcId="{E9906212-0968-47B5-BA41-236B70E0A336}" destId="{929EA859-D56C-494A-B544-4BD6E1E19DD4}" srcOrd="0" destOrd="0" presId="urn:microsoft.com/office/officeart/2005/8/layout/lProcess2"/>
    <dgm:cxn modelId="{FB6B75A0-93FF-4A77-B04E-89436E530A66}" srcId="{005872A9-2026-417D-AE4B-43A66D01FB57}" destId="{F8658126-C740-4B42-BCE4-A185A5AAB601}" srcOrd="0" destOrd="0" parTransId="{C403D3B9-A6BB-4BA5-AEB6-56893F778E94}" sibTransId="{3FA89FB3-8476-4363-947D-EA0094157D1D}"/>
    <dgm:cxn modelId="{BA07B575-5D47-4A34-99B4-942575B267B2}" srcId="{73D90B8E-8E89-4C5E-B6B0-0497D12BB656}" destId="{4B83A013-ECA9-4589-AEAA-D8A53D6F69D4}" srcOrd="2" destOrd="0" parTransId="{08244587-4D04-4D72-B602-85BA00976FE8}" sibTransId="{8D13CCF3-25DF-4C08-BCCD-5B7EB9DBE403}"/>
    <dgm:cxn modelId="{82B91C6E-D9F8-47BC-A08F-601361835833}" srcId="{3EBF85C8-10EB-4E2F-AC49-FA7F71110561}" destId="{5479A801-3A97-480A-89E1-3E7C468B076C}" srcOrd="5" destOrd="0" parTransId="{55EE5C61-291D-452C-9E99-08EDDE65C09E}" sibTransId="{345E5A32-C79D-4A40-A07A-22A5EB322748}"/>
    <dgm:cxn modelId="{988FAA33-2E19-487C-874F-FE697F2B81BE}" type="presOf" srcId="{B1E8ECF9-3EBE-40A0-B535-59005CD17EB7}" destId="{E3030CC1-59F6-4B9F-968B-7629FD40C197}" srcOrd="0" destOrd="0" presId="urn:microsoft.com/office/officeart/2005/8/layout/lProcess2"/>
    <dgm:cxn modelId="{876B7D40-2806-4464-A709-321D0499415E}" srcId="{005872A9-2026-417D-AE4B-43A66D01FB57}" destId="{5729666D-97B2-4A0F-8B41-393A1202FDCA}" srcOrd="7" destOrd="0" parTransId="{B6B3D872-B720-403D-BE28-190C76BCF7A7}" sibTransId="{E0D20F68-7C0B-4CF8-9EEF-A116C9F22498}"/>
    <dgm:cxn modelId="{35078BF0-8CD1-41BE-A6A2-FE6CB1DD111A}" srcId="{8D8D300C-7C41-44C8-9F88-03D2F5B48C38}" destId="{73D90B8E-8E89-4C5E-B6B0-0497D12BB656}" srcOrd="0" destOrd="0" parTransId="{1003C72E-BABB-443D-B569-5D67EAD520A6}" sibTransId="{232429A2-01F5-4533-A9FC-DF7AFD8F0702}"/>
    <dgm:cxn modelId="{7F2CEBCC-374B-47E6-9626-3C40683B472C}" type="presOf" srcId="{73D90B8E-8E89-4C5E-B6B0-0497D12BB656}" destId="{C748DBF8-424A-4961-B727-0849930F36AF}" srcOrd="0" destOrd="0" presId="urn:microsoft.com/office/officeart/2005/8/layout/lProcess2"/>
    <dgm:cxn modelId="{9EBBE3E9-510D-4756-AF92-ABA1249EE5CC}" srcId="{005872A9-2026-417D-AE4B-43A66D01FB57}" destId="{009F4483-8D69-46F9-96C3-89EC53414DF3}" srcOrd="3" destOrd="0" parTransId="{CFF86322-088E-4C11-847E-0B3B38A69514}" sibTransId="{A872FFA0-3DB0-4461-B6EC-333B47598B3D}"/>
    <dgm:cxn modelId="{7936A8CC-D888-4D1B-9302-45B2EA1ADB57}" srcId="{72042B18-16E5-4534-AF80-D9A5121C6FB9}" destId="{B47875E8-8178-4B12-82E0-AB06E966694D}" srcOrd="0" destOrd="0" parTransId="{2F7FB96A-9F72-42B1-8203-B3FCA8BFC0D8}" sibTransId="{FF4309CF-12B1-4E20-BA6F-9B9067092D23}"/>
    <dgm:cxn modelId="{F7FDBE92-7964-49FB-B448-D9CFED6D379B}" srcId="{73D90B8E-8E89-4C5E-B6B0-0497D12BB656}" destId="{0BB11489-03CE-40CC-AE97-B928496AAB8F}" srcOrd="8" destOrd="0" parTransId="{A625EDEF-391D-4F87-93A6-044CCB3EC2A5}" sibTransId="{A70D4FB7-77DC-4C39-BFBB-3E92040386A9}"/>
    <dgm:cxn modelId="{431F68D5-A603-4A87-9EEA-F1AF1A1402AA}" type="presOf" srcId="{F1BF3B73-A76C-4820-860B-B79F11A4ECB5}" destId="{B3806B1A-A57D-4721-8C9C-91EF5DCAC12B}" srcOrd="0" destOrd="0" presId="urn:microsoft.com/office/officeart/2005/8/layout/lProcess2"/>
    <dgm:cxn modelId="{08D3F511-72CC-47CE-BF10-4D34072B84AE}" type="presOf" srcId="{73D90B8E-8E89-4C5E-B6B0-0497D12BB656}" destId="{6ABB38E2-25BE-4AE4-8AE0-5F82BE1FB8B1}" srcOrd="1" destOrd="0" presId="urn:microsoft.com/office/officeart/2005/8/layout/lProcess2"/>
    <dgm:cxn modelId="{A7162208-F657-418E-8331-4D9C0463E398}" srcId="{3EBF85C8-10EB-4E2F-AC49-FA7F71110561}" destId="{FE7AC123-C7B3-47D4-AC39-5678D018D0FA}" srcOrd="3" destOrd="0" parTransId="{C9B3A2A0-A6A7-4630-9CA7-77A0C3F902E8}" sibTransId="{2B14BA3D-F2D0-4B00-AE5D-602AB35DC41D}"/>
    <dgm:cxn modelId="{66BB02D4-3286-4000-888A-3B1751C4C435}" type="presOf" srcId="{BBEE9C77-676E-40A9-B5EA-1938332D82F5}" destId="{0D38E284-0902-4A98-BD41-BBCD828E1894}" srcOrd="0" destOrd="0" presId="urn:microsoft.com/office/officeart/2005/8/layout/lProcess2"/>
    <dgm:cxn modelId="{C9B1B870-097B-45A5-A9AF-A8241F255AA9}" type="presParOf" srcId="{CB4BEFC3-FF88-4FA8-8957-041A4FE4779D}" destId="{9AB348EB-6749-4962-BDFC-93011879972C}" srcOrd="0" destOrd="0" presId="urn:microsoft.com/office/officeart/2005/8/layout/lProcess2"/>
    <dgm:cxn modelId="{E03FB68E-4FDE-4B86-A430-C300827A50F7}" type="presParOf" srcId="{9AB348EB-6749-4962-BDFC-93011879972C}" destId="{C748DBF8-424A-4961-B727-0849930F36AF}" srcOrd="0" destOrd="0" presId="urn:microsoft.com/office/officeart/2005/8/layout/lProcess2"/>
    <dgm:cxn modelId="{8D91C813-57DD-4A41-93FE-E71173B51349}" type="presParOf" srcId="{9AB348EB-6749-4962-BDFC-93011879972C}" destId="{6ABB38E2-25BE-4AE4-8AE0-5F82BE1FB8B1}" srcOrd="1" destOrd="0" presId="urn:microsoft.com/office/officeart/2005/8/layout/lProcess2"/>
    <dgm:cxn modelId="{9E0C3A7D-28F0-4AF1-9EE8-4CADCC0F5179}" type="presParOf" srcId="{9AB348EB-6749-4962-BDFC-93011879972C}" destId="{0EA1AAED-1B69-4D2C-90A5-B7BF9EB71477}" srcOrd="2" destOrd="0" presId="urn:microsoft.com/office/officeart/2005/8/layout/lProcess2"/>
    <dgm:cxn modelId="{1D74BFA0-58F6-4544-9998-C7AD4FFCCFB6}" type="presParOf" srcId="{0EA1AAED-1B69-4D2C-90A5-B7BF9EB71477}" destId="{8AADE251-8890-489C-A539-AC528110D36F}" srcOrd="0" destOrd="0" presId="urn:microsoft.com/office/officeart/2005/8/layout/lProcess2"/>
    <dgm:cxn modelId="{206E87E6-7499-4684-9CA5-470B7C690D56}" type="presParOf" srcId="{8AADE251-8890-489C-A539-AC528110D36F}" destId="{85C4178D-E149-4163-BFDB-F6770CDA402E}" srcOrd="0" destOrd="0" presId="urn:microsoft.com/office/officeart/2005/8/layout/lProcess2"/>
    <dgm:cxn modelId="{963983DB-5757-4F3D-8032-CACF525E5314}" type="presParOf" srcId="{8AADE251-8890-489C-A539-AC528110D36F}" destId="{645AEA49-9DE6-4D8C-90A1-C6FF2640B9B3}" srcOrd="1" destOrd="0" presId="urn:microsoft.com/office/officeart/2005/8/layout/lProcess2"/>
    <dgm:cxn modelId="{52692262-1210-4F54-AD36-1D3DD49BA5DE}" type="presParOf" srcId="{8AADE251-8890-489C-A539-AC528110D36F}" destId="{8E626CF6-561A-48F8-AC3F-4032148212F5}" srcOrd="2" destOrd="0" presId="urn:microsoft.com/office/officeart/2005/8/layout/lProcess2"/>
    <dgm:cxn modelId="{9648720D-635D-4211-8CB5-994BCE0403CF}" type="presParOf" srcId="{8AADE251-8890-489C-A539-AC528110D36F}" destId="{4C2F4354-9DA9-45A0-A5C6-1636C5331C91}" srcOrd="3" destOrd="0" presId="urn:microsoft.com/office/officeart/2005/8/layout/lProcess2"/>
    <dgm:cxn modelId="{FB023002-0D8F-4BB1-AC86-51BAD2665154}" type="presParOf" srcId="{8AADE251-8890-489C-A539-AC528110D36F}" destId="{D7EE7448-450E-47D2-BA41-FF3B67ECACDD}" srcOrd="4" destOrd="0" presId="urn:microsoft.com/office/officeart/2005/8/layout/lProcess2"/>
    <dgm:cxn modelId="{E2FDDFF7-1BBC-41D6-992B-A511A3A7C537}" type="presParOf" srcId="{8AADE251-8890-489C-A539-AC528110D36F}" destId="{F71E3E5B-FB84-4609-86A6-6375CB2CDD95}" srcOrd="5" destOrd="0" presId="urn:microsoft.com/office/officeart/2005/8/layout/lProcess2"/>
    <dgm:cxn modelId="{5E2F64FE-EB55-4F37-A050-0DFCE156C35F}" type="presParOf" srcId="{8AADE251-8890-489C-A539-AC528110D36F}" destId="{6F37FA9B-2356-4D15-B558-48186D3F4545}" srcOrd="6" destOrd="0" presId="urn:microsoft.com/office/officeart/2005/8/layout/lProcess2"/>
    <dgm:cxn modelId="{17BEB545-C1DB-4B4C-A679-FBD0B8751981}" type="presParOf" srcId="{8AADE251-8890-489C-A539-AC528110D36F}" destId="{BACEBDEB-BD21-4B95-A7DB-13BA64CA0D87}" srcOrd="7" destOrd="0" presId="urn:microsoft.com/office/officeart/2005/8/layout/lProcess2"/>
    <dgm:cxn modelId="{C1DEE3B6-7E71-4566-AA6C-C54931D91D05}" type="presParOf" srcId="{8AADE251-8890-489C-A539-AC528110D36F}" destId="{970DB8BB-B0B1-405F-9CB7-F32F97630879}" srcOrd="8" destOrd="0" presId="urn:microsoft.com/office/officeart/2005/8/layout/lProcess2"/>
    <dgm:cxn modelId="{E9BF7BA4-5D64-4F06-87F5-3D249762E3FF}" type="presParOf" srcId="{8AADE251-8890-489C-A539-AC528110D36F}" destId="{02BD752B-EC18-4039-946F-BC0962CDAF60}" srcOrd="9" destOrd="0" presId="urn:microsoft.com/office/officeart/2005/8/layout/lProcess2"/>
    <dgm:cxn modelId="{DB61A3F1-7F2A-4643-8FC2-BFC35B54419D}" type="presParOf" srcId="{8AADE251-8890-489C-A539-AC528110D36F}" destId="{6EA9D85B-0F26-445F-857C-CC30C3B6D5AC}" srcOrd="10" destOrd="0" presId="urn:microsoft.com/office/officeart/2005/8/layout/lProcess2"/>
    <dgm:cxn modelId="{48D855B0-CA55-4A4A-BC75-B6F91D5323E3}" type="presParOf" srcId="{8AADE251-8890-489C-A539-AC528110D36F}" destId="{18E8F73A-8823-426D-B6B6-260FF322704B}" srcOrd="11" destOrd="0" presId="urn:microsoft.com/office/officeart/2005/8/layout/lProcess2"/>
    <dgm:cxn modelId="{3F2E3D80-3772-42D6-A399-EEC5A6542024}" type="presParOf" srcId="{8AADE251-8890-489C-A539-AC528110D36F}" destId="{2CA9ABE7-26BE-4176-9CCB-E85A52F65EF9}" srcOrd="12" destOrd="0" presId="urn:microsoft.com/office/officeart/2005/8/layout/lProcess2"/>
    <dgm:cxn modelId="{423A7A15-D20A-4B97-A733-BFD0CD276F3E}" type="presParOf" srcId="{8AADE251-8890-489C-A539-AC528110D36F}" destId="{DC72D0A0-FE4F-4894-B6D7-24288A718586}" srcOrd="13" destOrd="0" presId="urn:microsoft.com/office/officeart/2005/8/layout/lProcess2"/>
    <dgm:cxn modelId="{32608BB4-4DFF-4D99-83DE-6A58941981EC}" type="presParOf" srcId="{8AADE251-8890-489C-A539-AC528110D36F}" destId="{ED721F9E-DAD0-448F-B7D2-4D5B7F9F5412}" srcOrd="14" destOrd="0" presId="urn:microsoft.com/office/officeart/2005/8/layout/lProcess2"/>
    <dgm:cxn modelId="{F498F924-EA38-4FEE-AA76-44E10E282D56}" type="presParOf" srcId="{8AADE251-8890-489C-A539-AC528110D36F}" destId="{23425D0B-D4A9-410F-9C85-F0C90232AE67}" srcOrd="15" destOrd="0" presId="urn:microsoft.com/office/officeart/2005/8/layout/lProcess2"/>
    <dgm:cxn modelId="{9E5EC396-E5E6-47A5-8FAE-CA71134CCCF1}" type="presParOf" srcId="{8AADE251-8890-489C-A539-AC528110D36F}" destId="{B7F1259A-C49D-4FB8-9669-F608B0E52E9D}" srcOrd="16" destOrd="0" presId="urn:microsoft.com/office/officeart/2005/8/layout/lProcess2"/>
    <dgm:cxn modelId="{C55D119B-6B7A-4233-8958-C863948DE915}" type="presParOf" srcId="{CB4BEFC3-FF88-4FA8-8957-041A4FE4779D}" destId="{05909A04-977F-47B8-BDED-2CFB6D4BAC4B}" srcOrd="1" destOrd="0" presId="urn:microsoft.com/office/officeart/2005/8/layout/lProcess2"/>
    <dgm:cxn modelId="{E320C390-6A42-4E77-BA4E-18C9B2AFDFA4}" type="presParOf" srcId="{CB4BEFC3-FF88-4FA8-8957-041A4FE4779D}" destId="{9E6A45D9-0BBB-4BCE-8BD2-62737A4B6FAD}" srcOrd="2" destOrd="0" presId="urn:microsoft.com/office/officeart/2005/8/layout/lProcess2"/>
    <dgm:cxn modelId="{145B1712-64B6-439D-B5F6-D4B76B315CD7}" type="presParOf" srcId="{9E6A45D9-0BBB-4BCE-8BD2-62737A4B6FAD}" destId="{7083ED85-6F12-4B5F-9F62-40A711ADBCB7}" srcOrd="0" destOrd="0" presId="urn:microsoft.com/office/officeart/2005/8/layout/lProcess2"/>
    <dgm:cxn modelId="{FE69565E-0FED-41A3-8CC2-AFD1CCD82B63}" type="presParOf" srcId="{9E6A45D9-0BBB-4BCE-8BD2-62737A4B6FAD}" destId="{9D538D54-2DC2-4D36-AA3E-8856E0886DC7}" srcOrd="1" destOrd="0" presId="urn:microsoft.com/office/officeart/2005/8/layout/lProcess2"/>
    <dgm:cxn modelId="{6968AD23-63CD-4985-8FF2-FF333D6A5226}" type="presParOf" srcId="{9E6A45D9-0BBB-4BCE-8BD2-62737A4B6FAD}" destId="{47B2516E-8520-487D-BB66-BB695F416D64}" srcOrd="2" destOrd="0" presId="urn:microsoft.com/office/officeart/2005/8/layout/lProcess2"/>
    <dgm:cxn modelId="{ED3555C3-7DF7-42BE-9E53-A8C036383F19}" type="presParOf" srcId="{47B2516E-8520-487D-BB66-BB695F416D64}" destId="{D1992A02-DA1D-49E9-B122-AFD3306C6C40}" srcOrd="0" destOrd="0" presId="urn:microsoft.com/office/officeart/2005/8/layout/lProcess2"/>
    <dgm:cxn modelId="{14498CB9-3A17-441B-899D-A33B25D3D709}" type="presParOf" srcId="{D1992A02-DA1D-49E9-B122-AFD3306C6C40}" destId="{DD4D21A1-F3BE-4802-BB5B-CF807A059346}" srcOrd="0" destOrd="0" presId="urn:microsoft.com/office/officeart/2005/8/layout/lProcess2"/>
    <dgm:cxn modelId="{63A60473-F7F8-43F1-852D-F1D0F6031675}" type="presParOf" srcId="{D1992A02-DA1D-49E9-B122-AFD3306C6C40}" destId="{FF12F501-8C47-4595-AB90-ECC4ECD456AD}" srcOrd="1" destOrd="0" presId="urn:microsoft.com/office/officeart/2005/8/layout/lProcess2"/>
    <dgm:cxn modelId="{B3DD3048-68AB-4D57-A593-841D65F79043}" type="presParOf" srcId="{D1992A02-DA1D-49E9-B122-AFD3306C6C40}" destId="{0087C85C-7576-4D89-AAC1-35B96E91E0E2}" srcOrd="2" destOrd="0" presId="urn:microsoft.com/office/officeart/2005/8/layout/lProcess2"/>
    <dgm:cxn modelId="{790E5BB4-5704-431B-BB94-94BB2E9066A0}" type="presParOf" srcId="{D1992A02-DA1D-49E9-B122-AFD3306C6C40}" destId="{C364A3EC-52FD-4572-B9E8-A337C95A038A}" srcOrd="3" destOrd="0" presId="urn:microsoft.com/office/officeart/2005/8/layout/lProcess2"/>
    <dgm:cxn modelId="{10D1EF64-9BA6-49B6-9F30-458B05D3EF54}" type="presParOf" srcId="{D1992A02-DA1D-49E9-B122-AFD3306C6C40}" destId="{19C053FD-74DF-4C82-9E0A-38DF4D7E85E2}" srcOrd="4" destOrd="0" presId="urn:microsoft.com/office/officeart/2005/8/layout/lProcess2"/>
    <dgm:cxn modelId="{600A5210-5F48-4FDA-B8C2-F2781A0A2A0B}" type="presParOf" srcId="{D1992A02-DA1D-49E9-B122-AFD3306C6C40}" destId="{6E5FFF08-3DC4-44ED-8021-6AF8981CCA42}" srcOrd="5" destOrd="0" presId="urn:microsoft.com/office/officeart/2005/8/layout/lProcess2"/>
    <dgm:cxn modelId="{5E070D31-9C11-4BF6-A64D-B957392D9B6B}" type="presParOf" srcId="{D1992A02-DA1D-49E9-B122-AFD3306C6C40}" destId="{CF7ABCF7-5B16-4551-B4E1-2FCA28156559}" srcOrd="6" destOrd="0" presId="urn:microsoft.com/office/officeart/2005/8/layout/lProcess2"/>
    <dgm:cxn modelId="{3D27FD3F-44FA-4367-A937-20BDE0BE5CD3}" type="presParOf" srcId="{D1992A02-DA1D-49E9-B122-AFD3306C6C40}" destId="{3875888D-8218-4DDB-99FE-5C556A26FAB8}" srcOrd="7" destOrd="0" presId="urn:microsoft.com/office/officeart/2005/8/layout/lProcess2"/>
    <dgm:cxn modelId="{E254EA5D-39A6-4756-A5A5-28D8BF393F7C}" type="presParOf" srcId="{D1992A02-DA1D-49E9-B122-AFD3306C6C40}" destId="{90B332A2-18E6-4920-B42D-9F8D1F929576}" srcOrd="8" destOrd="0" presId="urn:microsoft.com/office/officeart/2005/8/layout/lProcess2"/>
    <dgm:cxn modelId="{2DF4C006-A1E5-4770-A68D-313F5530D0F0}" type="presParOf" srcId="{D1992A02-DA1D-49E9-B122-AFD3306C6C40}" destId="{BA5E76FF-C843-43D1-9828-DDF8F21F7023}" srcOrd="9" destOrd="0" presId="urn:microsoft.com/office/officeart/2005/8/layout/lProcess2"/>
    <dgm:cxn modelId="{E5B66FE4-2784-4C4E-8CA5-A2A68418A43F}" type="presParOf" srcId="{D1992A02-DA1D-49E9-B122-AFD3306C6C40}" destId="{DA748581-8655-43CB-82B8-02A3202C3A8B}" srcOrd="10" destOrd="0" presId="urn:microsoft.com/office/officeart/2005/8/layout/lProcess2"/>
    <dgm:cxn modelId="{ED3A1C87-01C4-4C3D-AAAC-47B612ED4023}" type="presParOf" srcId="{D1992A02-DA1D-49E9-B122-AFD3306C6C40}" destId="{026852C1-D985-417B-A785-C12F232639D0}" srcOrd="11" destOrd="0" presId="urn:microsoft.com/office/officeart/2005/8/layout/lProcess2"/>
    <dgm:cxn modelId="{427FCB06-4267-4B91-B5C8-463609871709}" type="presParOf" srcId="{D1992A02-DA1D-49E9-B122-AFD3306C6C40}" destId="{C86C46F5-74CB-476B-9E37-62627E1FEF6B}" srcOrd="12" destOrd="0" presId="urn:microsoft.com/office/officeart/2005/8/layout/lProcess2"/>
    <dgm:cxn modelId="{E4829B0B-611E-4479-833E-FFCC98642DB5}" type="presParOf" srcId="{D1992A02-DA1D-49E9-B122-AFD3306C6C40}" destId="{A8DE0324-28B1-49CE-B607-F1548FF50294}" srcOrd="13" destOrd="0" presId="urn:microsoft.com/office/officeart/2005/8/layout/lProcess2"/>
    <dgm:cxn modelId="{E2B8C876-1B91-46C9-9C85-8427C6FEA9D8}" type="presParOf" srcId="{D1992A02-DA1D-49E9-B122-AFD3306C6C40}" destId="{929EA859-D56C-494A-B544-4BD6E1E19DD4}" srcOrd="14" destOrd="0" presId="urn:microsoft.com/office/officeart/2005/8/layout/lProcess2"/>
    <dgm:cxn modelId="{DE7AE029-B21B-4CB9-BA92-9EC94085B73A}" type="presParOf" srcId="{CB4BEFC3-FF88-4FA8-8957-041A4FE4779D}" destId="{8CCE54C0-AF88-4E34-9511-4F6719361F9A}" srcOrd="3" destOrd="0" presId="urn:microsoft.com/office/officeart/2005/8/layout/lProcess2"/>
    <dgm:cxn modelId="{B8BFBB3D-A776-4E9D-AAFF-49E912D4341D}" type="presParOf" srcId="{CB4BEFC3-FF88-4FA8-8957-041A4FE4779D}" destId="{52AE0A06-79F2-401C-B1C7-8E2F9369117B}" srcOrd="4" destOrd="0" presId="urn:microsoft.com/office/officeart/2005/8/layout/lProcess2"/>
    <dgm:cxn modelId="{00F0426F-2403-403C-A757-86AC510F8F29}" type="presParOf" srcId="{52AE0A06-79F2-401C-B1C7-8E2F9369117B}" destId="{20A85503-9C9A-4CC1-8358-FE2B41286605}" srcOrd="0" destOrd="0" presId="urn:microsoft.com/office/officeart/2005/8/layout/lProcess2"/>
    <dgm:cxn modelId="{7FD7502E-C165-4D52-A33F-15147CFEB1F4}" type="presParOf" srcId="{52AE0A06-79F2-401C-B1C7-8E2F9369117B}" destId="{B5A165D2-C428-4ADA-8052-A1B3AEDF749B}" srcOrd="1" destOrd="0" presId="urn:microsoft.com/office/officeart/2005/8/layout/lProcess2"/>
    <dgm:cxn modelId="{A634222D-6FF6-46C3-B348-FCB27E1FA112}" type="presParOf" srcId="{52AE0A06-79F2-401C-B1C7-8E2F9369117B}" destId="{715FD09C-B3E8-4D87-B2A3-ABBCB8E76FEE}" srcOrd="2" destOrd="0" presId="urn:microsoft.com/office/officeart/2005/8/layout/lProcess2"/>
    <dgm:cxn modelId="{BF60A396-77F7-42EA-A18F-17B426719C76}" type="presParOf" srcId="{715FD09C-B3E8-4D87-B2A3-ABBCB8E76FEE}" destId="{3A2654C4-8704-4BDC-9E11-EB75FF25DD65}" srcOrd="0" destOrd="0" presId="urn:microsoft.com/office/officeart/2005/8/layout/lProcess2"/>
    <dgm:cxn modelId="{D90481F9-DA49-4EFA-A79A-ECA384A1B2AC}" type="presParOf" srcId="{3A2654C4-8704-4BDC-9E11-EB75FF25DD65}" destId="{28FD1157-DBE1-4AFC-B774-38F052308558}" srcOrd="0" destOrd="0" presId="urn:microsoft.com/office/officeart/2005/8/layout/lProcess2"/>
    <dgm:cxn modelId="{F0EF1A93-D145-4993-9E70-64C856F43D95}" type="presParOf" srcId="{3A2654C4-8704-4BDC-9E11-EB75FF25DD65}" destId="{B184A6F9-949C-448D-8C76-FFC98BC4D196}" srcOrd="1" destOrd="0" presId="urn:microsoft.com/office/officeart/2005/8/layout/lProcess2"/>
    <dgm:cxn modelId="{79F05B6F-64F1-466E-8CF8-E204631BE743}" type="presParOf" srcId="{3A2654C4-8704-4BDC-9E11-EB75FF25DD65}" destId="{55FFE1B7-2B55-4999-A795-D691D45F91A7}" srcOrd="2" destOrd="0" presId="urn:microsoft.com/office/officeart/2005/8/layout/lProcess2"/>
    <dgm:cxn modelId="{404A7572-7DD4-47C0-9EB9-0F05BD8D3539}" type="presParOf" srcId="{3A2654C4-8704-4BDC-9E11-EB75FF25DD65}" destId="{90ABF57D-22C1-4262-A224-2CB29186A4BA}" srcOrd="3" destOrd="0" presId="urn:microsoft.com/office/officeart/2005/8/layout/lProcess2"/>
    <dgm:cxn modelId="{A26EEFFD-15CF-411C-A2D5-76B110CE7554}" type="presParOf" srcId="{3A2654C4-8704-4BDC-9E11-EB75FF25DD65}" destId="{3362C9CE-AB3F-4E94-9113-85E00DE4C6FA}" srcOrd="4" destOrd="0" presId="urn:microsoft.com/office/officeart/2005/8/layout/lProcess2"/>
    <dgm:cxn modelId="{EE730694-395C-4AF4-9731-F52988B668D8}" type="presParOf" srcId="{3A2654C4-8704-4BDC-9E11-EB75FF25DD65}" destId="{C6A3154E-B878-4B79-BF46-0557287BB51B}" srcOrd="5" destOrd="0" presId="urn:microsoft.com/office/officeart/2005/8/layout/lProcess2"/>
    <dgm:cxn modelId="{B96A41C4-CDF3-4389-AB8A-5F09699333AC}" type="presParOf" srcId="{3A2654C4-8704-4BDC-9E11-EB75FF25DD65}" destId="{2844C706-946E-4C20-9C33-4B5A15E07387}" srcOrd="6" destOrd="0" presId="urn:microsoft.com/office/officeart/2005/8/layout/lProcess2"/>
    <dgm:cxn modelId="{4234A699-E813-4548-95CD-132424A65408}" type="presParOf" srcId="{3A2654C4-8704-4BDC-9E11-EB75FF25DD65}" destId="{F6EECFAB-FBDC-4362-ABC5-BB878B2F0631}" srcOrd="7" destOrd="0" presId="urn:microsoft.com/office/officeart/2005/8/layout/lProcess2"/>
    <dgm:cxn modelId="{DF5461EA-D45A-4D98-AAB1-E8A3882162A2}" type="presParOf" srcId="{3A2654C4-8704-4BDC-9E11-EB75FF25DD65}" destId="{661FAC7A-67B6-4A9F-9B6A-9AF6E1EAE63B}" srcOrd="8" destOrd="0" presId="urn:microsoft.com/office/officeart/2005/8/layout/lProcess2"/>
    <dgm:cxn modelId="{F97CB5B4-B877-4434-AC58-F560033C01C6}" type="presParOf" srcId="{3A2654C4-8704-4BDC-9E11-EB75FF25DD65}" destId="{E28BFB47-AD5E-4756-8C68-5A42F43CBDEE}" srcOrd="9" destOrd="0" presId="urn:microsoft.com/office/officeart/2005/8/layout/lProcess2"/>
    <dgm:cxn modelId="{5191007E-4DFC-45C2-8F5F-7469DD450424}" type="presParOf" srcId="{3A2654C4-8704-4BDC-9E11-EB75FF25DD65}" destId="{031B4C5A-20CC-44ED-BE76-94E5A6215D3B}" srcOrd="10" destOrd="0" presId="urn:microsoft.com/office/officeart/2005/8/layout/lProcess2"/>
    <dgm:cxn modelId="{940BBBAB-E39D-47C7-94F9-45065DD39EBA}" type="presParOf" srcId="{3A2654C4-8704-4BDC-9E11-EB75FF25DD65}" destId="{BDC34EA9-4299-4E2A-8F0E-082537B58BF4}" srcOrd="11" destOrd="0" presId="urn:microsoft.com/office/officeart/2005/8/layout/lProcess2"/>
    <dgm:cxn modelId="{A1FF8E9C-6884-4770-BF51-3A32B74A0817}" type="presParOf" srcId="{3A2654C4-8704-4BDC-9E11-EB75FF25DD65}" destId="{6C1360FB-CFED-4EDE-A587-D4E0604842AC}" srcOrd="12" destOrd="0" presId="urn:microsoft.com/office/officeart/2005/8/layout/lProcess2"/>
    <dgm:cxn modelId="{818115D0-1D84-4421-BF81-4BF922757465}" type="presParOf" srcId="{3A2654C4-8704-4BDC-9E11-EB75FF25DD65}" destId="{71A659A8-2E0C-4B11-914A-F758AB21F64A}" srcOrd="13" destOrd="0" presId="urn:microsoft.com/office/officeart/2005/8/layout/lProcess2"/>
    <dgm:cxn modelId="{5B584A14-A7DD-4A12-A20B-670CF225B492}" type="presParOf" srcId="{3A2654C4-8704-4BDC-9E11-EB75FF25DD65}" destId="{D152E666-D9D8-43A9-B278-673E25C2A4C3}" srcOrd="14" destOrd="0" presId="urn:microsoft.com/office/officeart/2005/8/layout/lProcess2"/>
    <dgm:cxn modelId="{60DDF6E5-84DE-41A2-941D-E70D90E6D6A8}" type="presParOf" srcId="{CB4BEFC3-FF88-4FA8-8957-041A4FE4779D}" destId="{EDBC260F-4DD6-4E51-BC8E-D07BF3197D61}" srcOrd="5" destOrd="0" presId="urn:microsoft.com/office/officeart/2005/8/layout/lProcess2"/>
    <dgm:cxn modelId="{94F10D68-265C-4510-BBD8-4ED00B957D3D}" type="presParOf" srcId="{CB4BEFC3-FF88-4FA8-8957-041A4FE4779D}" destId="{A0FDB2A3-8144-43EC-854B-4E4A38FDDE9E}" srcOrd="6" destOrd="0" presId="urn:microsoft.com/office/officeart/2005/8/layout/lProcess2"/>
    <dgm:cxn modelId="{16DDE321-6372-43B5-91EC-35450A09B065}" type="presParOf" srcId="{A0FDB2A3-8144-43EC-854B-4E4A38FDDE9E}" destId="{DCCE76D2-D55A-41B0-9270-9846A01C494F}" srcOrd="0" destOrd="0" presId="urn:microsoft.com/office/officeart/2005/8/layout/lProcess2"/>
    <dgm:cxn modelId="{84F5B802-CB58-4EBB-A030-942643F939DB}" type="presParOf" srcId="{A0FDB2A3-8144-43EC-854B-4E4A38FDDE9E}" destId="{97808465-01C2-43AE-A7E2-1D19740D7483}" srcOrd="1" destOrd="0" presId="urn:microsoft.com/office/officeart/2005/8/layout/lProcess2"/>
    <dgm:cxn modelId="{739BF095-BE0F-4E6F-BA30-39F58375EB0B}" type="presParOf" srcId="{A0FDB2A3-8144-43EC-854B-4E4A38FDDE9E}" destId="{7F328ADA-E292-46DF-BA09-F6ED3795F0FD}" srcOrd="2" destOrd="0" presId="urn:microsoft.com/office/officeart/2005/8/layout/lProcess2"/>
    <dgm:cxn modelId="{2E3B6402-970A-4E78-A96F-414B5DE86BDE}" type="presParOf" srcId="{7F328ADA-E292-46DF-BA09-F6ED3795F0FD}" destId="{6D7E4622-0E6E-4857-B2CD-745955F86EEC}" srcOrd="0" destOrd="0" presId="urn:microsoft.com/office/officeart/2005/8/layout/lProcess2"/>
    <dgm:cxn modelId="{307E9701-F906-4F79-A48E-7FF6708D0259}" type="presParOf" srcId="{6D7E4622-0E6E-4857-B2CD-745955F86EEC}" destId="{67BDC20A-0EE9-4B69-A390-36A60B301939}" srcOrd="0" destOrd="0" presId="urn:microsoft.com/office/officeart/2005/8/layout/lProcess2"/>
    <dgm:cxn modelId="{A87E1028-7E3D-4D94-BDAC-B9726E68F68C}" type="presParOf" srcId="{6D7E4622-0E6E-4857-B2CD-745955F86EEC}" destId="{1FC8E9D8-51C7-4090-AD8F-230AC631DAF7}" srcOrd="1" destOrd="0" presId="urn:microsoft.com/office/officeart/2005/8/layout/lProcess2"/>
    <dgm:cxn modelId="{6D03E8F0-F738-4A7D-8D90-D8C972754401}" type="presParOf" srcId="{6D7E4622-0E6E-4857-B2CD-745955F86EEC}" destId="{E3030CC1-59F6-4B9F-968B-7629FD40C197}" srcOrd="2" destOrd="0" presId="urn:microsoft.com/office/officeart/2005/8/layout/lProcess2"/>
    <dgm:cxn modelId="{A8DFD241-6005-48E6-A15A-F5192353A951}" type="presParOf" srcId="{6D7E4622-0E6E-4857-B2CD-745955F86EEC}" destId="{E2CAEBCF-45B7-4D35-BE68-B1CAB96B0257}" srcOrd="3" destOrd="0" presId="urn:microsoft.com/office/officeart/2005/8/layout/lProcess2"/>
    <dgm:cxn modelId="{DAC5F8C3-03FA-47C3-87C9-B6BDCA971F89}" type="presParOf" srcId="{6D7E4622-0E6E-4857-B2CD-745955F86EEC}" destId="{0D38E284-0902-4A98-BD41-BBCD828E1894}" srcOrd="4" destOrd="0" presId="urn:microsoft.com/office/officeart/2005/8/layout/lProcess2"/>
    <dgm:cxn modelId="{46179960-9837-4F8A-A6C8-6B568635E96A}" type="presParOf" srcId="{6D7E4622-0E6E-4857-B2CD-745955F86EEC}" destId="{7CF2D483-C940-4114-B3CB-3DF3ACC4BC3D}" srcOrd="5" destOrd="0" presId="urn:microsoft.com/office/officeart/2005/8/layout/lProcess2"/>
    <dgm:cxn modelId="{DC061DB6-51A7-4E0B-A328-602E8ADCD75F}" type="presParOf" srcId="{6D7E4622-0E6E-4857-B2CD-745955F86EEC}" destId="{6FF19DE8-BBB0-4B4E-B4CF-BA9EF7CFB379}" srcOrd="6" destOrd="0" presId="urn:microsoft.com/office/officeart/2005/8/layout/lProcess2"/>
    <dgm:cxn modelId="{F061C89F-279D-4B3B-8246-8387F1C34FD5}" type="presParOf" srcId="{6D7E4622-0E6E-4857-B2CD-745955F86EEC}" destId="{BF10D393-2F82-4E38-B490-956A844715C0}" srcOrd="7" destOrd="0" presId="urn:microsoft.com/office/officeart/2005/8/layout/lProcess2"/>
    <dgm:cxn modelId="{BAB3E29A-44C8-4BA7-9592-79772C31940E}" type="presParOf" srcId="{6D7E4622-0E6E-4857-B2CD-745955F86EEC}" destId="{10C396EE-2E36-4D4E-9015-15C96CC110B6}" srcOrd="8" destOrd="0" presId="urn:microsoft.com/office/officeart/2005/8/layout/lProcess2"/>
    <dgm:cxn modelId="{4A8AEA79-2088-40EC-9287-AFDCDEABC83A}" type="presParOf" srcId="{6D7E4622-0E6E-4857-B2CD-745955F86EEC}" destId="{1B8F9FAC-56F2-488D-9354-A24BA518F1EB}" srcOrd="9" destOrd="0" presId="urn:microsoft.com/office/officeart/2005/8/layout/lProcess2"/>
    <dgm:cxn modelId="{BDA6901C-3DB6-4E6F-A859-89E3D1DEB606}" type="presParOf" srcId="{6D7E4622-0E6E-4857-B2CD-745955F86EEC}" destId="{9397C9DE-4FC3-458E-ACD5-4BC43A58E17F}" srcOrd="10" destOrd="0" presId="urn:microsoft.com/office/officeart/2005/8/layout/lProcess2"/>
    <dgm:cxn modelId="{5BD154EB-819C-4645-B951-2160B73829A9}" type="presParOf" srcId="{6D7E4622-0E6E-4857-B2CD-745955F86EEC}" destId="{1DAE95B4-2EB8-4B14-956E-DF3D57F9400C}" srcOrd="11" destOrd="0" presId="urn:microsoft.com/office/officeart/2005/8/layout/lProcess2"/>
    <dgm:cxn modelId="{EB4BE0C8-E203-40A7-A445-9CAFA06F9657}" type="presParOf" srcId="{6D7E4622-0E6E-4857-B2CD-745955F86EEC}" destId="{450AE74C-85B9-4B4E-A186-F530A47D1078}" srcOrd="12" destOrd="0" presId="urn:microsoft.com/office/officeart/2005/8/layout/lProcess2"/>
    <dgm:cxn modelId="{4BFD3A93-5D71-4DF5-8B59-464D2DB207D9}" type="presParOf" srcId="{6D7E4622-0E6E-4857-B2CD-745955F86EEC}" destId="{BD178CB3-4416-46A8-ADD9-C2C6EFACE2FA}" srcOrd="13" destOrd="0" presId="urn:microsoft.com/office/officeart/2005/8/layout/lProcess2"/>
    <dgm:cxn modelId="{3E8FDCEF-E8C1-4BD7-AD80-4D2348EBBC97}" type="presParOf" srcId="{6D7E4622-0E6E-4857-B2CD-745955F86EEC}" destId="{B3806B1A-A57D-4721-8C9C-91EF5DCAC12B}" srcOrd="14" destOrd="0" presId="urn:microsoft.com/office/officeart/2005/8/layout/lProcess2"/>
    <dgm:cxn modelId="{84DBB639-9A03-46FB-A220-7FF4314E4D5F}" type="presParOf" srcId="{6D7E4622-0E6E-4857-B2CD-745955F86EEC}" destId="{F312FEF5-5146-4DE1-9F45-66774EB5D80C}" srcOrd="15" destOrd="0" presId="urn:microsoft.com/office/officeart/2005/8/layout/lProcess2"/>
    <dgm:cxn modelId="{BA9A4C5F-9A4C-4C29-AD96-001F944EC84F}" type="presParOf" srcId="{6D7E4622-0E6E-4857-B2CD-745955F86EEC}" destId="{21458619-4A2A-4E7E-9F1E-2661EDE4B5F6}" srcOrd="1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8D300C-7C41-44C8-9F88-03D2F5B48C3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kumimoji="1" lang="ja-JP" altLang="en-US"/>
        </a:p>
      </dgm:t>
    </dgm:pt>
    <dgm:pt modelId="{73D90B8E-8E89-4C5E-B6B0-0497D12BB656}">
      <dgm:prSet phldrT="[テキスト]" custT="1"/>
      <dgm:spPr>
        <a:xfrm>
          <a:off x="369" y="0"/>
          <a:ext cx="362225" cy="4788693"/>
        </a:xfrm>
        <a:noFill/>
        <a:ln>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effectLst/>
      </dgm:spPr>
      <dgm:t>
        <a:bodyPr/>
        <a:lstStyle/>
        <a:p>
          <a:pPr algn="l"/>
          <a:r>
            <a:rPr kumimoji="1" lang="ja-JP" altLang="en-US" sz="600" dirty="0" smtClean="0">
              <a:solidFill>
                <a:sysClr val="windowText" lastClr="000000">
                  <a:hueOff val="0"/>
                  <a:satOff val="0"/>
                  <a:lumOff val="0"/>
                  <a:alphaOff val="0"/>
                </a:sysClr>
              </a:solidFill>
              <a:latin typeface="Calibri"/>
              <a:ea typeface="ＭＳ Ｐゴシック"/>
              <a:cs typeface="+mn-cs"/>
            </a:rPr>
            <a:t>ＫＡＢＣ</a:t>
          </a:r>
          <a:r>
            <a:rPr kumimoji="1" lang="en-US" altLang="ja-JP" sz="600" dirty="0" smtClean="0">
              <a:solidFill>
                <a:sysClr val="windowText" lastClr="000000">
                  <a:hueOff val="0"/>
                  <a:satOff val="0"/>
                  <a:lumOff val="0"/>
                  <a:alphaOff val="0"/>
                </a:sysClr>
              </a:solidFill>
              <a:latin typeface="Calibri"/>
              <a:ea typeface="ＭＳ Ｐゴシック"/>
              <a:cs typeface="+mn-cs"/>
            </a:rPr>
            <a:t>-Ⅱ</a:t>
          </a:r>
        </a:p>
        <a:p>
          <a:pPr algn="l"/>
          <a:r>
            <a:rPr kumimoji="1" lang="ja-JP" altLang="en-US" sz="600" dirty="0" smtClean="0">
              <a:solidFill>
                <a:sysClr val="windowText" lastClr="000000">
                  <a:hueOff val="0"/>
                  <a:satOff val="0"/>
                  <a:lumOff val="0"/>
                  <a:alphaOff val="0"/>
                </a:sysClr>
              </a:solidFill>
              <a:latin typeface="Calibri"/>
              <a:ea typeface="ＭＳ Ｐゴシック"/>
              <a:cs typeface="+mn-cs"/>
            </a:rPr>
            <a:t>（多面的な認知）</a:t>
          </a:r>
          <a:endParaRPr kumimoji="1" lang="ja-JP" altLang="en-US" sz="600" dirty="0">
            <a:solidFill>
              <a:sysClr val="windowText" lastClr="000000">
                <a:hueOff val="0"/>
                <a:satOff val="0"/>
                <a:lumOff val="0"/>
                <a:alphaOff val="0"/>
              </a:sysClr>
            </a:solidFill>
            <a:latin typeface="Calibri"/>
            <a:ea typeface="ＭＳ Ｐゴシック"/>
            <a:cs typeface="+mn-cs"/>
          </a:endParaRPr>
        </a:p>
      </dgm:t>
    </dgm:pt>
    <dgm:pt modelId="{1003C72E-BABB-443D-B569-5D67EAD520A6}" type="parTrans" cxnId="{35078BF0-8CD1-41BE-A6A2-FE6CB1DD111A}">
      <dgm:prSet/>
      <dgm:spPr/>
      <dgm:t>
        <a:bodyPr/>
        <a:lstStyle/>
        <a:p>
          <a:endParaRPr kumimoji="1" lang="ja-JP" altLang="en-US"/>
        </a:p>
      </dgm:t>
    </dgm:pt>
    <dgm:pt modelId="{232429A2-01F5-4533-A9FC-DF7AFD8F0702}" type="sibTrans" cxnId="{35078BF0-8CD1-41BE-A6A2-FE6CB1DD111A}">
      <dgm:prSet/>
      <dgm:spPr/>
      <dgm:t>
        <a:bodyPr/>
        <a:lstStyle/>
        <a:p>
          <a:endParaRPr kumimoji="1" lang="ja-JP" altLang="en-US"/>
        </a:p>
      </dgm:t>
    </dgm:pt>
    <dgm:pt modelId="{38152765-C6B5-4591-982C-554BF3650261}">
      <dgm:prSet phldrT="[テキスト]" custT="1"/>
      <dgm:spPr>
        <a:xfrm>
          <a:off x="44911" y="1401807"/>
          <a:ext cx="289780" cy="350409"/>
        </a:xfrm>
        <a:noFill/>
        <a:ln w="6350" cap="flat" cmpd="sng" algn="ctr">
          <a:solidFill>
            <a:sysClr val="windowText" lastClr="000000"/>
          </a:solidFill>
          <a:prstDash val="solid"/>
        </a:ln>
        <a:effectLst/>
      </dgm:spPr>
      <dgm:t>
        <a:bodyPr/>
        <a:lstStyle/>
        <a:p>
          <a:r>
            <a:rPr kumimoji="1" lang="ja-JP" altLang="en-US" sz="600" dirty="0" smtClean="0">
              <a:solidFill>
                <a:sysClr val="windowText" lastClr="000000"/>
              </a:solidFill>
              <a:latin typeface="Calibri"/>
              <a:ea typeface="ＭＳ Ｐゴシック"/>
              <a:cs typeface="+mn-cs"/>
            </a:rPr>
            <a:t>継次</a:t>
          </a:r>
          <a:endParaRPr kumimoji="1" lang="ja-JP" altLang="en-US" sz="600" dirty="0">
            <a:solidFill>
              <a:sysClr val="windowText" lastClr="000000"/>
            </a:solidFill>
            <a:latin typeface="Calibri"/>
            <a:ea typeface="ＭＳ Ｐゴシック"/>
            <a:cs typeface="+mn-cs"/>
          </a:endParaRPr>
        </a:p>
      </dgm:t>
    </dgm:pt>
    <dgm:pt modelId="{10BC7BCC-2385-44A3-902C-CB227F0D26C0}" type="parTrans" cxnId="{1C8FC568-61FB-409C-81E3-6AD287B88CC9}">
      <dgm:prSet/>
      <dgm:spPr/>
      <dgm:t>
        <a:bodyPr/>
        <a:lstStyle/>
        <a:p>
          <a:endParaRPr kumimoji="1" lang="ja-JP" altLang="en-US"/>
        </a:p>
      </dgm:t>
    </dgm:pt>
    <dgm:pt modelId="{87E50757-9F7B-496B-9CA9-915FB82F5CA1}" type="sibTrans" cxnId="{1C8FC568-61FB-409C-81E3-6AD287B88CC9}">
      <dgm:prSet/>
      <dgm:spPr/>
      <dgm:t>
        <a:bodyPr/>
        <a:lstStyle/>
        <a:p>
          <a:endParaRPr kumimoji="1" lang="ja-JP" altLang="en-US"/>
        </a:p>
      </dgm:t>
    </dgm:pt>
    <dgm:pt modelId="{1B775694-01D4-4E69-A28C-FDB68A68413A}">
      <dgm:prSet phldrT="[テキスト]" custT="1"/>
      <dgm:spPr>
        <a:xfrm>
          <a:off x="36591" y="1834002"/>
          <a:ext cx="289780" cy="299030"/>
        </a:xfrm>
        <a:noFill/>
        <a:ln w="6350" cap="flat" cmpd="sng" algn="ctr">
          <a:solidFill>
            <a:sysClr val="windowText" lastClr="000000"/>
          </a:solidFill>
          <a:prstDash val="solid"/>
        </a:ln>
        <a:effectLst/>
      </dgm:spPr>
      <dgm:t>
        <a:bodyPr/>
        <a:lstStyle/>
        <a:p>
          <a:r>
            <a:rPr kumimoji="1" lang="ja-JP" altLang="en-US" sz="600" dirty="0" smtClean="0">
              <a:solidFill>
                <a:sysClr val="windowText" lastClr="000000"/>
              </a:solidFill>
              <a:latin typeface="Calibri"/>
              <a:ea typeface="ＭＳ Ｐゴシック"/>
              <a:cs typeface="+mn-cs"/>
            </a:rPr>
            <a:t>同時</a:t>
          </a:r>
          <a:endParaRPr kumimoji="1" lang="ja-JP" altLang="en-US" sz="600" dirty="0">
            <a:solidFill>
              <a:sysClr val="windowText" lastClr="000000"/>
            </a:solidFill>
            <a:latin typeface="Calibri"/>
            <a:ea typeface="ＭＳ Ｐゴシック"/>
            <a:cs typeface="+mn-cs"/>
          </a:endParaRPr>
        </a:p>
      </dgm:t>
    </dgm:pt>
    <dgm:pt modelId="{0916B397-F73B-4200-BFC7-8CA94B7E9039}" type="parTrans" cxnId="{13A8396A-D07F-48D6-BE3D-24C49C409FB6}">
      <dgm:prSet/>
      <dgm:spPr/>
      <dgm:t>
        <a:bodyPr/>
        <a:lstStyle/>
        <a:p>
          <a:endParaRPr kumimoji="1" lang="ja-JP" altLang="en-US"/>
        </a:p>
      </dgm:t>
    </dgm:pt>
    <dgm:pt modelId="{1B7CA360-420A-47A4-AD8D-75C8CEEAD063}" type="sibTrans" cxnId="{13A8396A-D07F-48D6-BE3D-24C49C409FB6}">
      <dgm:prSet/>
      <dgm:spPr/>
      <dgm:t>
        <a:bodyPr/>
        <a:lstStyle/>
        <a:p>
          <a:endParaRPr kumimoji="1" lang="ja-JP" altLang="en-US"/>
        </a:p>
      </dgm:t>
    </dgm:pt>
    <dgm:pt modelId="{3EBF85C8-10EB-4E2F-AC49-FA7F71110561}">
      <dgm:prSet phldrT="[テキスト]" custT="1"/>
      <dgm:spPr>
        <a:xfrm>
          <a:off x="389762" y="0"/>
          <a:ext cx="362225" cy="4788693"/>
        </a:xfrm>
        <a:noFill/>
        <a:ln>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effectLst/>
      </dgm:spPr>
      <dgm:t>
        <a:bodyPr/>
        <a:lstStyle/>
        <a:p>
          <a:pPr algn="l"/>
          <a:r>
            <a:rPr kumimoji="1" lang="ja-JP" altLang="en-US" sz="500" dirty="0" smtClean="0">
              <a:solidFill>
                <a:sysClr val="windowText" lastClr="000000">
                  <a:hueOff val="0"/>
                  <a:satOff val="0"/>
                  <a:lumOff val="0"/>
                  <a:alphaOff val="0"/>
                </a:sysClr>
              </a:solidFill>
              <a:latin typeface="Calibri"/>
              <a:ea typeface="ＭＳ Ｐゴシック"/>
              <a:cs typeface="+mn-cs"/>
            </a:rPr>
            <a:t>ＷＩＳＣ</a:t>
          </a:r>
          <a:endParaRPr kumimoji="1" lang="en-US" altLang="ja-JP" sz="500" dirty="0" smtClean="0">
            <a:solidFill>
              <a:sysClr val="windowText" lastClr="000000">
                <a:hueOff val="0"/>
                <a:satOff val="0"/>
                <a:lumOff val="0"/>
                <a:alphaOff val="0"/>
              </a:sysClr>
            </a:solidFill>
            <a:latin typeface="Calibri"/>
            <a:ea typeface="ＭＳ Ｐゴシック"/>
            <a:cs typeface="+mn-cs"/>
          </a:endParaRPr>
        </a:p>
        <a:p>
          <a:pPr algn="l"/>
          <a:r>
            <a:rPr kumimoji="1" lang="en-US" altLang="ja-JP" sz="500" dirty="0" smtClean="0">
              <a:solidFill>
                <a:sysClr val="windowText" lastClr="000000">
                  <a:hueOff val="0"/>
                  <a:satOff val="0"/>
                  <a:lumOff val="0"/>
                  <a:alphaOff val="0"/>
                </a:sysClr>
              </a:solidFill>
              <a:latin typeface="Calibri"/>
              <a:ea typeface="ＭＳ Ｐゴシック"/>
              <a:cs typeface="+mn-cs"/>
            </a:rPr>
            <a:t>-Ⅳ</a:t>
          </a:r>
        </a:p>
        <a:p>
          <a:pPr algn="l"/>
          <a:r>
            <a:rPr kumimoji="1" lang="ja-JP" altLang="en-US" sz="500" dirty="0" smtClean="0">
              <a:solidFill>
                <a:sysClr val="windowText" lastClr="000000">
                  <a:hueOff val="0"/>
                  <a:satOff val="0"/>
                  <a:lumOff val="0"/>
                  <a:alphaOff val="0"/>
                </a:sysClr>
              </a:solidFill>
              <a:latin typeface="Calibri"/>
              <a:ea typeface="ＭＳ Ｐゴシック"/>
              <a:cs typeface="+mn-cs"/>
            </a:rPr>
            <a:t>（文脈依存な認知）</a:t>
          </a:r>
          <a:endParaRPr kumimoji="1" lang="ja-JP" altLang="en-US" sz="500" dirty="0">
            <a:solidFill>
              <a:sysClr val="windowText" lastClr="000000">
                <a:hueOff val="0"/>
                <a:satOff val="0"/>
                <a:lumOff val="0"/>
                <a:alphaOff val="0"/>
              </a:sysClr>
            </a:solidFill>
            <a:latin typeface="Calibri"/>
            <a:ea typeface="ＭＳ Ｐゴシック"/>
            <a:cs typeface="+mn-cs"/>
          </a:endParaRPr>
        </a:p>
      </dgm:t>
    </dgm:pt>
    <dgm:pt modelId="{98CEFA24-ED47-4C5F-A514-7F7D8E33F8C8}" type="parTrans" cxnId="{23BB3E96-EBBD-464B-8108-76B03275DF90}">
      <dgm:prSet/>
      <dgm:spPr/>
      <dgm:t>
        <a:bodyPr/>
        <a:lstStyle/>
        <a:p>
          <a:endParaRPr kumimoji="1" lang="ja-JP" altLang="en-US"/>
        </a:p>
      </dgm:t>
    </dgm:pt>
    <dgm:pt modelId="{C97A7467-9F20-42A3-B819-35CA4C2C9C93}" type="sibTrans" cxnId="{23BB3E96-EBBD-464B-8108-76B03275DF90}">
      <dgm:prSet/>
      <dgm:spPr/>
      <dgm:t>
        <a:bodyPr/>
        <a:lstStyle/>
        <a:p>
          <a:endParaRPr kumimoji="1" lang="ja-JP" altLang="en-US"/>
        </a:p>
      </dgm:t>
    </dgm:pt>
    <dgm:pt modelId="{935A9DC8-0768-42FF-A11A-E417276788B5}">
      <dgm:prSet phldrT="[テキスト]" custT="1"/>
      <dgm:spPr>
        <a:xfrm>
          <a:off x="425984" y="1438076"/>
          <a:ext cx="289780" cy="308909"/>
        </a:xfrm>
        <a:noFill/>
        <a:ln w="6350" cap="flat" cmpd="sng" algn="ctr">
          <a:solidFill>
            <a:scrgbClr r="0" g="0" b="0"/>
          </a:solidFill>
          <a:prstDash val="solid"/>
        </a:ln>
        <a:effectLst/>
      </dgm:spPr>
      <dgm:t>
        <a:bodyPr/>
        <a:lstStyle/>
        <a:p>
          <a:r>
            <a:rPr kumimoji="1" lang="ja-JP" altLang="en-US" sz="200" dirty="0" smtClean="0">
              <a:solidFill>
                <a:sysClr val="windowText" lastClr="000000"/>
              </a:solidFill>
              <a:latin typeface="Calibri"/>
              <a:ea typeface="ＭＳ Ｐゴシック"/>
              <a:cs typeface="+mn-cs"/>
            </a:rPr>
            <a:t>ワーキングメモリ</a:t>
          </a:r>
          <a:endParaRPr kumimoji="1" lang="en-US" altLang="ja-JP" sz="2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（ＷＭＩ）</a:t>
          </a:r>
          <a:endParaRPr kumimoji="1" lang="ja-JP" altLang="en-US" sz="500" dirty="0">
            <a:solidFill>
              <a:sysClr val="windowText" lastClr="000000"/>
            </a:solidFill>
            <a:latin typeface="Calibri"/>
            <a:ea typeface="ＭＳ Ｐゴシック"/>
            <a:cs typeface="+mn-cs"/>
          </a:endParaRPr>
        </a:p>
      </dgm:t>
    </dgm:pt>
    <dgm:pt modelId="{5E0C60D2-EF2C-4437-859A-3BDFB7E9562E}" type="parTrans" cxnId="{D04C8EC3-6CF9-4B50-9C28-B765284D200A}">
      <dgm:prSet/>
      <dgm:spPr/>
      <dgm:t>
        <a:bodyPr/>
        <a:lstStyle/>
        <a:p>
          <a:endParaRPr kumimoji="1" lang="ja-JP" altLang="en-US"/>
        </a:p>
      </dgm:t>
    </dgm:pt>
    <dgm:pt modelId="{2D70C3B7-5366-4658-BD7D-F9EF1B2396C2}" type="sibTrans" cxnId="{D04C8EC3-6CF9-4B50-9C28-B765284D200A}">
      <dgm:prSet/>
      <dgm:spPr/>
      <dgm:t>
        <a:bodyPr/>
        <a:lstStyle/>
        <a:p>
          <a:endParaRPr kumimoji="1" lang="ja-JP" altLang="en-US"/>
        </a:p>
      </dgm:t>
    </dgm:pt>
    <dgm:pt modelId="{005872A9-2026-417D-AE4B-43A66D01FB57}">
      <dgm:prSet phldrT="[テキスト]" custT="1"/>
      <dgm:spPr>
        <a:xfrm>
          <a:off x="779154" y="0"/>
          <a:ext cx="362225" cy="4788693"/>
        </a:xfrm>
        <a:noFill/>
        <a:ln>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effectLst/>
      </dgm:spPr>
      <dgm:t>
        <a:bodyPr/>
        <a:lstStyle/>
        <a:p>
          <a:pPr algn="l"/>
          <a:r>
            <a:rPr kumimoji="1" lang="ja-JP" altLang="en-US" sz="500" dirty="0" smtClean="0">
              <a:solidFill>
                <a:sysClr val="windowText" lastClr="000000">
                  <a:hueOff val="0"/>
                  <a:satOff val="0"/>
                  <a:lumOff val="0"/>
                  <a:alphaOff val="0"/>
                </a:sysClr>
              </a:solidFill>
              <a:latin typeface="Calibri"/>
              <a:ea typeface="ＭＳ Ｐゴシック"/>
              <a:cs typeface="+mn-cs"/>
            </a:rPr>
            <a:t>ＷＩＳＣ</a:t>
          </a:r>
          <a:endParaRPr kumimoji="1" lang="en-US" altLang="ja-JP" sz="500" dirty="0" smtClean="0">
            <a:solidFill>
              <a:sysClr val="windowText" lastClr="000000">
                <a:hueOff val="0"/>
                <a:satOff val="0"/>
                <a:lumOff val="0"/>
                <a:alphaOff val="0"/>
              </a:sysClr>
            </a:solidFill>
            <a:latin typeface="Calibri"/>
            <a:ea typeface="ＭＳ Ｐゴシック"/>
            <a:cs typeface="+mn-cs"/>
          </a:endParaRPr>
        </a:p>
        <a:p>
          <a:pPr algn="l"/>
          <a:r>
            <a:rPr kumimoji="1" lang="en-US" altLang="ja-JP" sz="500" dirty="0" smtClean="0">
              <a:solidFill>
                <a:sysClr val="windowText" lastClr="000000">
                  <a:hueOff val="0"/>
                  <a:satOff val="0"/>
                  <a:lumOff val="0"/>
                  <a:alphaOff val="0"/>
                </a:sysClr>
              </a:solidFill>
              <a:latin typeface="Calibri"/>
              <a:ea typeface="ＭＳ Ｐゴシック"/>
              <a:cs typeface="+mn-cs"/>
            </a:rPr>
            <a:t>-Ⅲ</a:t>
          </a:r>
        </a:p>
        <a:p>
          <a:pPr algn="l"/>
          <a:r>
            <a:rPr kumimoji="1" lang="ja-JP" altLang="en-US" sz="500" dirty="0" smtClean="0">
              <a:solidFill>
                <a:sysClr val="windowText" lastClr="000000">
                  <a:hueOff val="0"/>
                  <a:satOff val="0"/>
                  <a:lumOff val="0"/>
                  <a:alphaOff val="0"/>
                </a:sysClr>
              </a:solidFill>
              <a:latin typeface="Calibri"/>
              <a:ea typeface="ＭＳ Ｐゴシック"/>
              <a:cs typeface="+mn-cs"/>
            </a:rPr>
            <a:t>（文脈依存な認知）</a:t>
          </a:r>
          <a:endParaRPr kumimoji="1" lang="ja-JP" altLang="en-US" sz="500" dirty="0">
            <a:solidFill>
              <a:sysClr val="windowText" lastClr="000000">
                <a:hueOff val="0"/>
                <a:satOff val="0"/>
                <a:lumOff val="0"/>
                <a:alphaOff val="0"/>
              </a:sysClr>
            </a:solidFill>
            <a:latin typeface="Calibri"/>
            <a:ea typeface="ＭＳ Ｐゴシック"/>
            <a:cs typeface="+mn-cs"/>
          </a:endParaRPr>
        </a:p>
      </dgm:t>
    </dgm:pt>
    <dgm:pt modelId="{5C5A57F4-6E68-4A22-BFC2-1C4919DC38EE}" type="parTrans" cxnId="{37509055-25F0-4A23-B2FB-EAED5D963686}">
      <dgm:prSet/>
      <dgm:spPr/>
      <dgm:t>
        <a:bodyPr/>
        <a:lstStyle/>
        <a:p>
          <a:endParaRPr kumimoji="1" lang="ja-JP" altLang="en-US"/>
        </a:p>
      </dgm:t>
    </dgm:pt>
    <dgm:pt modelId="{E128F138-94F0-4509-BB46-15CD899AFB80}" type="sibTrans" cxnId="{37509055-25F0-4A23-B2FB-EAED5D963686}">
      <dgm:prSet/>
      <dgm:spPr/>
      <dgm:t>
        <a:bodyPr/>
        <a:lstStyle/>
        <a:p>
          <a:endParaRPr kumimoji="1" lang="ja-JP" altLang="en-US"/>
        </a:p>
      </dgm:t>
    </dgm:pt>
    <dgm:pt modelId="{F8658126-C740-4B42-BCE4-A185A5AAB601}">
      <dgm:prSet phldrT="[テキスト]" custT="1"/>
      <dgm:spPr>
        <a:xfrm>
          <a:off x="815377" y="1437059"/>
          <a:ext cx="289780" cy="304729"/>
        </a:xfrm>
        <a:noFill/>
        <a:ln w="6350" cap="flat" cmpd="sng" algn="ctr">
          <a:solidFill>
            <a:sysClr val="windowText" lastClr="000000"/>
          </a:solidFill>
          <a:prstDash val="solid"/>
        </a:ln>
        <a:effectLst/>
      </dgm:spPr>
      <dgm:t>
        <a:bodyPr/>
        <a:lstStyle/>
        <a:p>
          <a:r>
            <a:rPr kumimoji="1" lang="ja-JP" altLang="en-US" sz="300" dirty="0" smtClean="0">
              <a:solidFill>
                <a:sysClr val="windowText" lastClr="000000"/>
              </a:solidFill>
              <a:latin typeface="Calibri"/>
              <a:ea typeface="ＭＳ Ｐゴシック"/>
              <a:cs typeface="+mn-cs"/>
            </a:rPr>
            <a:t>注意</a:t>
          </a:r>
          <a:endParaRPr kumimoji="1" lang="en-US" altLang="ja-JP" sz="300" dirty="0" smtClean="0">
            <a:solidFill>
              <a:sysClr val="windowText" lastClr="000000"/>
            </a:solidFill>
            <a:latin typeface="Calibri"/>
            <a:ea typeface="ＭＳ Ｐゴシック"/>
            <a:cs typeface="+mn-cs"/>
          </a:endParaRPr>
        </a:p>
        <a:p>
          <a:r>
            <a:rPr kumimoji="1" lang="ja-JP" altLang="en-US" sz="300" dirty="0" smtClean="0">
              <a:solidFill>
                <a:sysClr val="windowText" lastClr="000000"/>
              </a:solidFill>
              <a:latin typeface="Calibri"/>
              <a:ea typeface="ＭＳ Ｐゴシック"/>
              <a:cs typeface="+mn-cs"/>
            </a:rPr>
            <a:t>記憶</a:t>
          </a:r>
          <a:endParaRPr kumimoji="1" lang="en-US" altLang="ja-JP" sz="300" dirty="0" smtClean="0">
            <a:solidFill>
              <a:sysClr val="windowText" lastClr="000000"/>
            </a:solidFill>
            <a:latin typeface="Calibri"/>
            <a:ea typeface="ＭＳ Ｐゴシック"/>
            <a:cs typeface="+mn-cs"/>
          </a:endParaRPr>
        </a:p>
        <a:p>
          <a:r>
            <a:rPr kumimoji="1" lang="ja-JP" altLang="en-US" sz="300" dirty="0" smtClean="0">
              <a:solidFill>
                <a:sysClr val="windowText" lastClr="000000"/>
              </a:solidFill>
              <a:latin typeface="Calibri"/>
              <a:ea typeface="ＭＳ Ｐゴシック"/>
              <a:cs typeface="+mn-cs"/>
            </a:rPr>
            <a:t>（ＶＣ）</a:t>
          </a:r>
          <a:endParaRPr kumimoji="1" lang="ja-JP" altLang="en-US" sz="300" dirty="0">
            <a:solidFill>
              <a:sysClr val="windowText" lastClr="000000"/>
            </a:solidFill>
            <a:latin typeface="Calibri"/>
            <a:ea typeface="ＭＳ Ｐゴシック"/>
            <a:cs typeface="+mn-cs"/>
          </a:endParaRPr>
        </a:p>
      </dgm:t>
    </dgm:pt>
    <dgm:pt modelId="{C403D3B9-A6BB-4BA5-AEB6-56893F778E94}" type="parTrans" cxnId="{FB6B75A0-93FF-4A77-B04E-89436E530A66}">
      <dgm:prSet/>
      <dgm:spPr/>
      <dgm:t>
        <a:bodyPr/>
        <a:lstStyle/>
        <a:p>
          <a:endParaRPr kumimoji="1" lang="ja-JP" altLang="en-US"/>
        </a:p>
      </dgm:t>
    </dgm:pt>
    <dgm:pt modelId="{3FA89FB3-8476-4363-947D-EA0094157D1D}" type="sibTrans" cxnId="{FB6B75A0-93FF-4A77-B04E-89436E530A66}">
      <dgm:prSet/>
      <dgm:spPr/>
      <dgm:t>
        <a:bodyPr/>
        <a:lstStyle/>
        <a:p>
          <a:endParaRPr kumimoji="1" lang="ja-JP" altLang="en-US"/>
        </a:p>
      </dgm:t>
    </dgm:pt>
    <dgm:pt modelId="{009F4483-8D69-46F9-96C3-89EC53414DF3}">
      <dgm:prSet phldrT="[テキスト]" custT="1"/>
      <dgm:spPr>
        <a:xfrm>
          <a:off x="815377" y="2837632"/>
          <a:ext cx="289780" cy="30472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CFF86322-088E-4C11-847E-0B3B38A69514}" type="parTrans" cxnId="{9EBBE3E9-510D-4756-AF92-ABA1249EE5CC}">
      <dgm:prSet/>
      <dgm:spPr/>
      <dgm:t>
        <a:bodyPr/>
        <a:lstStyle/>
        <a:p>
          <a:endParaRPr kumimoji="1" lang="ja-JP" altLang="en-US"/>
        </a:p>
      </dgm:t>
    </dgm:pt>
    <dgm:pt modelId="{A872FFA0-3DB0-4461-B6EC-333B47598B3D}" type="sibTrans" cxnId="{9EBBE3E9-510D-4756-AF92-ABA1249EE5CC}">
      <dgm:prSet/>
      <dgm:spPr/>
      <dgm:t>
        <a:bodyPr/>
        <a:lstStyle/>
        <a:p>
          <a:endParaRPr kumimoji="1" lang="ja-JP" altLang="en-US"/>
        </a:p>
      </dgm:t>
    </dgm:pt>
    <dgm:pt modelId="{72042B18-16E5-4534-AF80-D9A5121C6FB9}">
      <dgm:prSet phldrT="[テキスト]" custT="1"/>
      <dgm:spPr>
        <a:xfrm>
          <a:off x="1168547" y="0"/>
          <a:ext cx="362225" cy="4788693"/>
        </a:xfrm>
        <a:noFill/>
        <a:ln>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effectLst/>
      </dgm:spPr>
      <dgm:t>
        <a:bodyPr/>
        <a:lstStyle/>
        <a:p>
          <a:pPr algn="l"/>
          <a:r>
            <a:rPr kumimoji="1" lang="ja-JP" altLang="en-US" sz="600" dirty="0" smtClean="0">
              <a:solidFill>
                <a:sysClr val="windowText" lastClr="000000">
                  <a:hueOff val="0"/>
                  <a:satOff val="0"/>
                  <a:lumOff val="0"/>
                  <a:alphaOff val="0"/>
                </a:sysClr>
              </a:solidFill>
              <a:latin typeface="Calibri"/>
              <a:ea typeface="ＭＳ Ｐゴシック"/>
              <a:cs typeface="+mn-cs"/>
            </a:rPr>
            <a:t>ＤＮ</a:t>
          </a:r>
          <a:r>
            <a:rPr kumimoji="1" lang="en-US" altLang="ja-JP" sz="600" dirty="0" smtClean="0">
              <a:solidFill>
                <a:sysClr val="windowText" lastClr="000000">
                  <a:hueOff val="0"/>
                  <a:satOff val="0"/>
                  <a:lumOff val="0"/>
                  <a:alphaOff val="0"/>
                </a:sysClr>
              </a:solidFill>
              <a:latin typeface="Calibri"/>
              <a:ea typeface="ＭＳ Ｐゴシック"/>
              <a:cs typeface="+mn-cs"/>
            </a:rPr>
            <a:t>-</a:t>
          </a:r>
        </a:p>
        <a:p>
          <a:pPr algn="l"/>
          <a:r>
            <a:rPr kumimoji="1" lang="ja-JP" altLang="en-US" sz="600" dirty="0" smtClean="0">
              <a:solidFill>
                <a:sysClr val="windowText" lastClr="000000">
                  <a:hueOff val="0"/>
                  <a:satOff val="0"/>
                  <a:lumOff val="0"/>
                  <a:alphaOff val="0"/>
                </a:sysClr>
              </a:solidFill>
              <a:latin typeface="Calibri"/>
              <a:ea typeface="ＭＳ Ｐゴシック"/>
              <a:cs typeface="+mn-cs"/>
            </a:rPr>
            <a:t>ＣＡＳ</a:t>
          </a:r>
          <a:endParaRPr kumimoji="1" lang="en-US" altLang="ja-JP" sz="600" dirty="0" smtClean="0">
            <a:solidFill>
              <a:sysClr val="windowText" lastClr="000000">
                <a:hueOff val="0"/>
                <a:satOff val="0"/>
                <a:lumOff val="0"/>
                <a:alphaOff val="0"/>
              </a:sysClr>
            </a:solidFill>
            <a:latin typeface="Calibri"/>
            <a:ea typeface="ＭＳ Ｐゴシック"/>
            <a:cs typeface="+mn-cs"/>
          </a:endParaRPr>
        </a:p>
        <a:p>
          <a:pPr algn="l"/>
          <a:r>
            <a:rPr kumimoji="1" lang="ja-JP" altLang="en-US" sz="600" dirty="0" smtClean="0">
              <a:solidFill>
                <a:sysClr val="windowText" lastClr="000000">
                  <a:hueOff val="0"/>
                  <a:satOff val="0"/>
                  <a:lumOff val="0"/>
                  <a:alphaOff val="0"/>
                </a:sysClr>
              </a:solidFill>
              <a:latin typeface="Calibri"/>
              <a:ea typeface="ＭＳ Ｐゴシック"/>
              <a:cs typeface="+mn-cs"/>
            </a:rPr>
            <a:t>（独立した認知</a:t>
          </a:r>
          <a:r>
            <a:rPr kumimoji="1" lang="ja-JP" altLang="en-US" sz="700" dirty="0" smtClean="0">
              <a:solidFill>
                <a:sysClr val="windowText" lastClr="000000">
                  <a:hueOff val="0"/>
                  <a:satOff val="0"/>
                  <a:lumOff val="0"/>
                  <a:alphaOff val="0"/>
                </a:sysClr>
              </a:solidFill>
              <a:latin typeface="Calibri"/>
              <a:ea typeface="ＭＳ Ｐゴシック"/>
              <a:cs typeface="+mn-cs"/>
            </a:rPr>
            <a:t>）</a:t>
          </a:r>
          <a:endParaRPr kumimoji="1" lang="ja-JP" altLang="en-US" sz="700" dirty="0">
            <a:solidFill>
              <a:sysClr val="windowText" lastClr="000000">
                <a:hueOff val="0"/>
                <a:satOff val="0"/>
                <a:lumOff val="0"/>
                <a:alphaOff val="0"/>
              </a:sysClr>
            </a:solidFill>
            <a:latin typeface="Calibri"/>
            <a:ea typeface="ＭＳ Ｐゴシック"/>
            <a:cs typeface="+mn-cs"/>
          </a:endParaRPr>
        </a:p>
      </dgm:t>
    </dgm:pt>
    <dgm:pt modelId="{94A91DC1-D887-4DB8-ADEE-155EB8E55032}" type="parTrans" cxnId="{DCC4E64C-2056-469B-A7BA-01A7FEEC53E8}">
      <dgm:prSet/>
      <dgm:spPr/>
      <dgm:t>
        <a:bodyPr/>
        <a:lstStyle/>
        <a:p>
          <a:endParaRPr kumimoji="1" lang="ja-JP" altLang="en-US"/>
        </a:p>
      </dgm:t>
    </dgm:pt>
    <dgm:pt modelId="{F03C8AC6-7B04-4A45-A87C-E8E4E74507F1}" type="sibTrans" cxnId="{DCC4E64C-2056-469B-A7BA-01A7FEEC53E8}">
      <dgm:prSet/>
      <dgm:spPr/>
      <dgm:t>
        <a:bodyPr/>
        <a:lstStyle/>
        <a:p>
          <a:endParaRPr kumimoji="1" lang="ja-JP" altLang="en-US"/>
        </a:p>
      </dgm:t>
    </dgm:pt>
    <dgm:pt modelId="{4B83A013-ECA9-4589-AEAA-D8A53D6F69D4}">
      <dgm:prSet phldrT="[テキスト]" custT="1"/>
      <dgm:spPr>
        <a:xfrm>
          <a:off x="36591" y="2179037"/>
          <a:ext cx="289780" cy="299030"/>
        </a:xfrm>
        <a:noFill/>
        <a:ln w="6350" cap="flat" cmpd="sng" algn="ctr">
          <a:solidFill>
            <a:scrgbClr r="0" g="0" b="0"/>
          </a:solidFill>
          <a:prstDash val="solid"/>
        </a:ln>
        <a:effectLst/>
      </dgm:spPr>
      <dgm:t>
        <a:bodyPr/>
        <a:lstStyle/>
        <a:p>
          <a:r>
            <a:rPr kumimoji="1" lang="ja-JP" altLang="en-US" sz="600" dirty="0" smtClean="0">
              <a:solidFill>
                <a:sysClr val="windowText" lastClr="000000"/>
              </a:solidFill>
              <a:latin typeface="Calibri"/>
              <a:ea typeface="ＭＳ Ｐゴシック"/>
              <a:cs typeface="+mn-cs"/>
            </a:rPr>
            <a:t>計画</a:t>
          </a:r>
          <a:endParaRPr kumimoji="1" lang="ja-JP" altLang="en-US" sz="600" dirty="0">
            <a:solidFill>
              <a:sysClr val="windowText" lastClr="000000"/>
            </a:solidFill>
            <a:latin typeface="Calibri"/>
            <a:ea typeface="ＭＳ Ｐゴシック"/>
            <a:cs typeface="+mn-cs"/>
          </a:endParaRPr>
        </a:p>
      </dgm:t>
    </dgm:pt>
    <dgm:pt modelId="{08244587-4D04-4D72-B602-85BA00976FE8}" type="parTrans" cxnId="{BA07B575-5D47-4A34-99B4-942575B267B2}">
      <dgm:prSet/>
      <dgm:spPr/>
      <dgm:t>
        <a:bodyPr/>
        <a:lstStyle/>
        <a:p>
          <a:endParaRPr kumimoji="1" lang="ja-JP" altLang="en-US"/>
        </a:p>
      </dgm:t>
    </dgm:pt>
    <dgm:pt modelId="{8D13CCF3-25DF-4C08-BCCD-5B7EB9DBE403}" type="sibTrans" cxnId="{BA07B575-5D47-4A34-99B4-942575B267B2}">
      <dgm:prSet/>
      <dgm:spPr/>
      <dgm:t>
        <a:bodyPr/>
        <a:lstStyle/>
        <a:p>
          <a:endParaRPr kumimoji="1" lang="ja-JP" altLang="en-US"/>
        </a:p>
      </dgm:t>
    </dgm:pt>
    <dgm:pt modelId="{E5227008-02B7-4F29-B1AB-08056E7DED71}">
      <dgm:prSet phldrT="[テキスト]" custT="1"/>
      <dgm:spPr>
        <a:xfrm>
          <a:off x="36591" y="2524072"/>
          <a:ext cx="289780" cy="299030"/>
        </a:xfrm>
        <a:noFill/>
        <a:ln w="6350" cap="flat" cmpd="sng" algn="ctr">
          <a:solidFill>
            <a:scrgbClr r="0" g="0" b="0"/>
          </a:solidFill>
          <a:prstDash val="solid"/>
        </a:ln>
        <a:effectLst/>
      </dgm:spPr>
      <dgm:t>
        <a:bodyPr/>
        <a:lstStyle/>
        <a:p>
          <a:r>
            <a:rPr kumimoji="1" lang="ja-JP" altLang="en-US" sz="600" dirty="0" smtClean="0">
              <a:solidFill>
                <a:sysClr val="windowText" lastClr="000000"/>
              </a:solidFill>
              <a:latin typeface="Calibri"/>
              <a:ea typeface="ＭＳ Ｐゴシック"/>
              <a:cs typeface="+mn-cs"/>
            </a:rPr>
            <a:t>語彙</a:t>
          </a:r>
          <a:endParaRPr kumimoji="1" lang="ja-JP" altLang="en-US" sz="600" dirty="0">
            <a:solidFill>
              <a:sysClr val="windowText" lastClr="000000"/>
            </a:solidFill>
            <a:latin typeface="Calibri"/>
            <a:ea typeface="ＭＳ Ｐゴシック"/>
            <a:cs typeface="+mn-cs"/>
          </a:endParaRPr>
        </a:p>
      </dgm:t>
    </dgm:pt>
    <dgm:pt modelId="{D1EDB75E-C071-44AD-B86A-A0E96A8D5DBA}" type="parTrans" cxnId="{2B255C40-D8FC-4E08-BD68-CA47EA039887}">
      <dgm:prSet/>
      <dgm:spPr/>
      <dgm:t>
        <a:bodyPr/>
        <a:lstStyle/>
        <a:p>
          <a:endParaRPr kumimoji="1" lang="ja-JP" altLang="en-US"/>
        </a:p>
      </dgm:t>
    </dgm:pt>
    <dgm:pt modelId="{F7B0C501-DC1C-4126-9BF4-FB999B618424}" type="sibTrans" cxnId="{2B255C40-D8FC-4E08-BD68-CA47EA039887}">
      <dgm:prSet/>
      <dgm:spPr/>
      <dgm:t>
        <a:bodyPr/>
        <a:lstStyle/>
        <a:p>
          <a:endParaRPr kumimoji="1" lang="ja-JP" altLang="en-US"/>
        </a:p>
      </dgm:t>
    </dgm:pt>
    <dgm:pt modelId="{22531D3A-C83F-4C15-8354-99BDDBDB9815}">
      <dgm:prSet phldrT="[テキスト]" custT="1"/>
      <dgm:spPr>
        <a:xfrm>
          <a:off x="36591" y="2869107"/>
          <a:ext cx="289780" cy="299030"/>
        </a:xfrm>
        <a:noFill/>
        <a:ln w="6350" cap="flat" cmpd="sng" algn="ctr">
          <a:solidFill>
            <a:scrgbClr r="0" g="0" b="0"/>
          </a:solidFill>
          <a:prstDash val="solid"/>
        </a:ln>
        <a:effectLst/>
      </dgm:spPr>
      <dgm:t>
        <a:bodyPr/>
        <a:lstStyle/>
        <a:p>
          <a:r>
            <a:rPr kumimoji="1" lang="ja-JP" altLang="en-US" sz="600" dirty="0" smtClean="0">
              <a:solidFill>
                <a:sysClr val="windowText" lastClr="000000"/>
              </a:solidFill>
              <a:latin typeface="Calibri"/>
              <a:ea typeface="ＭＳ Ｐゴシック"/>
              <a:cs typeface="+mn-cs"/>
            </a:rPr>
            <a:t>学習</a:t>
          </a:r>
          <a:endParaRPr kumimoji="1" lang="ja-JP" altLang="en-US" sz="600" dirty="0">
            <a:solidFill>
              <a:sysClr val="windowText" lastClr="000000"/>
            </a:solidFill>
            <a:latin typeface="Calibri"/>
            <a:ea typeface="ＭＳ Ｐゴシック"/>
            <a:cs typeface="+mn-cs"/>
          </a:endParaRPr>
        </a:p>
      </dgm:t>
    </dgm:pt>
    <dgm:pt modelId="{375C5121-007D-4044-A609-C6539A597D0A}" type="parTrans" cxnId="{E0DF361C-5855-4B91-AB39-82A3FFAF1AF9}">
      <dgm:prSet/>
      <dgm:spPr/>
      <dgm:t>
        <a:bodyPr/>
        <a:lstStyle/>
        <a:p>
          <a:endParaRPr kumimoji="1" lang="ja-JP" altLang="en-US"/>
        </a:p>
      </dgm:t>
    </dgm:pt>
    <dgm:pt modelId="{6C82050B-165B-4345-BC03-40518873CA05}" type="sibTrans" cxnId="{E0DF361C-5855-4B91-AB39-82A3FFAF1AF9}">
      <dgm:prSet/>
      <dgm:spPr/>
      <dgm:t>
        <a:bodyPr/>
        <a:lstStyle/>
        <a:p>
          <a:endParaRPr kumimoji="1" lang="ja-JP" altLang="en-US"/>
        </a:p>
      </dgm:t>
    </dgm:pt>
    <dgm:pt modelId="{A0B2F5AB-7D6F-4111-B848-008E27AEFBD3}">
      <dgm:prSet phldrT="[テキスト]" custT="1"/>
      <dgm:spPr>
        <a:xfrm>
          <a:off x="36591" y="3214142"/>
          <a:ext cx="289780" cy="299030"/>
        </a:xfrm>
        <a:noFill/>
        <a:ln w="6350" cap="flat" cmpd="sng" algn="ctr">
          <a:solidFill>
            <a:scrgbClr r="0" g="0" b="0"/>
          </a:solidFill>
          <a:prstDash val="solid"/>
        </a:ln>
        <a:effectLst/>
      </dgm:spPr>
      <dgm:t>
        <a:bodyPr/>
        <a:lstStyle/>
        <a:p>
          <a:r>
            <a:rPr kumimoji="1" lang="ja-JP" altLang="en-US" sz="600" dirty="0" smtClean="0">
              <a:solidFill>
                <a:sysClr val="windowText" lastClr="000000"/>
              </a:solidFill>
              <a:latin typeface="Calibri"/>
              <a:ea typeface="ＭＳ Ｐゴシック"/>
              <a:cs typeface="+mn-cs"/>
            </a:rPr>
            <a:t>算数</a:t>
          </a:r>
          <a:endParaRPr kumimoji="1" lang="ja-JP" altLang="en-US" sz="600" dirty="0">
            <a:solidFill>
              <a:sysClr val="windowText" lastClr="000000"/>
            </a:solidFill>
            <a:latin typeface="Calibri"/>
            <a:ea typeface="ＭＳ Ｐゴシック"/>
            <a:cs typeface="+mn-cs"/>
          </a:endParaRPr>
        </a:p>
      </dgm:t>
    </dgm:pt>
    <dgm:pt modelId="{0EF7F037-8635-4DF3-A371-70495E6A3D25}" type="parTrans" cxnId="{9EF6EE7E-1E26-46D0-A619-D7B6DEE13E48}">
      <dgm:prSet/>
      <dgm:spPr/>
      <dgm:t>
        <a:bodyPr/>
        <a:lstStyle/>
        <a:p>
          <a:endParaRPr kumimoji="1" lang="ja-JP" altLang="en-US"/>
        </a:p>
      </dgm:t>
    </dgm:pt>
    <dgm:pt modelId="{01A0A241-1981-4F47-B359-97C296D6B383}" type="sibTrans" cxnId="{9EF6EE7E-1E26-46D0-A619-D7B6DEE13E48}">
      <dgm:prSet/>
      <dgm:spPr/>
      <dgm:t>
        <a:bodyPr/>
        <a:lstStyle/>
        <a:p>
          <a:endParaRPr kumimoji="1" lang="ja-JP" altLang="en-US"/>
        </a:p>
      </dgm:t>
    </dgm:pt>
    <dgm:pt modelId="{5DEB9827-D286-4D97-AE94-8E82A2123286}">
      <dgm:prSet phldrT="[テキスト]" custT="1"/>
      <dgm:spPr>
        <a:xfrm>
          <a:off x="36591" y="3559177"/>
          <a:ext cx="289780" cy="299030"/>
        </a:xfrm>
        <a:noFill/>
        <a:ln w="6350" cap="flat" cmpd="sng" algn="ctr">
          <a:solidFill>
            <a:scrgbClr r="0" g="0" b="0"/>
          </a:solidFill>
          <a:prstDash val="solid"/>
        </a:ln>
        <a:effectLst/>
      </dgm:spPr>
      <dgm:t>
        <a:bodyPr/>
        <a:lstStyle/>
        <a:p>
          <a:r>
            <a:rPr kumimoji="1" lang="ja-JP" altLang="en-US" sz="600" dirty="0" smtClean="0">
              <a:solidFill>
                <a:sysClr val="windowText" lastClr="000000"/>
              </a:solidFill>
              <a:latin typeface="Calibri"/>
              <a:ea typeface="ＭＳ Ｐゴシック"/>
              <a:cs typeface="+mn-cs"/>
            </a:rPr>
            <a:t>読み</a:t>
          </a:r>
          <a:endParaRPr kumimoji="1" lang="ja-JP" altLang="en-US" sz="600" dirty="0">
            <a:solidFill>
              <a:sysClr val="windowText" lastClr="000000"/>
            </a:solidFill>
            <a:latin typeface="Calibri"/>
            <a:ea typeface="ＭＳ Ｐゴシック"/>
            <a:cs typeface="+mn-cs"/>
          </a:endParaRPr>
        </a:p>
      </dgm:t>
    </dgm:pt>
    <dgm:pt modelId="{28F7919F-E35C-4F61-827E-259E41DE18BC}" type="parTrans" cxnId="{16B3BFDD-F3E2-4191-AD79-82744EF30C02}">
      <dgm:prSet/>
      <dgm:spPr/>
      <dgm:t>
        <a:bodyPr/>
        <a:lstStyle/>
        <a:p>
          <a:endParaRPr kumimoji="1" lang="ja-JP" altLang="en-US"/>
        </a:p>
      </dgm:t>
    </dgm:pt>
    <dgm:pt modelId="{793D5B3D-48B5-4275-A2A6-216C9C349CCB}" type="sibTrans" cxnId="{16B3BFDD-F3E2-4191-AD79-82744EF30C02}">
      <dgm:prSet/>
      <dgm:spPr/>
      <dgm:t>
        <a:bodyPr/>
        <a:lstStyle/>
        <a:p>
          <a:endParaRPr kumimoji="1" lang="ja-JP" altLang="en-US"/>
        </a:p>
      </dgm:t>
    </dgm:pt>
    <dgm:pt modelId="{EABB875D-EBCB-44BB-97C4-55E9B6D2F6E6}">
      <dgm:prSet phldrT="[テキスト]" custT="1"/>
      <dgm:spPr>
        <a:xfrm>
          <a:off x="36591" y="3904212"/>
          <a:ext cx="289780" cy="299030"/>
        </a:xfrm>
        <a:noFill/>
        <a:ln w="6350" cap="flat" cmpd="sng" algn="ctr">
          <a:solidFill>
            <a:scrgbClr r="0" g="0" b="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F672B1E9-EAA9-4EDF-8459-55C596988655}" type="parTrans" cxnId="{C73743D1-5F23-491B-A5F6-0A4986EAABD9}">
      <dgm:prSet/>
      <dgm:spPr/>
      <dgm:t>
        <a:bodyPr/>
        <a:lstStyle/>
        <a:p>
          <a:endParaRPr kumimoji="1" lang="ja-JP" altLang="en-US"/>
        </a:p>
      </dgm:t>
    </dgm:pt>
    <dgm:pt modelId="{8DCD5DAA-B570-459D-AA98-9A2315F829C2}" type="sibTrans" cxnId="{C73743D1-5F23-491B-A5F6-0A4986EAABD9}">
      <dgm:prSet/>
      <dgm:spPr/>
      <dgm:t>
        <a:bodyPr/>
        <a:lstStyle/>
        <a:p>
          <a:endParaRPr kumimoji="1" lang="ja-JP" altLang="en-US"/>
        </a:p>
      </dgm:t>
    </dgm:pt>
    <dgm:pt modelId="{278DC7D3-61F7-4309-890A-F4C40CD99D4D}">
      <dgm:prSet phldrT="[テキスト]" custT="1"/>
      <dgm:spPr>
        <a:xfrm>
          <a:off x="425984" y="1794510"/>
          <a:ext cx="289780" cy="614676"/>
        </a:xfrm>
        <a:noFill/>
        <a:ln w="6350" cap="flat" cmpd="sng" algn="ctr">
          <a:solidFill>
            <a:scrgbClr r="0" g="0" b="0"/>
          </a:solidFill>
          <a:prstDash val="solid"/>
        </a:ln>
        <a:effectLst/>
      </dgm:spPr>
      <dgm:t>
        <a:bodyPr/>
        <a:lstStyle/>
        <a:p>
          <a:r>
            <a:rPr kumimoji="1" lang="ja-JP" altLang="en-US" sz="500" dirty="0" smtClean="0">
              <a:solidFill>
                <a:sysClr val="windowText" lastClr="000000"/>
              </a:solidFill>
              <a:latin typeface="Calibri"/>
              <a:ea typeface="ＭＳ Ｐゴシック"/>
              <a:cs typeface="+mn-cs"/>
            </a:rPr>
            <a:t>知覚</a:t>
          </a:r>
          <a:endParaRPr kumimoji="1" lang="en-US" altLang="ja-JP" sz="500" dirty="0" smtClean="0">
            <a:solidFill>
              <a:sysClr val="windowText" lastClr="000000"/>
            </a:solidFill>
            <a:latin typeface="Calibri"/>
            <a:ea typeface="ＭＳ Ｐゴシック"/>
            <a:cs typeface="+mn-cs"/>
          </a:endParaRPr>
        </a:p>
        <a:p>
          <a:r>
            <a:rPr kumimoji="1" lang="ja-JP" altLang="en-US" sz="100" dirty="0" smtClean="0">
              <a:solidFill>
                <a:sysClr val="windowText" lastClr="000000"/>
              </a:solidFill>
              <a:latin typeface="Calibri"/>
              <a:ea typeface="ＭＳ Ｐゴシック"/>
              <a:cs typeface="+mn-cs"/>
            </a:rPr>
            <a:t>推理</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（ＰＲＩ）</a:t>
          </a:r>
          <a:endParaRPr kumimoji="1" lang="ja-JP" altLang="en-US" sz="500" dirty="0">
            <a:solidFill>
              <a:sysClr val="windowText" lastClr="000000"/>
            </a:solidFill>
            <a:latin typeface="Calibri"/>
            <a:ea typeface="ＭＳ Ｐゴシック"/>
            <a:cs typeface="+mn-cs"/>
          </a:endParaRPr>
        </a:p>
      </dgm:t>
    </dgm:pt>
    <dgm:pt modelId="{84B6D830-8FD6-4142-91B1-5D6E38AFD43E}" type="parTrans" cxnId="{62E79FE5-0AFE-4B0C-A8F6-C0A764DAE309}">
      <dgm:prSet/>
      <dgm:spPr/>
      <dgm:t>
        <a:bodyPr/>
        <a:lstStyle/>
        <a:p>
          <a:endParaRPr kumimoji="1" lang="ja-JP" altLang="en-US"/>
        </a:p>
      </dgm:t>
    </dgm:pt>
    <dgm:pt modelId="{818BA73F-3FA5-4894-AE22-46B4AF3FDB7F}" type="sibTrans" cxnId="{62E79FE5-0AFE-4B0C-A8F6-C0A764DAE309}">
      <dgm:prSet/>
      <dgm:spPr/>
      <dgm:t>
        <a:bodyPr/>
        <a:lstStyle/>
        <a:p>
          <a:endParaRPr kumimoji="1" lang="ja-JP" altLang="en-US"/>
        </a:p>
      </dgm:t>
    </dgm:pt>
    <dgm:pt modelId="{A05E2171-777D-4987-99D5-CB4B8D72D7CD}">
      <dgm:prSet phldrT="[テキスト]" custT="1"/>
      <dgm:spPr>
        <a:xfrm>
          <a:off x="425984" y="2456711"/>
          <a:ext cx="289780" cy="308909"/>
        </a:xfrm>
        <a:noFill/>
        <a:ln w="6350" cap="flat" cmpd="sng" algn="ctr">
          <a:solidFill>
            <a:scrgbClr r="0" g="0" b="0"/>
          </a:solidFill>
          <a:prstDash val="solid"/>
        </a:ln>
        <a:effectLst/>
      </dgm:spPr>
      <dgm:t>
        <a:bodyPr/>
        <a:lstStyle/>
        <a:p>
          <a:r>
            <a:rPr kumimoji="1" lang="ja-JP" altLang="en-US" sz="500" dirty="0" smtClean="0">
              <a:solidFill>
                <a:sysClr val="windowText" lastClr="000000"/>
              </a:solidFill>
              <a:latin typeface="Calibri"/>
              <a:ea typeface="ＭＳ Ｐゴシック"/>
              <a:cs typeface="+mn-cs"/>
            </a:rPr>
            <a:t>言語</a:t>
          </a:r>
          <a:endParaRPr kumimoji="1" lang="en-US" altLang="ja-JP" sz="500" dirty="0" smtClean="0">
            <a:solidFill>
              <a:sysClr val="windowText" lastClr="000000"/>
            </a:solidFill>
            <a:latin typeface="Calibri"/>
            <a:ea typeface="ＭＳ Ｐゴシック"/>
            <a:cs typeface="+mn-cs"/>
          </a:endParaRPr>
        </a:p>
        <a:p>
          <a:r>
            <a:rPr kumimoji="1" lang="ja-JP" altLang="en-US" sz="100" dirty="0" smtClean="0">
              <a:solidFill>
                <a:sysClr val="windowText" lastClr="000000"/>
              </a:solidFill>
              <a:latin typeface="Calibri"/>
              <a:ea typeface="ＭＳ Ｐゴシック"/>
              <a:cs typeface="+mn-cs"/>
            </a:rPr>
            <a:t>理解</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（ＶＣＩ）</a:t>
          </a:r>
          <a:endParaRPr kumimoji="1" lang="ja-JP" altLang="en-US" sz="500" dirty="0">
            <a:solidFill>
              <a:sysClr val="windowText" lastClr="000000"/>
            </a:solidFill>
            <a:latin typeface="Calibri"/>
            <a:ea typeface="ＭＳ Ｐゴシック"/>
            <a:cs typeface="+mn-cs"/>
          </a:endParaRPr>
        </a:p>
      </dgm:t>
    </dgm:pt>
    <dgm:pt modelId="{7F510A75-001A-4B76-BE76-132D0E6C687B}" type="parTrans" cxnId="{D514A72E-8AFD-4467-B39E-01ABBFF3C221}">
      <dgm:prSet/>
      <dgm:spPr/>
      <dgm:t>
        <a:bodyPr/>
        <a:lstStyle/>
        <a:p>
          <a:endParaRPr kumimoji="1" lang="ja-JP" altLang="en-US"/>
        </a:p>
      </dgm:t>
    </dgm:pt>
    <dgm:pt modelId="{13FA936A-F227-4FC3-9F91-3E29E16330A1}" type="sibTrans" cxnId="{D514A72E-8AFD-4467-B39E-01ABBFF3C221}">
      <dgm:prSet/>
      <dgm:spPr/>
      <dgm:t>
        <a:bodyPr/>
        <a:lstStyle/>
        <a:p>
          <a:endParaRPr kumimoji="1" lang="ja-JP" altLang="en-US"/>
        </a:p>
      </dgm:t>
    </dgm:pt>
    <dgm:pt modelId="{FE7AC123-C7B3-47D4-AC39-5678D018D0FA}">
      <dgm:prSet phldrT="[テキスト]" custT="1"/>
      <dgm:spPr>
        <a:xfrm>
          <a:off x="425984" y="2813145"/>
          <a:ext cx="289780" cy="308909"/>
        </a:xfrm>
        <a:noFill/>
        <a:ln w="6350" cap="flat" cmpd="sng" algn="ctr">
          <a:solidFill>
            <a:scrgbClr r="0" g="0" b="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C9B3A2A0-A6A7-4630-9CA7-77A0C3F902E8}" type="parTrans" cxnId="{A7162208-F657-418E-8331-4D9C0463E398}">
      <dgm:prSet/>
      <dgm:spPr/>
      <dgm:t>
        <a:bodyPr/>
        <a:lstStyle/>
        <a:p>
          <a:endParaRPr kumimoji="1" lang="ja-JP" altLang="en-US"/>
        </a:p>
      </dgm:t>
    </dgm:pt>
    <dgm:pt modelId="{2B14BA3D-F2D0-4B00-AE5D-602AB35DC41D}" type="sibTrans" cxnId="{A7162208-F657-418E-8331-4D9C0463E398}">
      <dgm:prSet/>
      <dgm:spPr/>
      <dgm:t>
        <a:bodyPr/>
        <a:lstStyle/>
        <a:p>
          <a:endParaRPr kumimoji="1" lang="ja-JP" altLang="en-US"/>
        </a:p>
      </dgm:t>
    </dgm:pt>
    <dgm:pt modelId="{18DFB6CB-3065-4CA2-867F-CD490421CF98}">
      <dgm:prSet phldrT="[テキスト]" custT="1"/>
      <dgm:spPr>
        <a:xfrm>
          <a:off x="425984" y="3169579"/>
          <a:ext cx="289780" cy="308909"/>
        </a:xfrm>
        <a:noFill/>
        <a:ln w="6350" cap="flat" cmpd="sng" algn="ctr">
          <a:solidFill>
            <a:scrgbClr r="0" g="0" b="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B9D18AED-090E-4372-8062-49BC2F90B805}" type="parTrans" cxnId="{5DDB5A59-A8CF-48D3-ADBB-AE6A6B13B19B}">
      <dgm:prSet/>
      <dgm:spPr/>
      <dgm:t>
        <a:bodyPr/>
        <a:lstStyle/>
        <a:p>
          <a:endParaRPr kumimoji="1" lang="ja-JP" altLang="en-US"/>
        </a:p>
      </dgm:t>
    </dgm:pt>
    <dgm:pt modelId="{B428D823-39C5-48E2-B0C2-75962DDFBA7B}" type="sibTrans" cxnId="{5DDB5A59-A8CF-48D3-ADBB-AE6A6B13B19B}">
      <dgm:prSet/>
      <dgm:spPr/>
      <dgm:t>
        <a:bodyPr/>
        <a:lstStyle/>
        <a:p>
          <a:endParaRPr kumimoji="1" lang="ja-JP" altLang="en-US"/>
        </a:p>
      </dgm:t>
    </dgm:pt>
    <dgm:pt modelId="{5479A801-3A97-480A-89E1-3E7C468B076C}">
      <dgm:prSet phldrT="[テキスト]" custT="1"/>
      <dgm:spPr>
        <a:xfrm>
          <a:off x="425984" y="3526012"/>
          <a:ext cx="289780" cy="308909"/>
        </a:xfrm>
        <a:noFill/>
        <a:ln w="6350" cap="flat" cmpd="sng" algn="ctr">
          <a:solidFill>
            <a:scrgbClr r="0" g="0" b="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55EE5C61-291D-452C-9E99-08EDDE65C09E}" type="parTrans" cxnId="{82B91C6E-D9F8-47BC-A08F-601361835833}">
      <dgm:prSet/>
      <dgm:spPr/>
      <dgm:t>
        <a:bodyPr/>
        <a:lstStyle/>
        <a:p>
          <a:endParaRPr kumimoji="1" lang="ja-JP" altLang="en-US"/>
        </a:p>
      </dgm:t>
    </dgm:pt>
    <dgm:pt modelId="{345E5A32-C79D-4A40-A07A-22A5EB322748}" type="sibTrans" cxnId="{82B91C6E-D9F8-47BC-A08F-601361835833}">
      <dgm:prSet/>
      <dgm:spPr/>
      <dgm:t>
        <a:bodyPr/>
        <a:lstStyle/>
        <a:p>
          <a:endParaRPr kumimoji="1" lang="ja-JP" altLang="en-US"/>
        </a:p>
      </dgm:t>
    </dgm:pt>
    <dgm:pt modelId="{60789569-01DA-440E-92D7-9682FBA06FB4}">
      <dgm:prSet phldrT="[テキスト]" custT="1"/>
      <dgm:spPr>
        <a:xfrm>
          <a:off x="425984" y="3882446"/>
          <a:ext cx="289780" cy="308909"/>
        </a:xfrm>
        <a:noFill/>
        <a:ln w="6350" cap="flat" cmpd="sng" algn="ctr">
          <a:solidFill>
            <a:scrgbClr r="0" g="0" b="0"/>
          </a:solidFill>
          <a:prstDash val="solid"/>
        </a:ln>
        <a:effectLst/>
      </dgm:spPr>
      <dgm:t>
        <a:bodyPr/>
        <a:lstStyle/>
        <a:p>
          <a:r>
            <a:rPr kumimoji="1" lang="ja-JP" altLang="en-US" sz="500" dirty="0" smtClean="0">
              <a:solidFill>
                <a:sysClr val="windowText" lastClr="000000"/>
              </a:solidFill>
              <a:latin typeface="Calibri"/>
              <a:ea typeface="ＭＳ Ｐゴシック"/>
              <a:cs typeface="+mn-cs"/>
            </a:rPr>
            <a:t>処理</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速度</a:t>
          </a:r>
          <a:endParaRPr kumimoji="1" lang="ja-JP" altLang="en-US" sz="500" dirty="0">
            <a:solidFill>
              <a:sysClr val="windowText" lastClr="000000"/>
            </a:solidFill>
            <a:latin typeface="Calibri"/>
            <a:ea typeface="ＭＳ Ｐゴシック"/>
            <a:cs typeface="+mn-cs"/>
          </a:endParaRPr>
        </a:p>
      </dgm:t>
    </dgm:pt>
    <dgm:pt modelId="{B6B8085D-E631-4E02-BDBA-2F6C7ECEA49A}" type="parTrans" cxnId="{62554628-0486-4821-BF1F-3E02E59333D3}">
      <dgm:prSet/>
      <dgm:spPr/>
      <dgm:t>
        <a:bodyPr/>
        <a:lstStyle/>
        <a:p>
          <a:endParaRPr kumimoji="1" lang="ja-JP" altLang="en-US"/>
        </a:p>
      </dgm:t>
    </dgm:pt>
    <dgm:pt modelId="{0791E5A9-63A5-4EE0-B4A3-3BED69C8D431}" type="sibTrans" cxnId="{62554628-0486-4821-BF1F-3E02E59333D3}">
      <dgm:prSet/>
      <dgm:spPr/>
      <dgm:t>
        <a:bodyPr/>
        <a:lstStyle/>
        <a:p>
          <a:endParaRPr kumimoji="1" lang="ja-JP" altLang="en-US"/>
        </a:p>
      </dgm:t>
    </dgm:pt>
    <dgm:pt modelId="{E9906212-0968-47B5-BA41-236B70E0A336}">
      <dgm:prSet phldrT="[テキスト]" custT="1"/>
      <dgm:spPr>
        <a:xfrm>
          <a:off x="425984" y="4238880"/>
          <a:ext cx="289780" cy="308909"/>
        </a:xfrm>
        <a:noFill/>
        <a:ln w="6350" cap="flat" cmpd="sng" algn="ctr">
          <a:solidFill>
            <a:scrgbClr r="0" g="0" b="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DA6FA0F5-0DBF-428C-B18B-72CC639131D6}" type="parTrans" cxnId="{D085D567-618F-4F21-A0DB-F9FB3F9BD198}">
      <dgm:prSet/>
      <dgm:spPr/>
      <dgm:t>
        <a:bodyPr/>
        <a:lstStyle/>
        <a:p>
          <a:endParaRPr kumimoji="1" lang="ja-JP" altLang="en-US"/>
        </a:p>
      </dgm:t>
    </dgm:pt>
    <dgm:pt modelId="{F11C7596-CE21-48F9-A611-C8E3E75EE049}" type="sibTrans" cxnId="{D085D567-618F-4F21-A0DB-F9FB3F9BD198}">
      <dgm:prSet/>
      <dgm:spPr/>
      <dgm:t>
        <a:bodyPr/>
        <a:lstStyle/>
        <a:p>
          <a:endParaRPr kumimoji="1" lang="ja-JP" altLang="en-US"/>
        </a:p>
      </dgm:t>
    </dgm:pt>
    <dgm:pt modelId="{0BB11489-03CE-40CC-AE97-B928496AAB8F}">
      <dgm:prSet phldrT="[テキスト]" custT="1"/>
      <dgm:spPr>
        <a:xfrm>
          <a:off x="36591" y="4249247"/>
          <a:ext cx="289780" cy="299030"/>
        </a:xfrm>
        <a:noFill/>
        <a:ln w="6350" cap="flat" cmpd="sng" algn="ctr">
          <a:solidFill>
            <a:scrgbClr r="0" g="0" b="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A625EDEF-391D-4F87-93A6-044CCB3EC2A5}" type="parTrans" cxnId="{F7FDBE92-7964-49FB-B448-D9CFED6D379B}">
      <dgm:prSet/>
      <dgm:spPr/>
      <dgm:t>
        <a:bodyPr/>
        <a:lstStyle/>
        <a:p>
          <a:endParaRPr kumimoji="1" lang="ja-JP" altLang="en-US"/>
        </a:p>
      </dgm:t>
    </dgm:pt>
    <dgm:pt modelId="{A70D4FB7-77DC-4C39-BFBB-3E92040386A9}" type="sibTrans" cxnId="{F7FDBE92-7964-49FB-B448-D9CFED6D379B}">
      <dgm:prSet/>
      <dgm:spPr/>
      <dgm:t>
        <a:bodyPr/>
        <a:lstStyle/>
        <a:p>
          <a:endParaRPr kumimoji="1" lang="ja-JP" altLang="en-US"/>
        </a:p>
      </dgm:t>
    </dgm:pt>
    <dgm:pt modelId="{17328D97-E122-45EF-A7AE-B8C6DB89E735}">
      <dgm:prSet phldrT="[テキスト]" custT="1"/>
      <dgm:spPr>
        <a:xfrm>
          <a:off x="815377" y="1788670"/>
          <a:ext cx="289780" cy="440404"/>
        </a:xfrm>
        <a:noFill/>
        <a:ln w="6350" cap="flat" cmpd="sng" algn="ctr">
          <a:solidFill>
            <a:sysClr val="windowText" lastClr="000000"/>
          </a:solidFill>
          <a:prstDash val="solid"/>
        </a:ln>
        <a:effectLst/>
      </dgm:spPr>
      <dgm:t>
        <a:bodyPr/>
        <a:lstStyle/>
        <a:p>
          <a:r>
            <a:rPr kumimoji="1" lang="ja-JP" altLang="en-US" sz="500" dirty="0" smtClean="0">
              <a:solidFill>
                <a:sysClr val="windowText" lastClr="000000"/>
              </a:solidFill>
              <a:latin typeface="Calibri"/>
              <a:ea typeface="ＭＳ Ｐゴシック"/>
              <a:cs typeface="+mn-cs"/>
            </a:rPr>
            <a:t>知覚</a:t>
          </a:r>
          <a:endParaRPr kumimoji="1" lang="en-US" altLang="ja-JP" sz="500" dirty="0" smtClean="0">
            <a:solidFill>
              <a:sysClr val="windowText" lastClr="000000"/>
            </a:solidFill>
            <a:latin typeface="Calibri"/>
            <a:ea typeface="ＭＳ Ｐゴシック"/>
            <a:cs typeface="+mn-cs"/>
          </a:endParaRPr>
        </a:p>
        <a:p>
          <a:r>
            <a:rPr kumimoji="1" lang="ja-JP" altLang="en-US" sz="300" dirty="0" smtClean="0">
              <a:solidFill>
                <a:sysClr val="windowText" lastClr="000000"/>
              </a:solidFill>
              <a:latin typeface="Calibri"/>
              <a:ea typeface="ＭＳ Ｐゴシック"/>
              <a:cs typeface="+mn-cs"/>
            </a:rPr>
            <a:t>統合</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（ＰＯ）</a:t>
          </a:r>
          <a:endParaRPr kumimoji="1" lang="ja-JP" altLang="en-US" sz="500" dirty="0">
            <a:solidFill>
              <a:sysClr val="windowText" lastClr="000000"/>
            </a:solidFill>
            <a:latin typeface="Calibri"/>
            <a:ea typeface="ＭＳ Ｐゴシック"/>
            <a:cs typeface="+mn-cs"/>
          </a:endParaRPr>
        </a:p>
      </dgm:t>
    </dgm:pt>
    <dgm:pt modelId="{6762FDE7-5BFC-48B4-9941-4BCB8E727BE7}" type="parTrans" cxnId="{2CC6AB58-3B51-4B3B-9C5D-EA0DCBF5CD2E}">
      <dgm:prSet/>
      <dgm:spPr/>
      <dgm:t>
        <a:bodyPr/>
        <a:lstStyle/>
        <a:p>
          <a:endParaRPr kumimoji="1" lang="ja-JP" altLang="en-US"/>
        </a:p>
      </dgm:t>
    </dgm:pt>
    <dgm:pt modelId="{743FE620-007E-4836-9A4A-4E678CA9DA90}" type="sibTrans" cxnId="{2CC6AB58-3B51-4B3B-9C5D-EA0DCBF5CD2E}">
      <dgm:prSet/>
      <dgm:spPr/>
      <dgm:t>
        <a:bodyPr/>
        <a:lstStyle/>
        <a:p>
          <a:endParaRPr kumimoji="1" lang="ja-JP" altLang="en-US"/>
        </a:p>
      </dgm:t>
    </dgm:pt>
    <dgm:pt modelId="{AA6FE0D5-1B10-45F8-9360-CE0D53440C98}">
      <dgm:prSet phldrT="[テキスト]" custT="1"/>
      <dgm:spPr>
        <a:xfrm>
          <a:off x="815377" y="2275956"/>
          <a:ext cx="289780" cy="514795"/>
        </a:xfrm>
        <a:noFill/>
        <a:ln w="6350" cap="flat" cmpd="sng" algn="ctr">
          <a:solidFill>
            <a:sysClr val="windowText" lastClr="000000"/>
          </a:solidFill>
          <a:prstDash val="solid"/>
        </a:ln>
        <a:effectLst/>
      </dgm:spPr>
      <dgm:t>
        <a:bodyPr/>
        <a:lstStyle/>
        <a:p>
          <a:r>
            <a:rPr kumimoji="1" lang="ja-JP" altLang="en-US" sz="500" dirty="0" smtClean="0">
              <a:solidFill>
                <a:sysClr val="windowText" lastClr="000000"/>
              </a:solidFill>
              <a:latin typeface="Calibri"/>
              <a:ea typeface="ＭＳ Ｐゴシック"/>
              <a:cs typeface="+mn-cs"/>
            </a:rPr>
            <a:t>言語</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理解</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（ＶＣ）</a:t>
          </a:r>
          <a:endParaRPr kumimoji="1" lang="ja-JP" altLang="en-US" sz="500" dirty="0">
            <a:solidFill>
              <a:sysClr val="windowText" lastClr="000000"/>
            </a:solidFill>
            <a:latin typeface="Calibri"/>
            <a:ea typeface="ＭＳ Ｐゴシック"/>
            <a:cs typeface="+mn-cs"/>
          </a:endParaRPr>
        </a:p>
      </dgm:t>
    </dgm:pt>
    <dgm:pt modelId="{9E3639CE-E3CF-46DE-A292-15D87858C0D6}" type="parTrans" cxnId="{77954C23-6C40-4345-A5FC-E0B784A79409}">
      <dgm:prSet/>
      <dgm:spPr/>
      <dgm:t>
        <a:bodyPr/>
        <a:lstStyle/>
        <a:p>
          <a:endParaRPr kumimoji="1" lang="ja-JP" altLang="en-US"/>
        </a:p>
      </dgm:t>
    </dgm:pt>
    <dgm:pt modelId="{4789C67F-48B9-4B4A-8149-A2C6B2937678}" type="sibTrans" cxnId="{77954C23-6C40-4345-A5FC-E0B784A79409}">
      <dgm:prSet/>
      <dgm:spPr/>
      <dgm:t>
        <a:bodyPr/>
        <a:lstStyle/>
        <a:p>
          <a:endParaRPr kumimoji="1" lang="ja-JP" altLang="en-US"/>
        </a:p>
      </dgm:t>
    </dgm:pt>
    <dgm:pt modelId="{DEA6B5A4-9F94-441D-A555-039922EB9473}">
      <dgm:prSet phldrT="[テキスト]" custT="1"/>
      <dgm:spPr>
        <a:xfrm>
          <a:off x="815377" y="3189243"/>
          <a:ext cx="289780" cy="30472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A907F223-E667-47BB-ABF6-8BFB7626F58D}" type="parTrans" cxnId="{B0134817-8E1A-4B9D-AB42-AD991EE79FD2}">
      <dgm:prSet/>
      <dgm:spPr/>
      <dgm:t>
        <a:bodyPr/>
        <a:lstStyle/>
        <a:p>
          <a:endParaRPr kumimoji="1" lang="ja-JP" altLang="en-US"/>
        </a:p>
      </dgm:t>
    </dgm:pt>
    <dgm:pt modelId="{8D4599C3-F95C-4CF1-8860-3F9A6FAED29A}" type="sibTrans" cxnId="{B0134817-8E1A-4B9D-AB42-AD991EE79FD2}">
      <dgm:prSet/>
      <dgm:spPr/>
      <dgm:t>
        <a:bodyPr/>
        <a:lstStyle/>
        <a:p>
          <a:endParaRPr kumimoji="1" lang="ja-JP" altLang="en-US"/>
        </a:p>
      </dgm:t>
    </dgm:pt>
    <dgm:pt modelId="{6DF50D5F-74D3-4286-B52A-10579445DD06}">
      <dgm:prSet phldrT="[テキスト]" custT="1"/>
      <dgm:spPr>
        <a:xfrm>
          <a:off x="815377" y="3540855"/>
          <a:ext cx="289780" cy="30472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99B60A26-63E4-4F7F-8C47-0879C4FF3B1C}" type="parTrans" cxnId="{1CFD415A-7FDD-403D-A9B7-499636C02326}">
      <dgm:prSet/>
      <dgm:spPr/>
      <dgm:t>
        <a:bodyPr/>
        <a:lstStyle/>
        <a:p>
          <a:endParaRPr kumimoji="1" lang="ja-JP" altLang="en-US"/>
        </a:p>
      </dgm:t>
    </dgm:pt>
    <dgm:pt modelId="{AEC89D0E-C62E-4314-A9F9-51AFDFA4F93B}" type="sibTrans" cxnId="{1CFD415A-7FDD-403D-A9B7-499636C02326}">
      <dgm:prSet/>
      <dgm:spPr/>
      <dgm:t>
        <a:bodyPr/>
        <a:lstStyle/>
        <a:p>
          <a:endParaRPr kumimoji="1" lang="ja-JP" altLang="en-US"/>
        </a:p>
      </dgm:t>
    </dgm:pt>
    <dgm:pt modelId="{82FAF4B2-53D8-465F-9714-ACD18A3571D4}">
      <dgm:prSet phldrT="[テキスト]" custT="1"/>
      <dgm:spPr>
        <a:xfrm>
          <a:off x="815377" y="3892466"/>
          <a:ext cx="289780" cy="304729"/>
        </a:xfrm>
        <a:noFill/>
        <a:ln w="6350" cap="flat" cmpd="sng" algn="ctr">
          <a:solidFill>
            <a:sysClr val="windowText" lastClr="000000"/>
          </a:solidFill>
          <a:prstDash val="solid"/>
        </a:ln>
        <a:effectLst/>
      </dgm:spPr>
      <dgm:t>
        <a:bodyPr/>
        <a:lstStyle/>
        <a:p>
          <a:r>
            <a:rPr kumimoji="1" lang="ja-JP" altLang="en-US" sz="500" dirty="0" smtClean="0">
              <a:solidFill>
                <a:sysClr val="windowText" lastClr="000000"/>
              </a:solidFill>
              <a:latin typeface="Calibri"/>
              <a:ea typeface="ＭＳ Ｐゴシック"/>
              <a:cs typeface="+mn-cs"/>
            </a:rPr>
            <a:t>処理</a:t>
          </a:r>
          <a:endParaRPr kumimoji="1" lang="en-US" altLang="ja-JP" sz="500" dirty="0" smtClean="0">
            <a:solidFill>
              <a:sysClr val="windowText" lastClr="000000"/>
            </a:solidFill>
            <a:latin typeface="Calibri"/>
            <a:ea typeface="ＭＳ Ｐゴシック"/>
            <a:cs typeface="+mn-cs"/>
          </a:endParaRPr>
        </a:p>
        <a:p>
          <a:r>
            <a:rPr kumimoji="1" lang="ja-JP" altLang="en-US" sz="200" dirty="0" smtClean="0">
              <a:solidFill>
                <a:sysClr val="windowText" lastClr="000000"/>
              </a:solidFill>
              <a:latin typeface="Calibri"/>
              <a:ea typeface="ＭＳ Ｐゴシック"/>
              <a:cs typeface="+mn-cs"/>
            </a:rPr>
            <a:t>速度</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（ＰＳ）</a:t>
          </a:r>
          <a:endParaRPr kumimoji="1" lang="ja-JP" altLang="en-US" sz="500" dirty="0">
            <a:solidFill>
              <a:sysClr val="windowText" lastClr="000000"/>
            </a:solidFill>
            <a:latin typeface="Calibri"/>
            <a:ea typeface="ＭＳ Ｐゴシック"/>
            <a:cs typeface="+mn-cs"/>
          </a:endParaRPr>
        </a:p>
      </dgm:t>
    </dgm:pt>
    <dgm:pt modelId="{FCAF4127-429E-4F55-929F-7FCD6E981704}" type="parTrans" cxnId="{CBC88967-938B-402C-92A5-8C3E84E42925}">
      <dgm:prSet/>
      <dgm:spPr/>
      <dgm:t>
        <a:bodyPr/>
        <a:lstStyle/>
        <a:p>
          <a:endParaRPr kumimoji="1" lang="ja-JP" altLang="en-US"/>
        </a:p>
      </dgm:t>
    </dgm:pt>
    <dgm:pt modelId="{0131EBFA-F50D-41BD-A653-241669E43CFF}" type="sibTrans" cxnId="{CBC88967-938B-402C-92A5-8C3E84E42925}">
      <dgm:prSet/>
      <dgm:spPr/>
      <dgm:t>
        <a:bodyPr/>
        <a:lstStyle/>
        <a:p>
          <a:endParaRPr kumimoji="1" lang="ja-JP" altLang="en-US"/>
        </a:p>
      </dgm:t>
    </dgm:pt>
    <dgm:pt modelId="{5729666D-97B2-4A0F-8B41-393A1202FDCA}">
      <dgm:prSet phldrT="[テキスト]" custT="1"/>
      <dgm:spPr>
        <a:xfrm>
          <a:off x="815377" y="4244077"/>
          <a:ext cx="289780" cy="30472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B6B3D872-B720-403D-BE28-190C76BCF7A7}" type="parTrans" cxnId="{876B7D40-2806-4464-A709-321D0499415E}">
      <dgm:prSet/>
      <dgm:spPr/>
      <dgm:t>
        <a:bodyPr/>
        <a:lstStyle/>
        <a:p>
          <a:endParaRPr kumimoji="1" lang="ja-JP" altLang="en-US"/>
        </a:p>
      </dgm:t>
    </dgm:pt>
    <dgm:pt modelId="{E0D20F68-7C0B-4CF8-9EEF-A116C9F22498}" type="sibTrans" cxnId="{876B7D40-2806-4464-A709-321D0499415E}">
      <dgm:prSet/>
      <dgm:spPr/>
      <dgm:t>
        <a:bodyPr/>
        <a:lstStyle/>
        <a:p>
          <a:endParaRPr kumimoji="1" lang="ja-JP" altLang="en-US"/>
        </a:p>
      </dgm:t>
    </dgm:pt>
    <dgm:pt modelId="{B47875E8-8178-4B12-82E0-AB06E966694D}">
      <dgm:prSet phldrT="[テキスト]" custT="1"/>
      <dgm:spPr>
        <a:xfrm>
          <a:off x="1204770" y="1438010"/>
          <a:ext cx="289780" cy="303969"/>
        </a:xfrm>
        <a:noFill/>
        <a:ln w="6350" cap="flat" cmpd="sng" algn="ctr">
          <a:solidFill>
            <a:sysClr val="windowText" lastClr="000000"/>
          </a:solidFill>
          <a:prstDash val="solid"/>
        </a:ln>
        <a:effectLst/>
      </dgm:spPr>
      <dgm:t>
        <a:bodyPr/>
        <a:lstStyle/>
        <a:p>
          <a:r>
            <a:rPr kumimoji="1" lang="ja-JP" altLang="en-US" sz="500" dirty="0" smtClean="0">
              <a:solidFill>
                <a:sysClr val="windowText" lastClr="000000"/>
              </a:solidFill>
              <a:latin typeface="Calibri"/>
              <a:ea typeface="ＭＳ Ｐゴシック"/>
              <a:cs typeface="+mn-cs"/>
            </a:rPr>
            <a:t>継次</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処理</a:t>
          </a:r>
          <a:endParaRPr kumimoji="1" lang="ja-JP" altLang="en-US" sz="500" dirty="0">
            <a:solidFill>
              <a:sysClr val="windowText" lastClr="000000"/>
            </a:solidFill>
            <a:latin typeface="Calibri"/>
            <a:ea typeface="ＭＳ Ｐゴシック"/>
            <a:cs typeface="+mn-cs"/>
          </a:endParaRPr>
        </a:p>
      </dgm:t>
    </dgm:pt>
    <dgm:pt modelId="{2F7FB96A-9F72-42B1-8203-B3FCA8BFC0D8}" type="parTrans" cxnId="{7936A8CC-D888-4D1B-9302-45B2EA1ADB57}">
      <dgm:prSet/>
      <dgm:spPr/>
      <dgm:t>
        <a:bodyPr/>
        <a:lstStyle/>
        <a:p>
          <a:endParaRPr kumimoji="1" lang="ja-JP" altLang="en-US"/>
        </a:p>
      </dgm:t>
    </dgm:pt>
    <dgm:pt modelId="{FF4309CF-12B1-4E20-BA6F-9B9067092D23}" type="sibTrans" cxnId="{7936A8CC-D888-4D1B-9302-45B2EA1ADB57}">
      <dgm:prSet/>
      <dgm:spPr/>
      <dgm:t>
        <a:bodyPr/>
        <a:lstStyle/>
        <a:p>
          <a:endParaRPr kumimoji="1" lang="ja-JP" altLang="en-US"/>
        </a:p>
      </dgm:t>
    </dgm:pt>
    <dgm:pt modelId="{B1E8ECF9-3EBE-40A0-B535-59005CD17EB7}">
      <dgm:prSet phldrT="[テキスト]" custT="1"/>
      <dgm:spPr>
        <a:xfrm>
          <a:off x="1204770" y="1788745"/>
          <a:ext cx="289780" cy="303969"/>
        </a:xfrm>
        <a:noFill/>
        <a:ln w="6350" cap="flat" cmpd="sng" algn="ctr">
          <a:solidFill>
            <a:sysClr val="windowText" lastClr="000000"/>
          </a:solidFill>
          <a:prstDash val="solid"/>
        </a:ln>
        <a:effectLst/>
      </dgm:spPr>
      <dgm:t>
        <a:bodyPr/>
        <a:lstStyle/>
        <a:p>
          <a:r>
            <a:rPr kumimoji="1" lang="ja-JP" altLang="en-US" sz="500" dirty="0" smtClean="0">
              <a:solidFill>
                <a:sysClr val="windowText" lastClr="000000"/>
              </a:solidFill>
              <a:latin typeface="Calibri"/>
              <a:ea typeface="ＭＳ Ｐゴシック"/>
              <a:cs typeface="+mn-cs"/>
            </a:rPr>
            <a:t>同時</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処理</a:t>
          </a:r>
          <a:endParaRPr kumimoji="1" lang="ja-JP" altLang="en-US" sz="500" dirty="0">
            <a:solidFill>
              <a:sysClr val="windowText" lastClr="000000"/>
            </a:solidFill>
            <a:latin typeface="Calibri"/>
            <a:ea typeface="ＭＳ Ｐゴシック"/>
            <a:cs typeface="+mn-cs"/>
          </a:endParaRPr>
        </a:p>
      </dgm:t>
    </dgm:pt>
    <dgm:pt modelId="{6BF81A62-270A-477E-8069-CC8823BB1246}" type="parTrans" cxnId="{AF3D5464-0B47-4683-BD34-272614970485}">
      <dgm:prSet/>
      <dgm:spPr/>
      <dgm:t>
        <a:bodyPr/>
        <a:lstStyle/>
        <a:p>
          <a:endParaRPr kumimoji="1" lang="ja-JP" altLang="en-US"/>
        </a:p>
      </dgm:t>
    </dgm:pt>
    <dgm:pt modelId="{1CFA9008-41A6-4557-BA39-CF1679BFA686}" type="sibTrans" cxnId="{AF3D5464-0B47-4683-BD34-272614970485}">
      <dgm:prSet/>
      <dgm:spPr/>
      <dgm:t>
        <a:bodyPr/>
        <a:lstStyle/>
        <a:p>
          <a:endParaRPr kumimoji="1" lang="ja-JP" altLang="en-US"/>
        </a:p>
      </dgm:t>
    </dgm:pt>
    <dgm:pt modelId="{BBEE9C77-676E-40A9-B5EA-1938332D82F5}">
      <dgm:prSet phldrT="[テキスト]" custT="1"/>
      <dgm:spPr>
        <a:xfrm>
          <a:off x="1204770" y="2139479"/>
          <a:ext cx="289780" cy="303969"/>
        </a:xfrm>
        <a:noFill/>
        <a:ln w="6350" cap="flat" cmpd="sng" algn="ctr">
          <a:solidFill>
            <a:sysClr val="windowText" lastClr="000000"/>
          </a:solidFill>
          <a:prstDash val="solid"/>
        </a:ln>
        <a:effectLst/>
      </dgm:spPr>
      <dgm:t>
        <a:bodyPr/>
        <a:lstStyle/>
        <a:p>
          <a:r>
            <a:rPr kumimoji="1" lang="ja-JP" altLang="en-US" sz="400" dirty="0" smtClean="0">
              <a:solidFill>
                <a:sysClr val="windowText" lastClr="000000"/>
              </a:solidFill>
              <a:latin typeface="Calibri"/>
              <a:ea typeface="ＭＳ Ｐゴシック"/>
              <a:cs typeface="+mn-cs"/>
            </a:rPr>
            <a:t>プランニング</a:t>
          </a:r>
          <a:endParaRPr kumimoji="1" lang="ja-JP" altLang="en-US" sz="600" dirty="0">
            <a:solidFill>
              <a:sysClr val="windowText" lastClr="000000"/>
            </a:solidFill>
            <a:latin typeface="Calibri"/>
            <a:ea typeface="ＭＳ Ｐゴシック"/>
            <a:cs typeface="+mn-cs"/>
          </a:endParaRPr>
        </a:p>
      </dgm:t>
    </dgm:pt>
    <dgm:pt modelId="{34F0505D-6003-4C4C-A870-F0C0F508999A}" type="parTrans" cxnId="{F40DD79A-ABE8-47C8-AC7C-1126A7415E4A}">
      <dgm:prSet/>
      <dgm:spPr/>
      <dgm:t>
        <a:bodyPr/>
        <a:lstStyle/>
        <a:p>
          <a:endParaRPr kumimoji="1" lang="ja-JP" altLang="en-US"/>
        </a:p>
      </dgm:t>
    </dgm:pt>
    <dgm:pt modelId="{E59167AC-31D8-4181-BEFB-2301C7D1B4A0}" type="sibTrans" cxnId="{F40DD79A-ABE8-47C8-AC7C-1126A7415E4A}">
      <dgm:prSet/>
      <dgm:spPr/>
      <dgm:t>
        <a:bodyPr/>
        <a:lstStyle/>
        <a:p>
          <a:endParaRPr kumimoji="1" lang="ja-JP" altLang="en-US"/>
        </a:p>
      </dgm:t>
    </dgm:pt>
    <dgm:pt modelId="{35F67679-C740-4C6E-995C-2E4C6CE57032}">
      <dgm:prSet phldrT="[テキスト]" custT="1"/>
      <dgm:spPr>
        <a:xfrm>
          <a:off x="1204770" y="2490213"/>
          <a:ext cx="289780" cy="30396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39D74125-FC94-4BE5-ADFA-962489DCCD28}" type="parTrans" cxnId="{CD974675-38FD-4C94-AE0F-B48B0A52CB94}">
      <dgm:prSet/>
      <dgm:spPr/>
      <dgm:t>
        <a:bodyPr/>
        <a:lstStyle/>
        <a:p>
          <a:endParaRPr kumimoji="1" lang="ja-JP" altLang="en-US"/>
        </a:p>
      </dgm:t>
    </dgm:pt>
    <dgm:pt modelId="{A1157821-68C7-494D-AFFF-EAFA566B8412}" type="sibTrans" cxnId="{CD974675-38FD-4C94-AE0F-B48B0A52CB94}">
      <dgm:prSet/>
      <dgm:spPr/>
      <dgm:t>
        <a:bodyPr/>
        <a:lstStyle/>
        <a:p>
          <a:endParaRPr kumimoji="1" lang="ja-JP" altLang="en-US"/>
        </a:p>
      </dgm:t>
    </dgm:pt>
    <dgm:pt modelId="{4E97B1B0-8289-4EB7-859C-4F4230A1369D}">
      <dgm:prSet phldrT="[テキスト]" custT="1"/>
      <dgm:spPr>
        <a:xfrm>
          <a:off x="1204770" y="2840948"/>
          <a:ext cx="289780" cy="30396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3EE4AACE-4053-43E0-8F72-877F980F6F8C}" type="parTrans" cxnId="{A48EBCAE-F224-489F-9BA8-534F548DEE2A}">
      <dgm:prSet/>
      <dgm:spPr/>
      <dgm:t>
        <a:bodyPr/>
        <a:lstStyle/>
        <a:p>
          <a:endParaRPr kumimoji="1" lang="ja-JP" altLang="en-US"/>
        </a:p>
      </dgm:t>
    </dgm:pt>
    <dgm:pt modelId="{8CF0C7C4-8501-4775-9162-C242ACC15768}" type="sibTrans" cxnId="{A48EBCAE-F224-489F-9BA8-534F548DEE2A}">
      <dgm:prSet/>
      <dgm:spPr/>
      <dgm:t>
        <a:bodyPr/>
        <a:lstStyle/>
        <a:p>
          <a:endParaRPr kumimoji="1" lang="ja-JP" altLang="en-US"/>
        </a:p>
      </dgm:t>
    </dgm:pt>
    <dgm:pt modelId="{8F94D7D2-6466-4CB9-A680-B427891278E4}">
      <dgm:prSet phldrT="[テキスト]" custT="1"/>
      <dgm:spPr>
        <a:xfrm>
          <a:off x="1204770" y="3191682"/>
          <a:ext cx="289780" cy="30396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348257F3-DE90-4366-9231-7756D8995FE1}" type="parTrans" cxnId="{539094CA-D1B0-449F-8E0D-9CF2E547F88F}">
      <dgm:prSet/>
      <dgm:spPr/>
      <dgm:t>
        <a:bodyPr/>
        <a:lstStyle/>
        <a:p>
          <a:endParaRPr kumimoji="1" lang="ja-JP" altLang="en-US"/>
        </a:p>
      </dgm:t>
    </dgm:pt>
    <dgm:pt modelId="{3586B261-09BC-447B-A808-7054FDC97F10}" type="sibTrans" cxnId="{539094CA-D1B0-449F-8E0D-9CF2E547F88F}">
      <dgm:prSet/>
      <dgm:spPr/>
      <dgm:t>
        <a:bodyPr/>
        <a:lstStyle/>
        <a:p>
          <a:endParaRPr kumimoji="1" lang="ja-JP" altLang="en-US"/>
        </a:p>
      </dgm:t>
    </dgm:pt>
    <dgm:pt modelId="{6E6EE2AF-B319-4AB6-ABC1-8DF98FB86F09}">
      <dgm:prSet phldrT="[テキスト]" custT="1"/>
      <dgm:spPr>
        <a:xfrm>
          <a:off x="1204770" y="3542416"/>
          <a:ext cx="289780" cy="30396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74759329-8393-427A-9BA6-602543D2C4ED}" type="parTrans" cxnId="{B32937C5-DFAD-4BAD-BB02-A6F04207B150}">
      <dgm:prSet/>
      <dgm:spPr/>
      <dgm:t>
        <a:bodyPr/>
        <a:lstStyle/>
        <a:p>
          <a:endParaRPr kumimoji="1" lang="ja-JP" altLang="en-US"/>
        </a:p>
      </dgm:t>
    </dgm:pt>
    <dgm:pt modelId="{488AFBAD-1FA4-43CD-A2FE-BD0FE5768996}" type="sibTrans" cxnId="{B32937C5-DFAD-4BAD-BB02-A6F04207B150}">
      <dgm:prSet/>
      <dgm:spPr/>
      <dgm:t>
        <a:bodyPr/>
        <a:lstStyle/>
        <a:p>
          <a:endParaRPr kumimoji="1" lang="ja-JP" altLang="en-US"/>
        </a:p>
      </dgm:t>
    </dgm:pt>
    <dgm:pt modelId="{F1BF3B73-A76C-4820-860B-B79F11A4ECB5}">
      <dgm:prSet phldrT="[テキスト]" custT="1"/>
      <dgm:spPr>
        <a:xfrm>
          <a:off x="1204770" y="3893151"/>
          <a:ext cx="289780" cy="30396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03EA6BC3-7AD2-49EB-838A-FBD779BF430F}" type="parTrans" cxnId="{2C401BDC-2A58-43BD-AFF5-B56500855E44}">
      <dgm:prSet/>
      <dgm:spPr/>
      <dgm:t>
        <a:bodyPr/>
        <a:lstStyle/>
        <a:p>
          <a:endParaRPr kumimoji="1" lang="ja-JP" altLang="en-US"/>
        </a:p>
      </dgm:t>
    </dgm:pt>
    <dgm:pt modelId="{32972E55-2552-44F4-BDFF-4375B083B4B0}" type="sibTrans" cxnId="{2C401BDC-2A58-43BD-AFF5-B56500855E44}">
      <dgm:prSet/>
      <dgm:spPr/>
      <dgm:t>
        <a:bodyPr/>
        <a:lstStyle/>
        <a:p>
          <a:endParaRPr kumimoji="1" lang="ja-JP" altLang="en-US"/>
        </a:p>
      </dgm:t>
    </dgm:pt>
    <dgm:pt modelId="{02AC6843-4EF0-4041-8FF0-AE21D0292561}">
      <dgm:prSet phldrT="[テキスト]" custT="1"/>
      <dgm:spPr>
        <a:xfrm>
          <a:off x="1204770" y="4243885"/>
          <a:ext cx="289780" cy="303969"/>
        </a:xfrm>
        <a:noFill/>
        <a:ln w="6350" cap="flat" cmpd="sng" algn="ctr">
          <a:solidFill>
            <a:sysClr val="windowText" lastClr="000000"/>
          </a:solidFill>
          <a:prstDash val="solid"/>
        </a:ln>
        <a:effectLst/>
      </dgm:spPr>
      <dgm:t>
        <a:bodyPr/>
        <a:lstStyle/>
        <a:p>
          <a:r>
            <a:rPr kumimoji="1" lang="ja-JP" altLang="en-US" sz="600" dirty="0" smtClean="0">
              <a:solidFill>
                <a:sysClr val="windowText" lastClr="000000"/>
              </a:solidFill>
              <a:latin typeface="Calibri"/>
              <a:ea typeface="ＭＳ Ｐゴシック"/>
              <a:cs typeface="+mn-cs"/>
            </a:rPr>
            <a:t>注意</a:t>
          </a:r>
          <a:endParaRPr kumimoji="1" lang="ja-JP" altLang="en-US" sz="600" dirty="0">
            <a:solidFill>
              <a:sysClr val="windowText" lastClr="000000"/>
            </a:solidFill>
            <a:latin typeface="Calibri"/>
            <a:ea typeface="ＭＳ Ｐゴシック"/>
            <a:cs typeface="+mn-cs"/>
          </a:endParaRPr>
        </a:p>
      </dgm:t>
    </dgm:pt>
    <dgm:pt modelId="{3207CBDE-9EEF-448E-9404-62C230010F1B}" type="parTrans" cxnId="{BB7CAFFD-7686-464E-BEEB-95621ACA6FFA}">
      <dgm:prSet/>
      <dgm:spPr/>
      <dgm:t>
        <a:bodyPr/>
        <a:lstStyle/>
        <a:p>
          <a:endParaRPr kumimoji="1" lang="ja-JP" altLang="en-US"/>
        </a:p>
      </dgm:t>
    </dgm:pt>
    <dgm:pt modelId="{520DB12C-2837-46CA-9D0E-D3DA05CE61CD}" type="sibTrans" cxnId="{BB7CAFFD-7686-464E-BEEB-95621ACA6FFA}">
      <dgm:prSet/>
      <dgm:spPr/>
      <dgm:t>
        <a:bodyPr/>
        <a:lstStyle/>
        <a:p>
          <a:endParaRPr kumimoji="1" lang="ja-JP" altLang="en-US"/>
        </a:p>
      </dgm:t>
    </dgm:pt>
    <dgm:pt modelId="{CB4BEFC3-FF88-4FA8-8957-041A4FE4779D}" type="pres">
      <dgm:prSet presAssocID="{8D8D300C-7C41-44C8-9F88-03D2F5B48C38}" presName="theList" presStyleCnt="0">
        <dgm:presLayoutVars>
          <dgm:dir/>
          <dgm:animLvl val="lvl"/>
          <dgm:resizeHandles val="exact"/>
        </dgm:presLayoutVars>
      </dgm:prSet>
      <dgm:spPr/>
      <dgm:t>
        <a:bodyPr/>
        <a:lstStyle/>
        <a:p>
          <a:endParaRPr kumimoji="1" lang="ja-JP" altLang="en-US"/>
        </a:p>
      </dgm:t>
    </dgm:pt>
    <dgm:pt modelId="{9AB348EB-6749-4962-BDFC-93011879972C}" type="pres">
      <dgm:prSet presAssocID="{73D90B8E-8E89-4C5E-B6B0-0497D12BB656}" presName="compNode" presStyleCnt="0"/>
      <dgm:spPr/>
    </dgm:pt>
    <dgm:pt modelId="{C748DBF8-424A-4961-B727-0849930F36AF}" type="pres">
      <dgm:prSet presAssocID="{73D90B8E-8E89-4C5E-B6B0-0497D12BB656}" presName="aNode" presStyleLbl="bgShp" presStyleIdx="0" presStyleCnt="4"/>
      <dgm:spPr>
        <a:prstGeom prst="roundRect">
          <a:avLst>
            <a:gd name="adj" fmla="val 10000"/>
          </a:avLst>
        </a:prstGeom>
      </dgm:spPr>
      <dgm:t>
        <a:bodyPr/>
        <a:lstStyle/>
        <a:p>
          <a:endParaRPr kumimoji="1" lang="ja-JP" altLang="en-US"/>
        </a:p>
      </dgm:t>
    </dgm:pt>
    <dgm:pt modelId="{6ABB38E2-25BE-4AE4-8AE0-5F82BE1FB8B1}" type="pres">
      <dgm:prSet presAssocID="{73D90B8E-8E89-4C5E-B6B0-0497D12BB656}" presName="textNode" presStyleLbl="bgShp" presStyleIdx="0" presStyleCnt="4"/>
      <dgm:spPr/>
      <dgm:t>
        <a:bodyPr/>
        <a:lstStyle/>
        <a:p>
          <a:endParaRPr kumimoji="1" lang="ja-JP" altLang="en-US"/>
        </a:p>
      </dgm:t>
    </dgm:pt>
    <dgm:pt modelId="{0EA1AAED-1B69-4D2C-90A5-B7BF9EB71477}" type="pres">
      <dgm:prSet presAssocID="{73D90B8E-8E89-4C5E-B6B0-0497D12BB656}" presName="compChildNode" presStyleCnt="0"/>
      <dgm:spPr/>
    </dgm:pt>
    <dgm:pt modelId="{8AADE251-8890-489C-A539-AC528110D36F}" type="pres">
      <dgm:prSet presAssocID="{73D90B8E-8E89-4C5E-B6B0-0497D12BB656}" presName="theInnerList" presStyleCnt="0"/>
      <dgm:spPr/>
    </dgm:pt>
    <dgm:pt modelId="{85C4178D-E149-4163-BFDB-F6770CDA402E}" type="pres">
      <dgm:prSet presAssocID="{38152765-C6B5-4591-982C-554BF3650261}" presName="childNode" presStyleLbl="node1" presStyleIdx="0" presStyleCnt="34" custScaleY="117182" custLinFactNeighborX="2871" custLinFactNeighborY="-77777">
        <dgm:presLayoutVars>
          <dgm:bulletEnabled val="1"/>
        </dgm:presLayoutVars>
      </dgm:prSet>
      <dgm:spPr>
        <a:prstGeom prst="roundRect">
          <a:avLst>
            <a:gd name="adj" fmla="val 10000"/>
          </a:avLst>
        </a:prstGeom>
      </dgm:spPr>
      <dgm:t>
        <a:bodyPr/>
        <a:lstStyle/>
        <a:p>
          <a:endParaRPr kumimoji="1" lang="ja-JP" altLang="en-US"/>
        </a:p>
      </dgm:t>
    </dgm:pt>
    <dgm:pt modelId="{645AEA49-9DE6-4D8C-90A1-C6FF2640B9B3}" type="pres">
      <dgm:prSet presAssocID="{38152765-C6B5-4591-982C-554BF3650261}" presName="aSpace2" presStyleCnt="0"/>
      <dgm:spPr/>
    </dgm:pt>
    <dgm:pt modelId="{8E626CF6-561A-48F8-AC3F-4032148212F5}" type="pres">
      <dgm:prSet presAssocID="{1B775694-01D4-4E69-A28C-FDB68A68413A}" presName="childNode" presStyleLbl="node1" presStyleIdx="1" presStyleCnt="34">
        <dgm:presLayoutVars>
          <dgm:bulletEnabled val="1"/>
        </dgm:presLayoutVars>
      </dgm:prSet>
      <dgm:spPr>
        <a:prstGeom prst="roundRect">
          <a:avLst>
            <a:gd name="adj" fmla="val 10000"/>
          </a:avLst>
        </a:prstGeom>
      </dgm:spPr>
      <dgm:t>
        <a:bodyPr/>
        <a:lstStyle/>
        <a:p>
          <a:endParaRPr kumimoji="1" lang="ja-JP" altLang="en-US"/>
        </a:p>
      </dgm:t>
    </dgm:pt>
    <dgm:pt modelId="{4C2F4354-9DA9-45A0-A5C6-1636C5331C91}" type="pres">
      <dgm:prSet presAssocID="{1B775694-01D4-4E69-A28C-FDB68A68413A}" presName="aSpace2" presStyleCnt="0"/>
      <dgm:spPr/>
    </dgm:pt>
    <dgm:pt modelId="{D7EE7448-450E-47D2-BA41-FF3B67ECACDD}" type="pres">
      <dgm:prSet presAssocID="{4B83A013-ECA9-4589-AEAA-D8A53D6F69D4}" presName="childNode" presStyleLbl="node1" presStyleIdx="2" presStyleCnt="34">
        <dgm:presLayoutVars>
          <dgm:bulletEnabled val="1"/>
        </dgm:presLayoutVars>
      </dgm:prSet>
      <dgm:spPr>
        <a:prstGeom prst="roundRect">
          <a:avLst>
            <a:gd name="adj" fmla="val 10000"/>
          </a:avLst>
        </a:prstGeom>
      </dgm:spPr>
      <dgm:t>
        <a:bodyPr/>
        <a:lstStyle/>
        <a:p>
          <a:endParaRPr kumimoji="1" lang="ja-JP" altLang="en-US"/>
        </a:p>
      </dgm:t>
    </dgm:pt>
    <dgm:pt modelId="{F71E3E5B-FB84-4609-86A6-6375CB2CDD95}" type="pres">
      <dgm:prSet presAssocID="{4B83A013-ECA9-4589-AEAA-D8A53D6F69D4}" presName="aSpace2" presStyleCnt="0"/>
      <dgm:spPr/>
    </dgm:pt>
    <dgm:pt modelId="{6F37FA9B-2356-4D15-B558-48186D3F4545}" type="pres">
      <dgm:prSet presAssocID="{E5227008-02B7-4F29-B1AB-08056E7DED71}" presName="childNode" presStyleLbl="node1" presStyleIdx="3" presStyleCnt="34">
        <dgm:presLayoutVars>
          <dgm:bulletEnabled val="1"/>
        </dgm:presLayoutVars>
      </dgm:prSet>
      <dgm:spPr>
        <a:prstGeom prst="roundRect">
          <a:avLst>
            <a:gd name="adj" fmla="val 10000"/>
          </a:avLst>
        </a:prstGeom>
      </dgm:spPr>
      <dgm:t>
        <a:bodyPr/>
        <a:lstStyle/>
        <a:p>
          <a:endParaRPr kumimoji="1" lang="ja-JP" altLang="en-US"/>
        </a:p>
      </dgm:t>
    </dgm:pt>
    <dgm:pt modelId="{BACEBDEB-BD21-4B95-A7DB-13BA64CA0D87}" type="pres">
      <dgm:prSet presAssocID="{E5227008-02B7-4F29-B1AB-08056E7DED71}" presName="aSpace2" presStyleCnt="0"/>
      <dgm:spPr/>
    </dgm:pt>
    <dgm:pt modelId="{970DB8BB-B0B1-405F-9CB7-F32F97630879}" type="pres">
      <dgm:prSet presAssocID="{22531D3A-C83F-4C15-8354-99BDDBDB9815}" presName="childNode" presStyleLbl="node1" presStyleIdx="4" presStyleCnt="34">
        <dgm:presLayoutVars>
          <dgm:bulletEnabled val="1"/>
        </dgm:presLayoutVars>
      </dgm:prSet>
      <dgm:spPr>
        <a:prstGeom prst="roundRect">
          <a:avLst>
            <a:gd name="adj" fmla="val 10000"/>
          </a:avLst>
        </a:prstGeom>
      </dgm:spPr>
      <dgm:t>
        <a:bodyPr/>
        <a:lstStyle/>
        <a:p>
          <a:endParaRPr kumimoji="1" lang="ja-JP" altLang="en-US"/>
        </a:p>
      </dgm:t>
    </dgm:pt>
    <dgm:pt modelId="{02BD752B-EC18-4039-946F-BC0962CDAF60}" type="pres">
      <dgm:prSet presAssocID="{22531D3A-C83F-4C15-8354-99BDDBDB9815}" presName="aSpace2" presStyleCnt="0"/>
      <dgm:spPr/>
    </dgm:pt>
    <dgm:pt modelId="{6EA9D85B-0F26-445F-857C-CC30C3B6D5AC}" type="pres">
      <dgm:prSet presAssocID="{A0B2F5AB-7D6F-4111-B848-008E27AEFBD3}" presName="childNode" presStyleLbl="node1" presStyleIdx="5" presStyleCnt="34">
        <dgm:presLayoutVars>
          <dgm:bulletEnabled val="1"/>
        </dgm:presLayoutVars>
      </dgm:prSet>
      <dgm:spPr>
        <a:prstGeom prst="roundRect">
          <a:avLst>
            <a:gd name="adj" fmla="val 10000"/>
          </a:avLst>
        </a:prstGeom>
      </dgm:spPr>
      <dgm:t>
        <a:bodyPr/>
        <a:lstStyle/>
        <a:p>
          <a:endParaRPr kumimoji="1" lang="ja-JP" altLang="en-US"/>
        </a:p>
      </dgm:t>
    </dgm:pt>
    <dgm:pt modelId="{18E8F73A-8823-426D-B6B6-260FF322704B}" type="pres">
      <dgm:prSet presAssocID="{A0B2F5AB-7D6F-4111-B848-008E27AEFBD3}" presName="aSpace2" presStyleCnt="0"/>
      <dgm:spPr/>
    </dgm:pt>
    <dgm:pt modelId="{2CA9ABE7-26BE-4176-9CCB-E85A52F65EF9}" type="pres">
      <dgm:prSet presAssocID="{5DEB9827-D286-4D97-AE94-8E82A2123286}" presName="childNode" presStyleLbl="node1" presStyleIdx="6" presStyleCnt="34">
        <dgm:presLayoutVars>
          <dgm:bulletEnabled val="1"/>
        </dgm:presLayoutVars>
      </dgm:prSet>
      <dgm:spPr>
        <a:prstGeom prst="roundRect">
          <a:avLst>
            <a:gd name="adj" fmla="val 10000"/>
          </a:avLst>
        </a:prstGeom>
      </dgm:spPr>
      <dgm:t>
        <a:bodyPr/>
        <a:lstStyle/>
        <a:p>
          <a:endParaRPr kumimoji="1" lang="ja-JP" altLang="en-US"/>
        </a:p>
      </dgm:t>
    </dgm:pt>
    <dgm:pt modelId="{DC72D0A0-FE4F-4894-B6D7-24288A718586}" type="pres">
      <dgm:prSet presAssocID="{5DEB9827-D286-4D97-AE94-8E82A2123286}" presName="aSpace2" presStyleCnt="0"/>
      <dgm:spPr/>
    </dgm:pt>
    <dgm:pt modelId="{ED721F9E-DAD0-448F-B7D2-4D5B7F9F5412}" type="pres">
      <dgm:prSet presAssocID="{EABB875D-EBCB-44BB-97C4-55E9B6D2F6E6}" presName="childNode" presStyleLbl="node1" presStyleIdx="7" presStyleCnt="34">
        <dgm:presLayoutVars>
          <dgm:bulletEnabled val="1"/>
        </dgm:presLayoutVars>
      </dgm:prSet>
      <dgm:spPr>
        <a:prstGeom prst="roundRect">
          <a:avLst>
            <a:gd name="adj" fmla="val 10000"/>
          </a:avLst>
        </a:prstGeom>
      </dgm:spPr>
      <dgm:t>
        <a:bodyPr/>
        <a:lstStyle/>
        <a:p>
          <a:endParaRPr kumimoji="1" lang="ja-JP" altLang="en-US"/>
        </a:p>
      </dgm:t>
    </dgm:pt>
    <dgm:pt modelId="{23425D0B-D4A9-410F-9C85-F0C90232AE67}" type="pres">
      <dgm:prSet presAssocID="{EABB875D-EBCB-44BB-97C4-55E9B6D2F6E6}" presName="aSpace2" presStyleCnt="0"/>
      <dgm:spPr/>
    </dgm:pt>
    <dgm:pt modelId="{B7F1259A-C49D-4FB8-9669-F608B0E52E9D}" type="pres">
      <dgm:prSet presAssocID="{0BB11489-03CE-40CC-AE97-B928496AAB8F}" presName="childNode" presStyleLbl="node1" presStyleIdx="8" presStyleCnt="34">
        <dgm:presLayoutVars>
          <dgm:bulletEnabled val="1"/>
        </dgm:presLayoutVars>
      </dgm:prSet>
      <dgm:spPr>
        <a:prstGeom prst="roundRect">
          <a:avLst>
            <a:gd name="adj" fmla="val 10000"/>
          </a:avLst>
        </a:prstGeom>
      </dgm:spPr>
      <dgm:t>
        <a:bodyPr/>
        <a:lstStyle/>
        <a:p>
          <a:endParaRPr kumimoji="1" lang="ja-JP" altLang="en-US"/>
        </a:p>
      </dgm:t>
    </dgm:pt>
    <dgm:pt modelId="{05909A04-977F-47B8-BDED-2CFB6D4BAC4B}" type="pres">
      <dgm:prSet presAssocID="{73D90B8E-8E89-4C5E-B6B0-0497D12BB656}" presName="aSpace" presStyleCnt="0"/>
      <dgm:spPr/>
    </dgm:pt>
    <dgm:pt modelId="{9E6A45D9-0BBB-4BCE-8BD2-62737A4B6FAD}" type="pres">
      <dgm:prSet presAssocID="{3EBF85C8-10EB-4E2F-AC49-FA7F71110561}" presName="compNode" presStyleCnt="0"/>
      <dgm:spPr/>
    </dgm:pt>
    <dgm:pt modelId="{7083ED85-6F12-4B5F-9F62-40A711ADBCB7}" type="pres">
      <dgm:prSet presAssocID="{3EBF85C8-10EB-4E2F-AC49-FA7F71110561}" presName="aNode" presStyleLbl="bgShp" presStyleIdx="1" presStyleCnt="4"/>
      <dgm:spPr>
        <a:prstGeom prst="roundRect">
          <a:avLst>
            <a:gd name="adj" fmla="val 10000"/>
          </a:avLst>
        </a:prstGeom>
      </dgm:spPr>
      <dgm:t>
        <a:bodyPr/>
        <a:lstStyle/>
        <a:p>
          <a:endParaRPr kumimoji="1" lang="ja-JP" altLang="en-US"/>
        </a:p>
      </dgm:t>
    </dgm:pt>
    <dgm:pt modelId="{9D538D54-2DC2-4D36-AA3E-8856E0886DC7}" type="pres">
      <dgm:prSet presAssocID="{3EBF85C8-10EB-4E2F-AC49-FA7F71110561}" presName="textNode" presStyleLbl="bgShp" presStyleIdx="1" presStyleCnt="4"/>
      <dgm:spPr/>
      <dgm:t>
        <a:bodyPr/>
        <a:lstStyle/>
        <a:p>
          <a:endParaRPr kumimoji="1" lang="ja-JP" altLang="en-US"/>
        </a:p>
      </dgm:t>
    </dgm:pt>
    <dgm:pt modelId="{47B2516E-8520-487D-BB66-BB695F416D64}" type="pres">
      <dgm:prSet presAssocID="{3EBF85C8-10EB-4E2F-AC49-FA7F71110561}" presName="compChildNode" presStyleCnt="0"/>
      <dgm:spPr/>
    </dgm:pt>
    <dgm:pt modelId="{D1992A02-DA1D-49E9-B122-AFD3306C6C40}" type="pres">
      <dgm:prSet presAssocID="{3EBF85C8-10EB-4E2F-AC49-FA7F71110561}" presName="theInnerList" presStyleCnt="0"/>
      <dgm:spPr/>
    </dgm:pt>
    <dgm:pt modelId="{DD4D21A1-F3BE-4802-BB5B-CF807A059346}" type="pres">
      <dgm:prSet presAssocID="{935A9DC8-0768-42FF-A11A-E417276788B5}" presName="childNode" presStyleLbl="node1" presStyleIdx="9" presStyleCnt="34">
        <dgm:presLayoutVars>
          <dgm:bulletEnabled val="1"/>
        </dgm:presLayoutVars>
      </dgm:prSet>
      <dgm:spPr>
        <a:prstGeom prst="roundRect">
          <a:avLst>
            <a:gd name="adj" fmla="val 10000"/>
          </a:avLst>
        </a:prstGeom>
      </dgm:spPr>
      <dgm:t>
        <a:bodyPr/>
        <a:lstStyle/>
        <a:p>
          <a:endParaRPr kumimoji="1" lang="ja-JP" altLang="en-US"/>
        </a:p>
      </dgm:t>
    </dgm:pt>
    <dgm:pt modelId="{FF12F501-8C47-4595-AB90-ECC4ECD456AD}" type="pres">
      <dgm:prSet presAssocID="{935A9DC8-0768-42FF-A11A-E417276788B5}" presName="aSpace2" presStyleCnt="0"/>
      <dgm:spPr/>
    </dgm:pt>
    <dgm:pt modelId="{0087C85C-7576-4D89-AAC1-35B96E91E0E2}" type="pres">
      <dgm:prSet presAssocID="{278DC7D3-61F7-4309-890A-F4C40CD99D4D}" presName="childNode" presStyleLbl="node1" presStyleIdx="10" presStyleCnt="34" custScaleY="198983">
        <dgm:presLayoutVars>
          <dgm:bulletEnabled val="1"/>
        </dgm:presLayoutVars>
      </dgm:prSet>
      <dgm:spPr>
        <a:prstGeom prst="roundRect">
          <a:avLst>
            <a:gd name="adj" fmla="val 10000"/>
          </a:avLst>
        </a:prstGeom>
      </dgm:spPr>
      <dgm:t>
        <a:bodyPr/>
        <a:lstStyle/>
        <a:p>
          <a:endParaRPr kumimoji="1" lang="ja-JP" altLang="en-US"/>
        </a:p>
      </dgm:t>
    </dgm:pt>
    <dgm:pt modelId="{C364A3EC-52FD-4572-B9E8-A337C95A038A}" type="pres">
      <dgm:prSet presAssocID="{278DC7D3-61F7-4309-890A-F4C40CD99D4D}" presName="aSpace2" presStyleCnt="0"/>
      <dgm:spPr/>
    </dgm:pt>
    <dgm:pt modelId="{19C053FD-74DF-4C82-9E0A-38DF4D7E85E2}" type="pres">
      <dgm:prSet presAssocID="{A05E2171-777D-4987-99D5-CB4B8D72D7CD}" presName="childNode" presStyleLbl="node1" presStyleIdx="11" presStyleCnt="34">
        <dgm:presLayoutVars>
          <dgm:bulletEnabled val="1"/>
        </dgm:presLayoutVars>
      </dgm:prSet>
      <dgm:spPr>
        <a:prstGeom prst="roundRect">
          <a:avLst>
            <a:gd name="adj" fmla="val 10000"/>
          </a:avLst>
        </a:prstGeom>
      </dgm:spPr>
      <dgm:t>
        <a:bodyPr/>
        <a:lstStyle/>
        <a:p>
          <a:endParaRPr kumimoji="1" lang="ja-JP" altLang="en-US"/>
        </a:p>
      </dgm:t>
    </dgm:pt>
    <dgm:pt modelId="{6E5FFF08-3DC4-44ED-8021-6AF8981CCA42}" type="pres">
      <dgm:prSet presAssocID="{A05E2171-777D-4987-99D5-CB4B8D72D7CD}" presName="aSpace2" presStyleCnt="0"/>
      <dgm:spPr/>
    </dgm:pt>
    <dgm:pt modelId="{CF7ABCF7-5B16-4551-B4E1-2FCA28156559}" type="pres">
      <dgm:prSet presAssocID="{FE7AC123-C7B3-47D4-AC39-5678D018D0FA}" presName="childNode" presStyleLbl="node1" presStyleIdx="12" presStyleCnt="34">
        <dgm:presLayoutVars>
          <dgm:bulletEnabled val="1"/>
        </dgm:presLayoutVars>
      </dgm:prSet>
      <dgm:spPr>
        <a:prstGeom prst="roundRect">
          <a:avLst>
            <a:gd name="adj" fmla="val 10000"/>
          </a:avLst>
        </a:prstGeom>
      </dgm:spPr>
      <dgm:t>
        <a:bodyPr/>
        <a:lstStyle/>
        <a:p>
          <a:endParaRPr kumimoji="1" lang="ja-JP" altLang="en-US"/>
        </a:p>
      </dgm:t>
    </dgm:pt>
    <dgm:pt modelId="{3875888D-8218-4DDB-99FE-5C556A26FAB8}" type="pres">
      <dgm:prSet presAssocID="{FE7AC123-C7B3-47D4-AC39-5678D018D0FA}" presName="aSpace2" presStyleCnt="0"/>
      <dgm:spPr/>
    </dgm:pt>
    <dgm:pt modelId="{90B332A2-18E6-4920-B42D-9F8D1F929576}" type="pres">
      <dgm:prSet presAssocID="{18DFB6CB-3065-4CA2-867F-CD490421CF98}" presName="childNode" presStyleLbl="node1" presStyleIdx="13" presStyleCnt="34">
        <dgm:presLayoutVars>
          <dgm:bulletEnabled val="1"/>
        </dgm:presLayoutVars>
      </dgm:prSet>
      <dgm:spPr>
        <a:prstGeom prst="roundRect">
          <a:avLst>
            <a:gd name="adj" fmla="val 10000"/>
          </a:avLst>
        </a:prstGeom>
      </dgm:spPr>
      <dgm:t>
        <a:bodyPr/>
        <a:lstStyle/>
        <a:p>
          <a:endParaRPr kumimoji="1" lang="ja-JP" altLang="en-US"/>
        </a:p>
      </dgm:t>
    </dgm:pt>
    <dgm:pt modelId="{BA5E76FF-C843-43D1-9828-DDF8F21F7023}" type="pres">
      <dgm:prSet presAssocID="{18DFB6CB-3065-4CA2-867F-CD490421CF98}" presName="aSpace2" presStyleCnt="0"/>
      <dgm:spPr/>
    </dgm:pt>
    <dgm:pt modelId="{DA748581-8655-43CB-82B8-02A3202C3A8B}" type="pres">
      <dgm:prSet presAssocID="{5479A801-3A97-480A-89E1-3E7C468B076C}" presName="childNode" presStyleLbl="node1" presStyleIdx="14" presStyleCnt="34">
        <dgm:presLayoutVars>
          <dgm:bulletEnabled val="1"/>
        </dgm:presLayoutVars>
      </dgm:prSet>
      <dgm:spPr>
        <a:prstGeom prst="roundRect">
          <a:avLst>
            <a:gd name="adj" fmla="val 10000"/>
          </a:avLst>
        </a:prstGeom>
      </dgm:spPr>
      <dgm:t>
        <a:bodyPr/>
        <a:lstStyle/>
        <a:p>
          <a:endParaRPr kumimoji="1" lang="ja-JP" altLang="en-US"/>
        </a:p>
      </dgm:t>
    </dgm:pt>
    <dgm:pt modelId="{026852C1-D985-417B-A785-C12F232639D0}" type="pres">
      <dgm:prSet presAssocID="{5479A801-3A97-480A-89E1-3E7C468B076C}" presName="aSpace2" presStyleCnt="0"/>
      <dgm:spPr/>
    </dgm:pt>
    <dgm:pt modelId="{C86C46F5-74CB-476B-9E37-62627E1FEF6B}" type="pres">
      <dgm:prSet presAssocID="{60789569-01DA-440E-92D7-9682FBA06FB4}" presName="childNode" presStyleLbl="node1" presStyleIdx="15" presStyleCnt="34">
        <dgm:presLayoutVars>
          <dgm:bulletEnabled val="1"/>
        </dgm:presLayoutVars>
      </dgm:prSet>
      <dgm:spPr>
        <a:prstGeom prst="roundRect">
          <a:avLst>
            <a:gd name="adj" fmla="val 10000"/>
          </a:avLst>
        </a:prstGeom>
      </dgm:spPr>
      <dgm:t>
        <a:bodyPr/>
        <a:lstStyle/>
        <a:p>
          <a:endParaRPr kumimoji="1" lang="ja-JP" altLang="en-US"/>
        </a:p>
      </dgm:t>
    </dgm:pt>
    <dgm:pt modelId="{A8DE0324-28B1-49CE-B607-F1548FF50294}" type="pres">
      <dgm:prSet presAssocID="{60789569-01DA-440E-92D7-9682FBA06FB4}" presName="aSpace2" presStyleCnt="0"/>
      <dgm:spPr/>
    </dgm:pt>
    <dgm:pt modelId="{929EA859-D56C-494A-B544-4BD6E1E19DD4}" type="pres">
      <dgm:prSet presAssocID="{E9906212-0968-47B5-BA41-236B70E0A336}" presName="childNode" presStyleLbl="node1" presStyleIdx="16" presStyleCnt="34">
        <dgm:presLayoutVars>
          <dgm:bulletEnabled val="1"/>
        </dgm:presLayoutVars>
      </dgm:prSet>
      <dgm:spPr>
        <a:prstGeom prst="roundRect">
          <a:avLst>
            <a:gd name="adj" fmla="val 10000"/>
          </a:avLst>
        </a:prstGeom>
      </dgm:spPr>
      <dgm:t>
        <a:bodyPr/>
        <a:lstStyle/>
        <a:p>
          <a:endParaRPr kumimoji="1" lang="ja-JP" altLang="en-US"/>
        </a:p>
      </dgm:t>
    </dgm:pt>
    <dgm:pt modelId="{8CCE54C0-AF88-4E34-9511-4F6719361F9A}" type="pres">
      <dgm:prSet presAssocID="{3EBF85C8-10EB-4E2F-AC49-FA7F71110561}" presName="aSpace" presStyleCnt="0"/>
      <dgm:spPr/>
    </dgm:pt>
    <dgm:pt modelId="{52AE0A06-79F2-401C-B1C7-8E2F9369117B}" type="pres">
      <dgm:prSet presAssocID="{005872A9-2026-417D-AE4B-43A66D01FB57}" presName="compNode" presStyleCnt="0"/>
      <dgm:spPr/>
    </dgm:pt>
    <dgm:pt modelId="{20A85503-9C9A-4CC1-8358-FE2B41286605}" type="pres">
      <dgm:prSet presAssocID="{005872A9-2026-417D-AE4B-43A66D01FB57}" presName="aNode" presStyleLbl="bgShp" presStyleIdx="2" presStyleCnt="4"/>
      <dgm:spPr>
        <a:prstGeom prst="roundRect">
          <a:avLst>
            <a:gd name="adj" fmla="val 10000"/>
          </a:avLst>
        </a:prstGeom>
      </dgm:spPr>
      <dgm:t>
        <a:bodyPr/>
        <a:lstStyle/>
        <a:p>
          <a:endParaRPr kumimoji="1" lang="ja-JP" altLang="en-US"/>
        </a:p>
      </dgm:t>
    </dgm:pt>
    <dgm:pt modelId="{B5A165D2-C428-4ADA-8052-A1B3AEDF749B}" type="pres">
      <dgm:prSet presAssocID="{005872A9-2026-417D-AE4B-43A66D01FB57}" presName="textNode" presStyleLbl="bgShp" presStyleIdx="2" presStyleCnt="4"/>
      <dgm:spPr/>
      <dgm:t>
        <a:bodyPr/>
        <a:lstStyle/>
        <a:p>
          <a:endParaRPr kumimoji="1" lang="ja-JP" altLang="en-US"/>
        </a:p>
      </dgm:t>
    </dgm:pt>
    <dgm:pt modelId="{715FD09C-B3E8-4D87-B2A3-ABBCB8E76FEE}" type="pres">
      <dgm:prSet presAssocID="{005872A9-2026-417D-AE4B-43A66D01FB57}" presName="compChildNode" presStyleCnt="0"/>
      <dgm:spPr/>
    </dgm:pt>
    <dgm:pt modelId="{3A2654C4-8704-4BDC-9E11-EB75FF25DD65}" type="pres">
      <dgm:prSet presAssocID="{005872A9-2026-417D-AE4B-43A66D01FB57}" presName="theInnerList" presStyleCnt="0"/>
      <dgm:spPr/>
    </dgm:pt>
    <dgm:pt modelId="{28FD1157-DBE1-4AFC-B774-38F052308558}" type="pres">
      <dgm:prSet presAssocID="{F8658126-C740-4B42-BCE4-A185A5AAB601}" presName="childNode" presStyleLbl="node1" presStyleIdx="17" presStyleCnt="34">
        <dgm:presLayoutVars>
          <dgm:bulletEnabled val="1"/>
        </dgm:presLayoutVars>
      </dgm:prSet>
      <dgm:spPr>
        <a:prstGeom prst="roundRect">
          <a:avLst>
            <a:gd name="adj" fmla="val 10000"/>
          </a:avLst>
        </a:prstGeom>
      </dgm:spPr>
      <dgm:t>
        <a:bodyPr/>
        <a:lstStyle/>
        <a:p>
          <a:endParaRPr kumimoji="1" lang="ja-JP" altLang="en-US"/>
        </a:p>
      </dgm:t>
    </dgm:pt>
    <dgm:pt modelId="{B184A6F9-949C-448D-8C76-FFC98BC4D196}" type="pres">
      <dgm:prSet presAssocID="{F8658126-C740-4B42-BCE4-A185A5AAB601}" presName="aSpace2" presStyleCnt="0"/>
      <dgm:spPr/>
    </dgm:pt>
    <dgm:pt modelId="{55FFE1B7-2B55-4999-A795-D691D45F91A7}" type="pres">
      <dgm:prSet presAssocID="{17328D97-E122-45EF-A7AE-B8C6DB89E735}" presName="childNode" presStyleLbl="node1" presStyleIdx="18" presStyleCnt="34" custScaleY="144523">
        <dgm:presLayoutVars>
          <dgm:bulletEnabled val="1"/>
        </dgm:presLayoutVars>
      </dgm:prSet>
      <dgm:spPr>
        <a:prstGeom prst="roundRect">
          <a:avLst>
            <a:gd name="adj" fmla="val 10000"/>
          </a:avLst>
        </a:prstGeom>
      </dgm:spPr>
      <dgm:t>
        <a:bodyPr/>
        <a:lstStyle/>
        <a:p>
          <a:endParaRPr kumimoji="1" lang="ja-JP" altLang="en-US"/>
        </a:p>
      </dgm:t>
    </dgm:pt>
    <dgm:pt modelId="{90ABF57D-22C1-4262-A224-2CB29186A4BA}" type="pres">
      <dgm:prSet presAssocID="{17328D97-E122-45EF-A7AE-B8C6DB89E735}" presName="aSpace2" presStyleCnt="0"/>
      <dgm:spPr/>
    </dgm:pt>
    <dgm:pt modelId="{3362C9CE-AB3F-4E94-9113-85E00DE4C6FA}" type="pres">
      <dgm:prSet presAssocID="{AA6FE0D5-1B10-45F8-9360-CE0D53440C98}" presName="childNode" presStyleLbl="node1" presStyleIdx="19" presStyleCnt="34" custScaleY="168935">
        <dgm:presLayoutVars>
          <dgm:bulletEnabled val="1"/>
        </dgm:presLayoutVars>
      </dgm:prSet>
      <dgm:spPr>
        <a:prstGeom prst="roundRect">
          <a:avLst>
            <a:gd name="adj" fmla="val 10000"/>
          </a:avLst>
        </a:prstGeom>
      </dgm:spPr>
      <dgm:t>
        <a:bodyPr/>
        <a:lstStyle/>
        <a:p>
          <a:endParaRPr kumimoji="1" lang="ja-JP" altLang="en-US"/>
        </a:p>
      </dgm:t>
    </dgm:pt>
    <dgm:pt modelId="{C6A3154E-B878-4B79-BF46-0557287BB51B}" type="pres">
      <dgm:prSet presAssocID="{AA6FE0D5-1B10-45F8-9360-CE0D53440C98}" presName="aSpace2" presStyleCnt="0"/>
      <dgm:spPr/>
    </dgm:pt>
    <dgm:pt modelId="{2844C706-946E-4C20-9C33-4B5A15E07387}" type="pres">
      <dgm:prSet presAssocID="{009F4483-8D69-46F9-96C3-89EC53414DF3}" presName="childNode" presStyleLbl="node1" presStyleIdx="20" presStyleCnt="34">
        <dgm:presLayoutVars>
          <dgm:bulletEnabled val="1"/>
        </dgm:presLayoutVars>
      </dgm:prSet>
      <dgm:spPr>
        <a:prstGeom prst="roundRect">
          <a:avLst>
            <a:gd name="adj" fmla="val 10000"/>
          </a:avLst>
        </a:prstGeom>
      </dgm:spPr>
      <dgm:t>
        <a:bodyPr/>
        <a:lstStyle/>
        <a:p>
          <a:endParaRPr kumimoji="1" lang="ja-JP" altLang="en-US"/>
        </a:p>
      </dgm:t>
    </dgm:pt>
    <dgm:pt modelId="{F6EECFAB-FBDC-4362-ABC5-BB878B2F0631}" type="pres">
      <dgm:prSet presAssocID="{009F4483-8D69-46F9-96C3-89EC53414DF3}" presName="aSpace2" presStyleCnt="0"/>
      <dgm:spPr/>
    </dgm:pt>
    <dgm:pt modelId="{661FAC7A-67B6-4A9F-9B6A-9AF6E1EAE63B}" type="pres">
      <dgm:prSet presAssocID="{DEA6B5A4-9F94-441D-A555-039922EB9473}" presName="childNode" presStyleLbl="node1" presStyleIdx="21" presStyleCnt="34">
        <dgm:presLayoutVars>
          <dgm:bulletEnabled val="1"/>
        </dgm:presLayoutVars>
      </dgm:prSet>
      <dgm:spPr>
        <a:prstGeom prst="roundRect">
          <a:avLst>
            <a:gd name="adj" fmla="val 10000"/>
          </a:avLst>
        </a:prstGeom>
      </dgm:spPr>
      <dgm:t>
        <a:bodyPr/>
        <a:lstStyle/>
        <a:p>
          <a:endParaRPr kumimoji="1" lang="ja-JP" altLang="en-US"/>
        </a:p>
      </dgm:t>
    </dgm:pt>
    <dgm:pt modelId="{E28BFB47-AD5E-4756-8C68-5A42F43CBDEE}" type="pres">
      <dgm:prSet presAssocID="{DEA6B5A4-9F94-441D-A555-039922EB9473}" presName="aSpace2" presStyleCnt="0"/>
      <dgm:spPr/>
    </dgm:pt>
    <dgm:pt modelId="{031B4C5A-20CC-44ED-BE76-94E5A6215D3B}" type="pres">
      <dgm:prSet presAssocID="{6DF50D5F-74D3-4286-B52A-10579445DD06}" presName="childNode" presStyleLbl="node1" presStyleIdx="22" presStyleCnt="34">
        <dgm:presLayoutVars>
          <dgm:bulletEnabled val="1"/>
        </dgm:presLayoutVars>
      </dgm:prSet>
      <dgm:spPr>
        <a:prstGeom prst="roundRect">
          <a:avLst>
            <a:gd name="adj" fmla="val 10000"/>
          </a:avLst>
        </a:prstGeom>
      </dgm:spPr>
      <dgm:t>
        <a:bodyPr/>
        <a:lstStyle/>
        <a:p>
          <a:endParaRPr kumimoji="1" lang="ja-JP" altLang="en-US"/>
        </a:p>
      </dgm:t>
    </dgm:pt>
    <dgm:pt modelId="{BDC34EA9-4299-4E2A-8F0E-082537B58BF4}" type="pres">
      <dgm:prSet presAssocID="{6DF50D5F-74D3-4286-B52A-10579445DD06}" presName="aSpace2" presStyleCnt="0"/>
      <dgm:spPr/>
    </dgm:pt>
    <dgm:pt modelId="{6C1360FB-CFED-4EDE-A587-D4E0604842AC}" type="pres">
      <dgm:prSet presAssocID="{82FAF4B2-53D8-465F-9714-ACD18A3571D4}" presName="childNode" presStyleLbl="node1" presStyleIdx="23" presStyleCnt="34">
        <dgm:presLayoutVars>
          <dgm:bulletEnabled val="1"/>
        </dgm:presLayoutVars>
      </dgm:prSet>
      <dgm:spPr>
        <a:prstGeom prst="roundRect">
          <a:avLst>
            <a:gd name="adj" fmla="val 10000"/>
          </a:avLst>
        </a:prstGeom>
      </dgm:spPr>
      <dgm:t>
        <a:bodyPr/>
        <a:lstStyle/>
        <a:p>
          <a:endParaRPr kumimoji="1" lang="ja-JP" altLang="en-US"/>
        </a:p>
      </dgm:t>
    </dgm:pt>
    <dgm:pt modelId="{71A659A8-2E0C-4B11-914A-F758AB21F64A}" type="pres">
      <dgm:prSet presAssocID="{82FAF4B2-53D8-465F-9714-ACD18A3571D4}" presName="aSpace2" presStyleCnt="0"/>
      <dgm:spPr/>
    </dgm:pt>
    <dgm:pt modelId="{D152E666-D9D8-43A9-B278-673E25C2A4C3}" type="pres">
      <dgm:prSet presAssocID="{5729666D-97B2-4A0F-8B41-393A1202FDCA}" presName="childNode" presStyleLbl="node1" presStyleIdx="24" presStyleCnt="34">
        <dgm:presLayoutVars>
          <dgm:bulletEnabled val="1"/>
        </dgm:presLayoutVars>
      </dgm:prSet>
      <dgm:spPr>
        <a:prstGeom prst="roundRect">
          <a:avLst>
            <a:gd name="adj" fmla="val 10000"/>
          </a:avLst>
        </a:prstGeom>
      </dgm:spPr>
      <dgm:t>
        <a:bodyPr/>
        <a:lstStyle/>
        <a:p>
          <a:endParaRPr kumimoji="1" lang="ja-JP" altLang="en-US"/>
        </a:p>
      </dgm:t>
    </dgm:pt>
    <dgm:pt modelId="{EDBC260F-4DD6-4E51-BC8E-D07BF3197D61}" type="pres">
      <dgm:prSet presAssocID="{005872A9-2026-417D-AE4B-43A66D01FB57}" presName="aSpace" presStyleCnt="0"/>
      <dgm:spPr/>
    </dgm:pt>
    <dgm:pt modelId="{A0FDB2A3-8144-43EC-854B-4E4A38FDDE9E}" type="pres">
      <dgm:prSet presAssocID="{72042B18-16E5-4534-AF80-D9A5121C6FB9}" presName="compNode" presStyleCnt="0"/>
      <dgm:spPr/>
    </dgm:pt>
    <dgm:pt modelId="{DCCE76D2-D55A-41B0-9270-9846A01C494F}" type="pres">
      <dgm:prSet presAssocID="{72042B18-16E5-4534-AF80-D9A5121C6FB9}" presName="aNode" presStyleLbl="bgShp" presStyleIdx="3" presStyleCnt="4"/>
      <dgm:spPr>
        <a:prstGeom prst="roundRect">
          <a:avLst>
            <a:gd name="adj" fmla="val 10000"/>
          </a:avLst>
        </a:prstGeom>
      </dgm:spPr>
      <dgm:t>
        <a:bodyPr/>
        <a:lstStyle/>
        <a:p>
          <a:endParaRPr kumimoji="1" lang="ja-JP" altLang="en-US"/>
        </a:p>
      </dgm:t>
    </dgm:pt>
    <dgm:pt modelId="{97808465-01C2-43AE-A7E2-1D19740D7483}" type="pres">
      <dgm:prSet presAssocID="{72042B18-16E5-4534-AF80-D9A5121C6FB9}" presName="textNode" presStyleLbl="bgShp" presStyleIdx="3" presStyleCnt="4"/>
      <dgm:spPr/>
      <dgm:t>
        <a:bodyPr/>
        <a:lstStyle/>
        <a:p>
          <a:endParaRPr kumimoji="1" lang="ja-JP" altLang="en-US"/>
        </a:p>
      </dgm:t>
    </dgm:pt>
    <dgm:pt modelId="{7F328ADA-E292-46DF-BA09-F6ED3795F0FD}" type="pres">
      <dgm:prSet presAssocID="{72042B18-16E5-4534-AF80-D9A5121C6FB9}" presName="compChildNode" presStyleCnt="0"/>
      <dgm:spPr/>
    </dgm:pt>
    <dgm:pt modelId="{6D7E4622-0E6E-4857-B2CD-745955F86EEC}" type="pres">
      <dgm:prSet presAssocID="{72042B18-16E5-4534-AF80-D9A5121C6FB9}" presName="theInnerList" presStyleCnt="0"/>
      <dgm:spPr/>
    </dgm:pt>
    <dgm:pt modelId="{67BDC20A-0EE9-4B69-A390-36A60B301939}" type="pres">
      <dgm:prSet presAssocID="{B47875E8-8178-4B12-82E0-AB06E966694D}" presName="childNode" presStyleLbl="node1" presStyleIdx="25" presStyleCnt="34">
        <dgm:presLayoutVars>
          <dgm:bulletEnabled val="1"/>
        </dgm:presLayoutVars>
      </dgm:prSet>
      <dgm:spPr>
        <a:prstGeom prst="roundRect">
          <a:avLst>
            <a:gd name="adj" fmla="val 10000"/>
          </a:avLst>
        </a:prstGeom>
      </dgm:spPr>
      <dgm:t>
        <a:bodyPr/>
        <a:lstStyle/>
        <a:p>
          <a:endParaRPr kumimoji="1" lang="ja-JP" altLang="en-US"/>
        </a:p>
      </dgm:t>
    </dgm:pt>
    <dgm:pt modelId="{1FC8E9D8-51C7-4090-AD8F-230AC631DAF7}" type="pres">
      <dgm:prSet presAssocID="{B47875E8-8178-4B12-82E0-AB06E966694D}" presName="aSpace2" presStyleCnt="0"/>
      <dgm:spPr/>
    </dgm:pt>
    <dgm:pt modelId="{E3030CC1-59F6-4B9F-968B-7629FD40C197}" type="pres">
      <dgm:prSet presAssocID="{B1E8ECF9-3EBE-40A0-B535-59005CD17EB7}" presName="childNode" presStyleLbl="node1" presStyleIdx="26" presStyleCnt="34">
        <dgm:presLayoutVars>
          <dgm:bulletEnabled val="1"/>
        </dgm:presLayoutVars>
      </dgm:prSet>
      <dgm:spPr>
        <a:prstGeom prst="roundRect">
          <a:avLst>
            <a:gd name="adj" fmla="val 10000"/>
          </a:avLst>
        </a:prstGeom>
      </dgm:spPr>
      <dgm:t>
        <a:bodyPr/>
        <a:lstStyle/>
        <a:p>
          <a:endParaRPr kumimoji="1" lang="ja-JP" altLang="en-US"/>
        </a:p>
      </dgm:t>
    </dgm:pt>
    <dgm:pt modelId="{E2CAEBCF-45B7-4D35-BE68-B1CAB96B0257}" type="pres">
      <dgm:prSet presAssocID="{B1E8ECF9-3EBE-40A0-B535-59005CD17EB7}" presName="aSpace2" presStyleCnt="0"/>
      <dgm:spPr/>
    </dgm:pt>
    <dgm:pt modelId="{0D38E284-0902-4A98-BD41-BBCD828E1894}" type="pres">
      <dgm:prSet presAssocID="{BBEE9C77-676E-40A9-B5EA-1938332D82F5}" presName="childNode" presStyleLbl="node1" presStyleIdx="27" presStyleCnt="34">
        <dgm:presLayoutVars>
          <dgm:bulletEnabled val="1"/>
        </dgm:presLayoutVars>
      </dgm:prSet>
      <dgm:spPr>
        <a:prstGeom prst="roundRect">
          <a:avLst>
            <a:gd name="adj" fmla="val 10000"/>
          </a:avLst>
        </a:prstGeom>
      </dgm:spPr>
      <dgm:t>
        <a:bodyPr/>
        <a:lstStyle/>
        <a:p>
          <a:endParaRPr kumimoji="1" lang="ja-JP" altLang="en-US"/>
        </a:p>
      </dgm:t>
    </dgm:pt>
    <dgm:pt modelId="{7CF2D483-C940-4114-B3CB-3DF3ACC4BC3D}" type="pres">
      <dgm:prSet presAssocID="{BBEE9C77-676E-40A9-B5EA-1938332D82F5}" presName="aSpace2" presStyleCnt="0"/>
      <dgm:spPr/>
    </dgm:pt>
    <dgm:pt modelId="{6FF19DE8-BBB0-4B4E-B4CF-BA9EF7CFB379}" type="pres">
      <dgm:prSet presAssocID="{35F67679-C740-4C6E-995C-2E4C6CE57032}" presName="childNode" presStyleLbl="node1" presStyleIdx="28" presStyleCnt="34">
        <dgm:presLayoutVars>
          <dgm:bulletEnabled val="1"/>
        </dgm:presLayoutVars>
      </dgm:prSet>
      <dgm:spPr>
        <a:prstGeom prst="roundRect">
          <a:avLst>
            <a:gd name="adj" fmla="val 10000"/>
          </a:avLst>
        </a:prstGeom>
      </dgm:spPr>
      <dgm:t>
        <a:bodyPr/>
        <a:lstStyle/>
        <a:p>
          <a:endParaRPr kumimoji="1" lang="ja-JP" altLang="en-US"/>
        </a:p>
      </dgm:t>
    </dgm:pt>
    <dgm:pt modelId="{BF10D393-2F82-4E38-B490-956A844715C0}" type="pres">
      <dgm:prSet presAssocID="{35F67679-C740-4C6E-995C-2E4C6CE57032}" presName="aSpace2" presStyleCnt="0"/>
      <dgm:spPr/>
    </dgm:pt>
    <dgm:pt modelId="{10C396EE-2E36-4D4E-9015-15C96CC110B6}" type="pres">
      <dgm:prSet presAssocID="{4E97B1B0-8289-4EB7-859C-4F4230A1369D}" presName="childNode" presStyleLbl="node1" presStyleIdx="29" presStyleCnt="34">
        <dgm:presLayoutVars>
          <dgm:bulletEnabled val="1"/>
        </dgm:presLayoutVars>
      </dgm:prSet>
      <dgm:spPr>
        <a:prstGeom prst="roundRect">
          <a:avLst>
            <a:gd name="adj" fmla="val 10000"/>
          </a:avLst>
        </a:prstGeom>
      </dgm:spPr>
      <dgm:t>
        <a:bodyPr/>
        <a:lstStyle/>
        <a:p>
          <a:endParaRPr kumimoji="1" lang="ja-JP" altLang="en-US"/>
        </a:p>
      </dgm:t>
    </dgm:pt>
    <dgm:pt modelId="{1B8F9FAC-56F2-488D-9354-A24BA518F1EB}" type="pres">
      <dgm:prSet presAssocID="{4E97B1B0-8289-4EB7-859C-4F4230A1369D}" presName="aSpace2" presStyleCnt="0"/>
      <dgm:spPr/>
    </dgm:pt>
    <dgm:pt modelId="{9397C9DE-4FC3-458E-ACD5-4BC43A58E17F}" type="pres">
      <dgm:prSet presAssocID="{8F94D7D2-6466-4CB9-A680-B427891278E4}" presName="childNode" presStyleLbl="node1" presStyleIdx="30" presStyleCnt="34">
        <dgm:presLayoutVars>
          <dgm:bulletEnabled val="1"/>
        </dgm:presLayoutVars>
      </dgm:prSet>
      <dgm:spPr>
        <a:prstGeom prst="roundRect">
          <a:avLst>
            <a:gd name="adj" fmla="val 10000"/>
          </a:avLst>
        </a:prstGeom>
      </dgm:spPr>
      <dgm:t>
        <a:bodyPr/>
        <a:lstStyle/>
        <a:p>
          <a:endParaRPr kumimoji="1" lang="ja-JP" altLang="en-US"/>
        </a:p>
      </dgm:t>
    </dgm:pt>
    <dgm:pt modelId="{1DAE95B4-2EB8-4B14-956E-DF3D57F9400C}" type="pres">
      <dgm:prSet presAssocID="{8F94D7D2-6466-4CB9-A680-B427891278E4}" presName="aSpace2" presStyleCnt="0"/>
      <dgm:spPr/>
    </dgm:pt>
    <dgm:pt modelId="{450AE74C-85B9-4B4E-A186-F530A47D1078}" type="pres">
      <dgm:prSet presAssocID="{6E6EE2AF-B319-4AB6-ABC1-8DF98FB86F09}" presName="childNode" presStyleLbl="node1" presStyleIdx="31" presStyleCnt="34">
        <dgm:presLayoutVars>
          <dgm:bulletEnabled val="1"/>
        </dgm:presLayoutVars>
      </dgm:prSet>
      <dgm:spPr>
        <a:prstGeom prst="roundRect">
          <a:avLst>
            <a:gd name="adj" fmla="val 10000"/>
          </a:avLst>
        </a:prstGeom>
      </dgm:spPr>
      <dgm:t>
        <a:bodyPr/>
        <a:lstStyle/>
        <a:p>
          <a:endParaRPr kumimoji="1" lang="ja-JP" altLang="en-US"/>
        </a:p>
      </dgm:t>
    </dgm:pt>
    <dgm:pt modelId="{BD178CB3-4416-46A8-ADD9-C2C6EFACE2FA}" type="pres">
      <dgm:prSet presAssocID="{6E6EE2AF-B319-4AB6-ABC1-8DF98FB86F09}" presName="aSpace2" presStyleCnt="0"/>
      <dgm:spPr/>
    </dgm:pt>
    <dgm:pt modelId="{B3806B1A-A57D-4721-8C9C-91EF5DCAC12B}" type="pres">
      <dgm:prSet presAssocID="{F1BF3B73-A76C-4820-860B-B79F11A4ECB5}" presName="childNode" presStyleLbl="node1" presStyleIdx="32" presStyleCnt="34">
        <dgm:presLayoutVars>
          <dgm:bulletEnabled val="1"/>
        </dgm:presLayoutVars>
      </dgm:prSet>
      <dgm:spPr>
        <a:prstGeom prst="roundRect">
          <a:avLst>
            <a:gd name="adj" fmla="val 10000"/>
          </a:avLst>
        </a:prstGeom>
      </dgm:spPr>
      <dgm:t>
        <a:bodyPr/>
        <a:lstStyle/>
        <a:p>
          <a:endParaRPr kumimoji="1" lang="ja-JP" altLang="en-US"/>
        </a:p>
      </dgm:t>
    </dgm:pt>
    <dgm:pt modelId="{F312FEF5-5146-4DE1-9F45-66774EB5D80C}" type="pres">
      <dgm:prSet presAssocID="{F1BF3B73-A76C-4820-860B-B79F11A4ECB5}" presName="aSpace2" presStyleCnt="0"/>
      <dgm:spPr/>
    </dgm:pt>
    <dgm:pt modelId="{21458619-4A2A-4E7E-9F1E-2661EDE4B5F6}" type="pres">
      <dgm:prSet presAssocID="{02AC6843-4EF0-4041-8FF0-AE21D0292561}" presName="childNode" presStyleLbl="node1" presStyleIdx="33" presStyleCnt="34">
        <dgm:presLayoutVars>
          <dgm:bulletEnabled val="1"/>
        </dgm:presLayoutVars>
      </dgm:prSet>
      <dgm:spPr>
        <a:prstGeom prst="roundRect">
          <a:avLst>
            <a:gd name="adj" fmla="val 10000"/>
          </a:avLst>
        </a:prstGeom>
      </dgm:spPr>
      <dgm:t>
        <a:bodyPr/>
        <a:lstStyle/>
        <a:p>
          <a:endParaRPr kumimoji="1" lang="ja-JP" altLang="en-US"/>
        </a:p>
      </dgm:t>
    </dgm:pt>
  </dgm:ptLst>
  <dgm:cxnLst>
    <dgm:cxn modelId="{BCF64DC0-A313-4909-8F17-D778293F0715}" type="presOf" srcId="{A05E2171-777D-4987-99D5-CB4B8D72D7CD}" destId="{19C053FD-74DF-4C82-9E0A-38DF4D7E85E2}" srcOrd="0" destOrd="0" presId="urn:microsoft.com/office/officeart/2005/8/layout/lProcess2"/>
    <dgm:cxn modelId="{E2596599-7D88-4CE8-863A-037E68AF8592}" type="presOf" srcId="{8D8D300C-7C41-44C8-9F88-03D2F5B48C38}" destId="{CB4BEFC3-FF88-4FA8-8957-041A4FE4779D}" srcOrd="0" destOrd="0" presId="urn:microsoft.com/office/officeart/2005/8/layout/lProcess2"/>
    <dgm:cxn modelId="{A7162208-F657-418E-8331-4D9C0463E398}" srcId="{3EBF85C8-10EB-4E2F-AC49-FA7F71110561}" destId="{FE7AC123-C7B3-47D4-AC39-5678D018D0FA}" srcOrd="3" destOrd="0" parTransId="{C9B3A2A0-A6A7-4630-9CA7-77A0C3F902E8}" sibTransId="{2B14BA3D-F2D0-4B00-AE5D-602AB35DC41D}"/>
    <dgm:cxn modelId="{935269A0-E6A1-418C-ADE4-95648FFD7FBE}" type="presOf" srcId="{AA6FE0D5-1B10-45F8-9360-CE0D53440C98}" destId="{3362C9CE-AB3F-4E94-9113-85E00DE4C6FA}" srcOrd="0" destOrd="0" presId="urn:microsoft.com/office/officeart/2005/8/layout/lProcess2"/>
    <dgm:cxn modelId="{FB6B75A0-93FF-4A77-B04E-89436E530A66}" srcId="{005872A9-2026-417D-AE4B-43A66D01FB57}" destId="{F8658126-C740-4B42-BCE4-A185A5AAB601}" srcOrd="0" destOrd="0" parTransId="{C403D3B9-A6BB-4BA5-AEB6-56893F778E94}" sibTransId="{3FA89FB3-8476-4363-947D-EA0094157D1D}"/>
    <dgm:cxn modelId="{0CFC6827-C398-4EFF-A3CA-FB4A1CF2C2C6}" type="presOf" srcId="{009F4483-8D69-46F9-96C3-89EC53414DF3}" destId="{2844C706-946E-4C20-9C33-4B5A15E07387}" srcOrd="0" destOrd="0" presId="urn:microsoft.com/office/officeart/2005/8/layout/lProcess2"/>
    <dgm:cxn modelId="{13A8396A-D07F-48D6-BE3D-24C49C409FB6}" srcId="{73D90B8E-8E89-4C5E-B6B0-0497D12BB656}" destId="{1B775694-01D4-4E69-A28C-FDB68A68413A}" srcOrd="1" destOrd="0" parTransId="{0916B397-F73B-4200-BFC7-8CA94B7E9039}" sibTransId="{1B7CA360-420A-47A4-AD8D-75C8CEEAD063}"/>
    <dgm:cxn modelId="{5FF335C0-0F43-4783-8EC6-E143CF2E5585}" type="presOf" srcId="{6E6EE2AF-B319-4AB6-ABC1-8DF98FB86F09}" destId="{450AE74C-85B9-4B4E-A186-F530A47D1078}" srcOrd="0" destOrd="0" presId="urn:microsoft.com/office/officeart/2005/8/layout/lProcess2"/>
    <dgm:cxn modelId="{A48EBCAE-F224-489F-9BA8-534F548DEE2A}" srcId="{72042B18-16E5-4534-AF80-D9A5121C6FB9}" destId="{4E97B1B0-8289-4EB7-859C-4F4230A1369D}" srcOrd="4" destOrd="0" parTransId="{3EE4AACE-4053-43E0-8F72-877F980F6F8C}" sibTransId="{8CF0C7C4-8501-4775-9162-C242ACC15768}"/>
    <dgm:cxn modelId="{1CFD415A-7FDD-403D-A9B7-499636C02326}" srcId="{005872A9-2026-417D-AE4B-43A66D01FB57}" destId="{6DF50D5F-74D3-4286-B52A-10579445DD06}" srcOrd="5" destOrd="0" parTransId="{99B60A26-63E4-4F7F-8C47-0879C4FF3B1C}" sibTransId="{AEC89D0E-C62E-4314-A9F9-51AFDFA4F93B}"/>
    <dgm:cxn modelId="{371F2CCB-2F50-48BF-9CBF-F062FF4119B8}" type="presOf" srcId="{F8658126-C740-4B42-BCE4-A185A5AAB601}" destId="{28FD1157-DBE1-4AFC-B774-38F052308558}" srcOrd="0" destOrd="0" presId="urn:microsoft.com/office/officeart/2005/8/layout/lProcess2"/>
    <dgm:cxn modelId="{811421AE-DBD4-4905-9A3C-9B1A1CF78021}" type="presOf" srcId="{005872A9-2026-417D-AE4B-43A66D01FB57}" destId="{B5A165D2-C428-4ADA-8052-A1B3AEDF749B}" srcOrd="1" destOrd="0" presId="urn:microsoft.com/office/officeart/2005/8/layout/lProcess2"/>
    <dgm:cxn modelId="{AF3D5464-0B47-4683-BD34-272614970485}" srcId="{72042B18-16E5-4534-AF80-D9A5121C6FB9}" destId="{B1E8ECF9-3EBE-40A0-B535-59005CD17EB7}" srcOrd="1" destOrd="0" parTransId="{6BF81A62-270A-477E-8069-CC8823BB1246}" sibTransId="{1CFA9008-41A6-4557-BA39-CF1679BFA686}"/>
    <dgm:cxn modelId="{6EDF50F6-D662-41D0-A455-825629AD313C}" type="presOf" srcId="{8F94D7D2-6466-4CB9-A680-B427891278E4}" destId="{9397C9DE-4FC3-458E-ACD5-4BC43A58E17F}" srcOrd="0" destOrd="0" presId="urn:microsoft.com/office/officeart/2005/8/layout/lProcess2"/>
    <dgm:cxn modelId="{9EF6EE7E-1E26-46D0-A619-D7B6DEE13E48}" srcId="{73D90B8E-8E89-4C5E-B6B0-0497D12BB656}" destId="{A0B2F5AB-7D6F-4111-B848-008E27AEFBD3}" srcOrd="5" destOrd="0" parTransId="{0EF7F037-8635-4DF3-A371-70495E6A3D25}" sibTransId="{01A0A241-1981-4F47-B359-97C296D6B383}"/>
    <dgm:cxn modelId="{97CFF746-9652-4B96-8BEF-540DE6EDC6B1}" type="presOf" srcId="{18DFB6CB-3065-4CA2-867F-CD490421CF98}" destId="{90B332A2-18E6-4920-B42D-9F8D1F929576}" srcOrd="0" destOrd="0" presId="urn:microsoft.com/office/officeart/2005/8/layout/lProcess2"/>
    <dgm:cxn modelId="{876B7D40-2806-4464-A709-321D0499415E}" srcId="{005872A9-2026-417D-AE4B-43A66D01FB57}" destId="{5729666D-97B2-4A0F-8B41-393A1202FDCA}" srcOrd="7" destOrd="0" parTransId="{B6B3D872-B720-403D-BE28-190C76BCF7A7}" sibTransId="{E0D20F68-7C0B-4CF8-9EEF-A116C9F22498}"/>
    <dgm:cxn modelId="{0F3A3500-D0FA-4B1E-9A00-8AF510985A9E}" type="presOf" srcId="{E9906212-0968-47B5-BA41-236B70E0A336}" destId="{929EA859-D56C-494A-B544-4BD6E1E19DD4}" srcOrd="0" destOrd="0" presId="urn:microsoft.com/office/officeart/2005/8/layout/lProcess2"/>
    <dgm:cxn modelId="{DD555F00-4F53-413C-854B-0133CB69FE97}" type="presOf" srcId="{BBEE9C77-676E-40A9-B5EA-1938332D82F5}" destId="{0D38E284-0902-4A98-BD41-BBCD828E1894}" srcOrd="0" destOrd="0" presId="urn:microsoft.com/office/officeart/2005/8/layout/lProcess2"/>
    <dgm:cxn modelId="{35078BF0-8CD1-41BE-A6A2-FE6CB1DD111A}" srcId="{8D8D300C-7C41-44C8-9F88-03D2F5B48C38}" destId="{73D90B8E-8E89-4C5E-B6B0-0497D12BB656}" srcOrd="0" destOrd="0" parTransId="{1003C72E-BABB-443D-B569-5D67EAD520A6}" sibTransId="{232429A2-01F5-4533-A9FC-DF7AFD8F0702}"/>
    <dgm:cxn modelId="{CF0A435D-DB39-4046-8D1D-0D65FEF373E1}" type="presOf" srcId="{72042B18-16E5-4534-AF80-D9A5121C6FB9}" destId="{DCCE76D2-D55A-41B0-9270-9846A01C494F}" srcOrd="0" destOrd="0" presId="urn:microsoft.com/office/officeart/2005/8/layout/lProcess2"/>
    <dgm:cxn modelId="{BA07B575-5D47-4A34-99B4-942575B267B2}" srcId="{73D90B8E-8E89-4C5E-B6B0-0497D12BB656}" destId="{4B83A013-ECA9-4589-AEAA-D8A53D6F69D4}" srcOrd="2" destOrd="0" parTransId="{08244587-4D04-4D72-B602-85BA00976FE8}" sibTransId="{8D13CCF3-25DF-4C08-BCCD-5B7EB9DBE403}"/>
    <dgm:cxn modelId="{16B3BFDD-F3E2-4191-AD79-82744EF30C02}" srcId="{73D90B8E-8E89-4C5E-B6B0-0497D12BB656}" destId="{5DEB9827-D286-4D97-AE94-8E82A2123286}" srcOrd="6" destOrd="0" parTransId="{28F7919F-E35C-4F61-827E-259E41DE18BC}" sibTransId="{793D5B3D-48B5-4275-A2A6-216C9C349CCB}"/>
    <dgm:cxn modelId="{B32937C5-DFAD-4BAD-BB02-A6F04207B150}" srcId="{72042B18-16E5-4534-AF80-D9A5121C6FB9}" destId="{6E6EE2AF-B319-4AB6-ABC1-8DF98FB86F09}" srcOrd="6" destOrd="0" parTransId="{74759329-8393-427A-9BA6-602543D2C4ED}" sibTransId="{488AFBAD-1FA4-43CD-A2FE-BD0FE5768996}"/>
    <dgm:cxn modelId="{44BE5F73-74CC-4379-A687-4E6F635FDFE7}" type="presOf" srcId="{38152765-C6B5-4591-982C-554BF3650261}" destId="{85C4178D-E149-4163-BFDB-F6770CDA402E}" srcOrd="0" destOrd="0" presId="urn:microsoft.com/office/officeart/2005/8/layout/lProcess2"/>
    <dgm:cxn modelId="{EA68906D-6B1C-418C-8D62-CA0864E24ABD}" type="presOf" srcId="{B47875E8-8178-4B12-82E0-AB06E966694D}" destId="{67BDC20A-0EE9-4B69-A390-36A60B301939}" srcOrd="0" destOrd="0" presId="urn:microsoft.com/office/officeart/2005/8/layout/lProcess2"/>
    <dgm:cxn modelId="{76180ED4-5F98-43F8-B98E-FC917C4328B0}" type="presOf" srcId="{82FAF4B2-53D8-465F-9714-ACD18A3571D4}" destId="{6C1360FB-CFED-4EDE-A587-D4E0604842AC}" srcOrd="0" destOrd="0" presId="urn:microsoft.com/office/officeart/2005/8/layout/lProcess2"/>
    <dgm:cxn modelId="{62554628-0486-4821-BF1F-3E02E59333D3}" srcId="{3EBF85C8-10EB-4E2F-AC49-FA7F71110561}" destId="{60789569-01DA-440E-92D7-9682FBA06FB4}" srcOrd="6" destOrd="0" parTransId="{B6B8085D-E631-4E02-BDBA-2F6C7ECEA49A}" sibTransId="{0791E5A9-63A5-4EE0-B4A3-3BED69C8D431}"/>
    <dgm:cxn modelId="{D514A72E-8AFD-4467-B39E-01ABBFF3C221}" srcId="{3EBF85C8-10EB-4E2F-AC49-FA7F71110561}" destId="{A05E2171-777D-4987-99D5-CB4B8D72D7CD}" srcOrd="2" destOrd="0" parTransId="{7F510A75-001A-4B76-BE76-132D0E6C687B}" sibTransId="{13FA936A-F227-4FC3-9F91-3E29E16330A1}"/>
    <dgm:cxn modelId="{C73743D1-5F23-491B-A5F6-0A4986EAABD9}" srcId="{73D90B8E-8E89-4C5E-B6B0-0497D12BB656}" destId="{EABB875D-EBCB-44BB-97C4-55E9B6D2F6E6}" srcOrd="7" destOrd="0" parTransId="{F672B1E9-EAA9-4EDF-8459-55C596988655}" sibTransId="{8DCD5DAA-B570-459D-AA98-9A2315F829C2}"/>
    <dgm:cxn modelId="{FCD623F6-013F-489B-A257-91E741F6794B}" type="presOf" srcId="{A0B2F5AB-7D6F-4111-B848-008E27AEFBD3}" destId="{6EA9D85B-0F26-445F-857C-CC30C3B6D5AC}" srcOrd="0" destOrd="0" presId="urn:microsoft.com/office/officeart/2005/8/layout/lProcess2"/>
    <dgm:cxn modelId="{08EEE98F-B9BB-43C4-8863-49A5D4C56226}" type="presOf" srcId="{4E97B1B0-8289-4EB7-859C-4F4230A1369D}" destId="{10C396EE-2E36-4D4E-9015-15C96CC110B6}" srcOrd="0" destOrd="0" presId="urn:microsoft.com/office/officeart/2005/8/layout/lProcess2"/>
    <dgm:cxn modelId="{8F324A50-0740-44B4-B39C-75951C709B44}" type="presOf" srcId="{73D90B8E-8E89-4C5E-B6B0-0497D12BB656}" destId="{C748DBF8-424A-4961-B727-0849930F36AF}" srcOrd="0" destOrd="0" presId="urn:microsoft.com/office/officeart/2005/8/layout/lProcess2"/>
    <dgm:cxn modelId="{A8574551-8C65-4C98-925C-20B558B4BE15}" type="presOf" srcId="{5479A801-3A97-480A-89E1-3E7C468B076C}" destId="{DA748581-8655-43CB-82B8-02A3202C3A8B}" srcOrd="0" destOrd="0" presId="urn:microsoft.com/office/officeart/2005/8/layout/lProcess2"/>
    <dgm:cxn modelId="{37509055-25F0-4A23-B2FB-EAED5D963686}" srcId="{8D8D300C-7C41-44C8-9F88-03D2F5B48C38}" destId="{005872A9-2026-417D-AE4B-43A66D01FB57}" srcOrd="2" destOrd="0" parTransId="{5C5A57F4-6E68-4A22-BFC2-1C4919DC38EE}" sibTransId="{E128F138-94F0-4509-BB46-15CD899AFB80}"/>
    <dgm:cxn modelId="{62E79FE5-0AFE-4B0C-A8F6-C0A764DAE309}" srcId="{3EBF85C8-10EB-4E2F-AC49-FA7F71110561}" destId="{278DC7D3-61F7-4309-890A-F4C40CD99D4D}" srcOrd="1" destOrd="0" parTransId="{84B6D830-8FD6-4142-91B1-5D6E38AFD43E}" sibTransId="{818BA73F-3FA5-4894-AE22-46B4AF3FDB7F}"/>
    <dgm:cxn modelId="{591EC419-6897-4A5C-A722-FDC590FAAFC2}" type="presOf" srcId="{6DF50D5F-74D3-4286-B52A-10579445DD06}" destId="{031B4C5A-20CC-44ED-BE76-94E5A6215D3B}" srcOrd="0" destOrd="0" presId="urn:microsoft.com/office/officeart/2005/8/layout/lProcess2"/>
    <dgm:cxn modelId="{BBCD945A-4A41-46DB-A294-93ECA758070C}" type="presOf" srcId="{4B83A013-ECA9-4589-AEAA-D8A53D6F69D4}" destId="{D7EE7448-450E-47D2-BA41-FF3B67ECACDD}" srcOrd="0" destOrd="0" presId="urn:microsoft.com/office/officeart/2005/8/layout/lProcess2"/>
    <dgm:cxn modelId="{82B91C6E-D9F8-47BC-A08F-601361835833}" srcId="{3EBF85C8-10EB-4E2F-AC49-FA7F71110561}" destId="{5479A801-3A97-480A-89E1-3E7C468B076C}" srcOrd="5" destOrd="0" parTransId="{55EE5C61-291D-452C-9E99-08EDDE65C09E}" sibTransId="{345E5A32-C79D-4A40-A07A-22A5EB322748}"/>
    <dgm:cxn modelId="{97EE3DCD-4225-4DF6-9B0B-1D9D59C63D19}" type="presOf" srcId="{3EBF85C8-10EB-4E2F-AC49-FA7F71110561}" destId="{9D538D54-2DC2-4D36-AA3E-8856E0886DC7}" srcOrd="1" destOrd="0" presId="urn:microsoft.com/office/officeart/2005/8/layout/lProcess2"/>
    <dgm:cxn modelId="{9EBBE3E9-510D-4756-AF92-ABA1249EE5CC}" srcId="{005872A9-2026-417D-AE4B-43A66D01FB57}" destId="{009F4483-8D69-46F9-96C3-89EC53414DF3}" srcOrd="3" destOrd="0" parTransId="{CFF86322-088E-4C11-847E-0B3B38A69514}" sibTransId="{A872FFA0-3DB0-4461-B6EC-333B47598B3D}"/>
    <dgm:cxn modelId="{BB7CAFFD-7686-464E-BEEB-95621ACA6FFA}" srcId="{72042B18-16E5-4534-AF80-D9A5121C6FB9}" destId="{02AC6843-4EF0-4041-8FF0-AE21D0292561}" srcOrd="8" destOrd="0" parTransId="{3207CBDE-9EEF-448E-9404-62C230010F1B}" sibTransId="{520DB12C-2837-46CA-9D0E-D3DA05CE61CD}"/>
    <dgm:cxn modelId="{E86D5761-6A25-4321-8808-5D3FFF69B4A3}" type="presOf" srcId="{02AC6843-4EF0-4041-8FF0-AE21D0292561}" destId="{21458619-4A2A-4E7E-9F1E-2661EDE4B5F6}" srcOrd="0" destOrd="0" presId="urn:microsoft.com/office/officeart/2005/8/layout/lProcess2"/>
    <dgm:cxn modelId="{CBC88967-938B-402C-92A5-8C3E84E42925}" srcId="{005872A9-2026-417D-AE4B-43A66D01FB57}" destId="{82FAF4B2-53D8-465F-9714-ACD18A3571D4}" srcOrd="6" destOrd="0" parTransId="{FCAF4127-429E-4F55-929F-7FCD6E981704}" sibTransId="{0131EBFA-F50D-41BD-A653-241669E43CFF}"/>
    <dgm:cxn modelId="{0875C9AE-D0B7-4C3B-B0A2-D34719320F9A}" type="presOf" srcId="{DEA6B5A4-9F94-441D-A555-039922EB9473}" destId="{661FAC7A-67B6-4A9F-9B6A-9AF6E1EAE63B}" srcOrd="0" destOrd="0" presId="urn:microsoft.com/office/officeart/2005/8/layout/lProcess2"/>
    <dgm:cxn modelId="{D04C8EC3-6CF9-4B50-9C28-B765284D200A}" srcId="{3EBF85C8-10EB-4E2F-AC49-FA7F71110561}" destId="{935A9DC8-0768-42FF-A11A-E417276788B5}" srcOrd="0" destOrd="0" parTransId="{5E0C60D2-EF2C-4437-859A-3BDFB7E9562E}" sibTransId="{2D70C3B7-5366-4658-BD7D-F9EF1B2396C2}"/>
    <dgm:cxn modelId="{1C8FC568-61FB-409C-81E3-6AD287B88CC9}" srcId="{73D90B8E-8E89-4C5E-B6B0-0497D12BB656}" destId="{38152765-C6B5-4591-982C-554BF3650261}" srcOrd="0" destOrd="0" parTransId="{10BC7BCC-2385-44A3-902C-CB227F0D26C0}" sibTransId="{87E50757-9F7B-496B-9CA9-915FB82F5CA1}"/>
    <dgm:cxn modelId="{267A321B-7461-4128-B183-00771DB1DE67}" type="presOf" srcId="{17328D97-E122-45EF-A7AE-B8C6DB89E735}" destId="{55FFE1B7-2B55-4999-A795-D691D45F91A7}" srcOrd="0" destOrd="0" presId="urn:microsoft.com/office/officeart/2005/8/layout/lProcess2"/>
    <dgm:cxn modelId="{4E4BA184-783B-45B7-9991-CBECE8B47441}" type="presOf" srcId="{B1E8ECF9-3EBE-40A0-B535-59005CD17EB7}" destId="{E3030CC1-59F6-4B9F-968B-7629FD40C197}" srcOrd="0" destOrd="0" presId="urn:microsoft.com/office/officeart/2005/8/layout/lProcess2"/>
    <dgm:cxn modelId="{89F619F8-B6F9-4FC0-A1D9-7157A4BC72B1}" type="presOf" srcId="{60789569-01DA-440E-92D7-9682FBA06FB4}" destId="{C86C46F5-74CB-476B-9E37-62627E1FEF6B}" srcOrd="0" destOrd="0" presId="urn:microsoft.com/office/officeart/2005/8/layout/lProcess2"/>
    <dgm:cxn modelId="{F7FDBE92-7964-49FB-B448-D9CFED6D379B}" srcId="{73D90B8E-8E89-4C5E-B6B0-0497D12BB656}" destId="{0BB11489-03CE-40CC-AE97-B928496AAB8F}" srcOrd="8" destOrd="0" parTransId="{A625EDEF-391D-4F87-93A6-044CCB3EC2A5}" sibTransId="{A70D4FB7-77DC-4C39-BFBB-3E92040386A9}"/>
    <dgm:cxn modelId="{23BB3E96-EBBD-464B-8108-76B03275DF90}" srcId="{8D8D300C-7C41-44C8-9F88-03D2F5B48C38}" destId="{3EBF85C8-10EB-4E2F-AC49-FA7F71110561}" srcOrd="1" destOrd="0" parTransId="{98CEFA24-ED47-4C5F-A514-7F7D8E33F8C8}" sibTransId="{C97A7467-9F20-42A3-B819-35CA4C2C9C93}"/>
    <dgm:cxn modelId="{2437121D-4F4B-4C6A-BC99-A5FD802D3823}" type="presOf" srcId="{F1BF3B73-A76C-4820-860B-B79F11A4ECB5}" destId="{B3806B1A-A57D-4721-8C9C-91EF5DCAC12B}" srcOrd="0" destOrd="0" presId="urn:microsoft.com/office/officeart/2005/8/layout/lProcess2"/>
    <dgm:cxn modelId="{CD974675-38FD-4C94-AE0F-B48B0A52CB94}" srcId="{72042B18-16E5-4534-AF80-D9A5121C6FB9}" destId="{35F67679-C740-4C6E-995C-2E4C6CE57032}" srcOrd="3" destOrd="0" parTransId="{39D74125-FC94-4BE5-ADFA-962489DCCD28}" sibTransId="{A1157821-68C7-494D-AFFF-EAFA566B8412}"/>
    <dgm:cxn modelId="{B0134817-8E1A-4B9D-AB42-AD991EE79FD2}" srcId="{005872A9-2026-417D-AE4B-43A66D01FB57}" destId="{DEA6B5A4-9F94-441D-A555-039922EB9473}" srcOrd="4" destOrd="0" parTransId="{A907F223-E667-47BB-ABF6-8BFB7626F58D}" sibTransId="{8D4599C3-F95C-4CF1-8860-3F9A6FAED29A}"/>
    <dgm:cxn modelId="{DF860526-16B8-4630-928F-A7DFF2D390B3}" type="presOf" srcId="{22531D3A-C83F-4C15-8354-99BDDBDB9815}" destId="{970DB8BB-B0B1-405F-9CB7-F32F97630879}" srcOrd="0" destOrd="0" presId="urn:microsoft.com/office/officeart/2005/8/layout/lProcess2"/>
    <dgm:cxn modelId="{E0DF361C-5855-4B91-AB39-82A3FFAF1AF9}" srcId="{73D90B8E-8E89-4C5E-B6B0-0497D12BB656}" destId="{22531D3A-C83F-4C15-8354-99BDDBDB9815}" srcOrd="4" destOrd="0" parTransId="{375C5121-007D-4044-A609-C6539A597D0A}" sibTransId="{6C82050B-165B-4345-BC03-40518873CA05}"/>
    <dgm:cxn modelId="{A64B7D1B-B29C-458B-9407-547A2E3601AF}" type="presOf" srcId="{EABB875D-EBCB-44BB-97C4-55E9B6D2F6E6}" destId="{ED721F9E-DAD0-448F-B7D2-4D5B7F9F5412}" srcOrd="0" destOrd="0" presId="urn:microsoft.com/office/officeart/2005/8/layout/lProcess2"/>
    <dgm:cxn modelId="{14A504CF-241F-4D3F-9C9B-0454AB8F87BC}" type="presOf" srcId="{935A9DC8-0768-42FF-A11A-E417276788B5}" destId="{DD4D21A1-F3BE-4802-BB5B-CF807A059346}" srcOrd="0" destOrd="0" presId="urn:microsoft.com/office/officeart/2005/8/layout/lProcess2"/>
    <dgm:cxn modelId="{F40DD79A-ABE8-47C8-AC7C-1126A7415E4A}" srcId="{72042B18-16E5-4534-AF80-D9A5121C6FB9}" destId="{BBEE9C77-676E-40A9-B5EA-1938332D82F5}" srcOrd="2" destOrd="0" parTransId="{34F0505D-6003-4C4C-A870-F0C0F508999A}" sibTransId="{E59167AC-31D8-4181-BEFB-2301C7D1B4A0}"/>
    <dgm:cxn modelId="{5DDB5A59-A8CF-48D3-ADBB-AE6A6B13B19B}" srcId="{3EBF85C8-10EB-4E2F-AC49-FA7F71110561}" destId="{18DFB6CB-3065-4CA2-867F-CD490421CF98}" srcOrd="4" destOrd="0" parTransId="{B9D18AED-090E-4372-8062-49BC2F90B805}" sibTransId="{B428D823-39C5-48E2-B0C2-75962DDFBA7B}"/>
    <dgm:cxn modelId="{43C761E5-0652-4FB0-86D1-CFD2992F9E02}" type="presOf" srcId="{0BB11489-03CE-40CC-AE97-B928496AAB8F}" destId="{B7F1259A-C49D-4FB8-9669-F608B0E52E9D}" srcOrd="0" destOrd="0" presId="urn:microsoft.com/office/officeart/2005/8/layout/lProcess2"/>
    <dgm:cxn modelId="{A835BE9A-CD5F-4279-A957-13A7FD010FFE}" type="presOf" srcId="{5DEB9827-D286-4D97-AE94-8E82A2123286}" destId="{2CA9ABE7-26BE-4176-9CCB-E85A52F65EF9}" srcOrd="0" destOrd="0" presId="urn:microsoft.com/office/officeart/2005/8/layout/lProcess2"/>
    <dgm:cxn modelId="{77954C23-6C40-4345-A5FC-E0B784A79409}" srcId="{005872A9-2026-417D-AE4B-43A66D01FB57}" destId="{AA6FE0D5-1B10-45F8-9360-CE0D53440C98}" srcOrd="2" destOrd="0" parTransId="{9E3639CE-E3CF-46DE-A292-15D87858C0D6}" sibTransId="{4789C67F-48B9-4B4A-8149-A2C6B2937678}"/>
    <dgm:cxn modelId="{2CC6AB58-3B51-4B3B-9C5D-EA0DCBF5CD2E}" srcId="{005872A9-2026-417D-AE4B-43A66D01FB57}" destId="{17328D97-E122-45EF-A7AE-B8C6DB89E735}" srcOrd="1" destOrd="0" parTransId="{6762FDE7-5BFC-48B4-9941-4BCB8E727BE7}" sibTransId="{743FE620-007E-4836-9A4A-4E678CA9DA90}"/>
    <dgm:cxn modelId="{539094CA-D1B0-449F-8E0D-9CF2E547F88F}" srcId="{72042B18-16E5-4534-AF80-D9A5121C6FB9}" destId="{8F94D7D2-6466-4CB9-A680-B427891278E4}" srcOrd="5" destOrd="0" parTransId="{348257F3-DE90-4366-9231-7756D8995FE1}" sibTransId="{3586B261-09BC-447B-A808-7054FDC97F10}"/>
    <dgm:cxn modelId="{2C401BDC-2A58-43BD-AFF5-B56500855E44}" srcId="{72042B18-16E5-4534-AF80-D9A5121C6FB9}" destId="{F1BF3B73-A76C-4820-860B-B79F11A4ECB5}" srcOrd="7" destOrd="0" parTransId="{03EA6BC3-7AD2-49EB-838A-FBD779BF430F}" sibTransId="{32972E55-2552-44F4-BDFF-4375B083B4B0}"/>
    <dgm:cxn modelId="{7936A8CC-D888-4D1B-9302-45B2EA1ADB57}" srcId="{72042B18-16E5-4534-AF80-D9A5121C6FB9}" destId="{B47875E8-8178-4B12-82E0-AB06E966694D}" srcOrd="0" destOrd="0" parTransId="{2F7FB96A-9F72-42B1-8203-B3FCA8BFC0D8}" sibTransId="{FF4309CF-12B1-4E20-BA6F-9B9067092D23}"/>
    <dgm:cxn modelId="{FDBFE159-E40D-493B-876A-A19161FE68B8}" type="presOf" srcId="{E5227008-02B7-4F29-B1AB-08056E7DED71}" destId="{6F37FA9B-2356-4D15-B558-48186D3F4545}" srcOrd="0" destOrd="0" presId="urn:microsoft.com/office/officeart/2005/8/layout/lProcess2"/>
    <dgm:cxn modelId="{4FB4F769-890F-4327-A348-3CBD973504E4}" type="presOf" srcId="{5729666D-97B2-4A0F-8B41-393A1202FDCA}" destId="{D152E666-D9D8-43A9-B278-673E25C2A4C3}" srcOrd="0" destOrd="0" presId="urn:microsoft.com/office/officeart/2005/8/layout/lProcess2"/>
    <dgm:cxn modelId="{AA1BFA7B-13F6-47AE-A6EE-B73C777ACDEA}" type="presOf" srcId="{FE7AC123-C7B3-47D4-AC39-5678D018D0FA}" destId="{CF7ABCF7-5B16-4551-B4E1-2FCA28156559}" srcOrd="0" destOrd="0" presId="urn:microsoft.com/office/officeart/2005/8/layout/lProcess2"/>
    <dgm:cxn modelId="{DFE050E5-37B3-45EC-9859-72687DC91066}" type="presOf" srcId="{3EBF85C8-10EB-4E2F-AC49-FA7F71110561}" destId="{7083ED85-6F12-4B5F-9F62-40A711ADBCB7}" srcOrd="0" destOrd="0" presId="urn:microsoft.com/office/officeart/2005/8/layout/lProcess2"/>
    <dgm:cxn modelId="{DCC4E64C-2056-469B-A7BA-01A7FEEC53E8}" srcId="{8D8D300C-7C41-44C8-9F88-03D2F5B48C38}" destId="{72042B18-16E5-4534-AF80-D9A5121C6FB9}" srcOrd="3" destOrd="0" parTransId="{94A91DC1-D887-4DB8-ADEE-155EB8E55032}" sibTransId="{F03C8AC6-7B04-4A45-A87C-E8E4E74507F1}"/>
    <dgm:cxn modelId="{919EA8EA-F932-4E16-B74C-AB4AF768472F}" type="presOf" srcId="{005872A9-2026-417D-AE4B-43A66D01FB57}" destId="{20A85503-9C9A-4CC1-8358-FE2B41286605}" srcOrd="0" destOrd="0" presId="urn:microsoft.com/office/officeart/2005/8/layout/lProcess2"/>
    <dgm:cxn modelId="{2B255C40-D8FC-4E08-BD68-CA47EA039887}" srcId="{73D90B8E-8E89-4C5E-B6B0-0497D12BB656}" destId="{E5227008-02B7-4F29-B1AB-08056E7DED71}" srcOrd="3" destOrd="0" parTransId="{D1EDB75E-C071-44AD-B86A-A0E96A8D5DBA}" sibTransId="{F7B0C501-DC1C-4126-9BF4-FB999B618424}"/>
    <dgm:cxn modelId="{06755A1A-936C-473C-9091-691378DD06C7}" type="presOf" srcId="{73D90B8E-8E89-4C5E-B6B0-0497D12BB656}" destId="{6ABB38E2-25BE-4AE4-8AE0-5F82BE1FB8B1}" srcOrd="1" destOrd="0" presId="urn:microsoft.com/office/officeart/2005/8/layout/lProcess2"/>
    <dgm:cxn modelId="{A8935169-AA58-45A4-9210-9B397D10F5F8}" type="presOf" srcId="{35F67679-C740-4C6E-995C-2E4C6CE57032}" destId="{6FF19DE8-BBB0-4B4E-B4CF-BA9EF7CFB379}" srcOrd="0" destOrd="0" presId="urn:microsoft.com/office/officeart/2005/8/layout/lProcess2"/>
    <dgm:cxn modelId="{F93E7E94-E370-44B9-BFFA-1D8C483EC4BC}" type="presOf" srcId="{278DC7D3-61F7-4309-890A-F4C40CD99D4D}" destId="{0087C85C-7576-4D89-AAC1-35B96E91E0E2}" srcOrd="0" destOrd="0" presId="urn:microsoft.com/office/officeart/2005/8/layout/lProcess2"/>
    <dgm:cxn modelId="{DB6F8478-E4B6-440E-A131-90BC7277FF26}" type="presOf" srcId="{72042B18-16E5-4534-AF80-D9A5121C6FB9}" destId="{97808465-01C2-43AE-A7E2-1D19740D7483}" srcOrd="1" destOrd="0" presId="urn:microsoft.com/office/officeart/2005/8/layout/lProcess2"/>
    <dgm:cxn modelId="{8CA2DB1C-E75E-4E84-80C1-3C17B9508401}" type="presOf" srcId="{1B775694-01D4-4E69-A28C-FDB68A68413A}" destId="{8E626CF6-561A-48F8-AC3F-4032148212F5}" srcOrd="0" destOrd="0" presId="urn:microsoft.com/office/officeart/2005/8/layout/lProcess2"/>
    <dgm:cxn modelId="{D085D567-618F-4F21-A0DB-F9FB3F9BD198}" srcId="{3EBF85C8-10EB-4E2F-AC49-FA7F71110561}" destId="{E9906212-0968-47B5-BA41-236B70E0A336}" srcOrd="7" destOrd="0" parTransId="{DA6FA0F5-0DBF-428C-B18B-72CC639131D6}" sibTransId="{F11C7596-CE21-48F9-A611-C8E3E75EE049}"/>
    <dgm:cxn modelId="{73C6C4E5-7F4A-4520-8A0C-E8AB722EC7BE}" type="presParOf" srcId="{CB4BEFC3-FF88-4FA8-8957-041A4FE4779D}" destId="{9AB348EB-6749-4962-BDFC-93011879972C}" srcOrd="0" destOrd="0" presId="urn:microsoft.com/office/officeart/2005/8/layout/lProcess2"/>
    <dgm:cxn modelId="{74CD4DED-C310-48F3-8E83-4F2D5C37C73F}" type="presParOf" srcId="{9AB348EB-6749-4962-BDFC-93011879972C}" destId="{C748DBF8-424A-4961-B727-0849930F36AF}" srcOrd="0" destOrd="0" presId="urn:microsoft.com/office/officeart/2005/8/layout/lProcess2"/>
    <dgm:cxn modelId="{D2789E7F-3B41-4422-86F2-86901D6A0454}" type="presParOf" srcId="{9AB348EB-6749-4962-BDFC-93011879972C}" destId="{6ABB38E2-25BE-4AE4-8AE0-5F82BE1FB8B1}" srcOrd="1" destOrd="0" presId="urn:microsoft.com/office/officeart/2005/8/layout/lProcess2"/>
    <dgm:cxn modelId="{9D065AD2-49F4-490F-B7BB-552FEA2875BA}" type="presParOf" srcId="{9AB348EB-6749-4962-BDFC-93011879972C}" destId="{0EA1AAED-1B69-4D2C-90A5-B7BF9EB71477}" srcOrd="2" destOrd="0" presId="urn:microsoft.com/office/officeart/2005/8/layout/lProcess2"/>
    <dgm:cxn modelId="{3E552145-4C70-4924-9A38-0AD22908FCFA}" type="presParOf" srcId="{0EA1AAED-1B69-4D2C-90A5-B7BF9EB71477}" destId="{8AADE251-8890-489C-A539-AC528110D36F}" srcOrd="0" destOrd="0" presId="urn:microsoft.com/office/officeart/2005/8/layout/lProcess2"/>
    <dgm:cxn modelId="{18345F2F-C8A5-40F0-BB42-83746114E3C8}" type="presParOf" srcId="{8AADE251-8890-489C-A539-AC528110D36F}" destId="{85C4178D-E149-4163-BFDB-F6770CDA402E}" srcOrd="0" destOrd="0" presId="urn:microsoft.com/office/officeart/2005/8/layout/lProcess2"/>
    <dgm:cxn modelId="{66FA2BF1-C1D6-40D2-B322-04A8548E18D6}" type="presParOf" srcId="{8AADE251-8890-489C-A539-AC528110D36F}" destId="{645AEA49-9DE6-4D8C-90A1-C6FF2640B9B3}" srcOrd="1" destOrd="0" presId="urn:microsoft.com/office/officeart/2005/8/layout/lProcess2"/>
    <dgm:cxn modelId="{B167D57D-D604-4DD8-8DD1-B6F1EF4CFF0D}" type="presParOf" srcId="{8AADE251-8890-489C-A539-AC528110D36F}" destId="{8E626CF6-561A-48F8-AC3F-4032148212F5}" srcOrd="2" destOrd="0" presId="urn:microsoft.com/office/officeart/2005/8/layout/lProcess2"/>
    <dgm:cxn modelId="{E2FE5E08-D496-4193-8682-98C4D67BC0ED}" type="presParOf" srcId="{8AADE251-8890-489C-A539-AC528110D36F}" destId="{4C2F4354-9DA9-45A0-A5C6-1636C5331C91}" srcOrd="3" destOrd="0" presId="urn:microsoft.com/office/officeart/2005/8/layout/lProcess2"/>
    <dgm:cxn modelId="{9AF73766-A5C7-4DA1-BF1F-162DFDEE8500}" type="presParOf" srcId="{8AADE251-8890-489C-A539-AC528110D36F}" destId="{D7EE7448-450E-47D2-BA41-FF3B67ECACDD}" srcOrd="4" destOrd="0" presId="urn:microsoft.com/office/officeart/2005/8/layout/lProcess2"/>
    <dgm:cxn modelId="{9144B7EF-17C8-4ABB-A9F0-39F962CD0164}" type="presParOf" srcId="{8AADE251-8890-489C-A539-AC528110D36F}" destId="{F71E3E5B-FB84-4609-86A6-6375CB2CDD95}" srcOrd="5" destOrd="0" presId="urn:microsoft.com/office/officeart/2005/8/layout/lProcess2"/>
    <dgm:cxn modelId="{E6BDB6F1-586E-48DD-A66A-1952966B7382}" type="presParOf" srcId="{8AADE251-8890-489C-A539-AC528110D36F}" destId="{6F37FA9B-2356-4D15-B558-48186D3F4545}" srcOrd="6" destOrd="0" presId="urn:microsoft.com/office/officeart/2005/8/layout/lProcess2"/>
    <dgm:cxn modelId="{DD1F8A26-93FC-4937-9C5F-0951B7E93F54}" type="presParOf" srcId="{8AADE251-8890-489C-A539-AC528110D36F}" destId="{BACEBDEB-BD21-4B95-A7DB-13BA64CA0D87}" srcOrd="7" destOrd="0" presId="urn:microsoft.com/office/officeart/2005/8/layout/lProcess2"/>
    <dgm:cxn modelId="{1A35B8AA-B517-40FE-B404-196F6699765B}" type="presParOf" srcId="{8AADE251-8890-489C-A539-AC528110D36F}" destId="{970DB8BB-B0B1-405F-9CB7-F32F97630879}" srcOrd="8" destOrd="0" presId="urn:microsoft.com/office/officeart/2005/8/layout/lProcess2"/>
    <dgm:cxn modelId="{D5967DE5-6A41-41E4-883F-9C5200842A8F}" type="presParOf" srcId="{8AADE251-8890-489C-A539-AC528110D36F}" destId="{02BD752B-EC18-4039-946F-BC0962CDAF60}" srcOrd="9" destOrd="0" presId="urn:microsoft.com/office/officeart/2005/8/layout/lProcess2"/>
    <dgm:cxn modelId="{FA25861A-3798-4418-B73D-739196B58B11}" type="presParOf" srcId="{8AADE251-8890-489C-A539-AC528110D36F}" destId="{6EA9D85B-0F26-445F-857C-CC30C3B6D5AC}" srcOrd="10" destOrd="0" presId="urn:microsoft.com/office/officeart/2005/8/layout/lProcess2"/>
    <dgm:cxn modelId="{AFAAF3EF-F3E6-420D-8065-BC54AFC18D54}" type="presParOf" srcId="{8AADE251-8890-489C-A539-AC528110D36F}" destId="{18E8F73A-8823-426D-B6B6-260FF322704B}" srcOrd="11" destOrd="0" presId="urn:microsoft.com/office/officeart/2005/8/layout/lProcess2"/>
    <dgm:cxn modelId="{E805AA30-B86D-4FA7-B374-251F27162BD9}" type="presParOf" srcId="{8AADE251-8890-489C-A539-AC528110D36F}" destId="{2CA9ABE7-26BE-4176-9CCB-E85A52F65EF9}" srcOrd="12" destOrd="0" presId="urn:microsoft.com/office/officeart/2005/8/layout/lProcess2"/>
    <dgm:cxn modelId="{BF1BA37A-8502-421F-9206-F13D748CE714}" type="presParOf" srcId="{8AADE251-8890-489C-A539-AC528110D36F}" destId="{DC72D0A0-FE4F-4894-B6D7-24288A718586}" srcOrd="13" destOrd="0" presId="urn:microsoft.com/office/officeart/2005/8/layout/lProcess2"/>
    <dgm:cxn modelId="{9F4C6B03-CB11-4E9B-B173-A377858CBA9A}" type="presParOf" srcId="{8AADE251-8890-489C-A539-AC528110D36F}" destId="{ED721F9E-DAD0-448F-B7D2-4D5B7F9F5412}" srcOrd="14" destOrd="0" presId="urn:microsoft.com/office/officeart/2005/8/layout/lProcess2"/>
    <dgm:cxn modelId="{2AA3FA64-B83A-4D17-ACE5-32A1F622A6C4}" type="presParOf" srcId="{8AADE251-8890-489C-A539-AC528110D36F}" destId="{23425D0B-D4A9-410F-9C85-F0C90232AE67}" srcOrd="15" destOrd="0" presId="urn:microsoft.com/office/officeart/2005/8/layout/lProcess2"/>
    <dgm:cxn modelId="{09166A2E-56DC-4F65-B655-C4065C007B7E}" type="presParOf" srcId="{8AADE251-8890-489C-A539-AC528110D36F}" destId="{B7F1259A-C49D-4FB8-9669-F608B0E52E9D}" srcOrd="16" destOrd="0" presId="urn:microsoft.com/office/officeart/2005/8/layout/lProcess2"/>
    <dgm:cxn modelId="{88FDFADA-46EF-46DB-A8BF-86C0FCD95C34}" type="presParOf" srcId="{CB4BEFC3-FF88-4FA8-8957-041A4FE4779D}" destId="{05909A04-977F-47B8-BDED-2CFB6D4BAC4B}" srcOrd="1" destOrd="0" presId="urn:microsoft.com/office/officeart/2005/8/layout/lProcess2"/>
    <dgm:cxn modelId="{EB95E917-07A0-4270-A40F-9BF47997F8C2}" type="presParOf" srcId="{CB4BEFC3-FF88-4FA8-8957-041A4FE4779D}" destId="{9E6A45D9-0BBB-4BCE-8BD2-62737A4B6FAD}" srcOrd="2" destOrd="0" presId="urn:microsoft.com/office/officeart/2005/8/layout/lProcess2"/>
    <dgm:cxn modelId="{11270E14-1D2C-485F-B779-6C475A097EB4}" type="presParOf" srcId="{9E6A45D9-0BBB-4BCE-8BD2-62737A4B6FAD}" destId="{7083ED85-6F12-4B5F-9F62-40A711ADBCB7}" srcOrd="0" destOrd="0" presId="urn:microsoft.com/office/officeart/2005/8/layout/lProcess2"/>
    <dgm:cxn modelId="{4D4EA736-3766-4B1E-A83F-23B054E788BA}" type="presParOf" srcId="{9E6A45D9-0BBB-4BCE-8BD2-62737A4B6FAD}" destId="{9D538D54-2DC2-4D36-AA3E-8856E0886DC7}" srcOrd="1" destOrd="0" presId="urn:microsoft.com/office/officeart/2005/8/layout/lProcess2"/>
    <dgm:cxn modelId="{A667915D-DCD4-4270-974A-287703D13115}" type="presParOf" srcId="{9E6A45D9-0BBB-4BCE-8BD2-62737A4B6FAD}" destId="{47B2516E-8520-487D-BB66-BB695F416D64}" srcOrd="2" destOrd="0" presId="urn:microsoft.com/office/officeart/2005/8/layout/lProcess2"/>
    <dgm:cxn modelId="{97011F14-4FAD-4939-B6E9-1607C12E633F}" type="presParOf" srcId="{47B2516E-8520-487D-BB66-BB695F416D64}" destId="{D1992A02-DA1D-49E9-B122-AFD3306C6C40}" srcOrd="0" destOrd="0" presId="urn:microsoft.com/office/officeart/2005/8/layout/lProcess2"/>
    <dgm:cxn modelId="{0863E9B4-48E3-4E44-B19E-D617F9CED23F}" type="presParOf" srcId="{D1992A02-DA1D-49E9-B122-AFD3306C6C40}" destId="{DD4D21A1-F3BE-4802-BB5B-CF807A059346}" srcOrd="0" destOrd="0" presId="urn:microsoft.com/office/officeart/2005/8/layout/lProcess2"/>
    <dgm:cxn modelId="{31867B60-BFE2-48FB-8275-4F1006D4733E}" type="presParOf" srcId="{D1992A02-DA1D-49E9-B122-AFD3306C6C40}" destId="{FF12F501-8C47-4595-AB90-ECC4ECD456AD}" srcOrd="1" destOrd="0" presId="urn:microsoft.com/office/officeart/2005/8/layout/lProcess2"/>
    <dgm:cxn modelId="{B9392E2A-9BBB-42EC-A400-8AFE6878BAE1}" type="presParOf" srcId="{D1992A02-DA1D-49E9-B122-AFD3306C6C40}" destId="{0087C85C-7576-4D89-AAC1-35B96E91E0E2}" srcOrd="2" destOrd="0" presId="urn:microsoft.com/office/officeart/2005/8/layout/lProcess2"/>
    <dgm:cxn modelId="{5A9130B1-298E-4DAB-B388-8A8D100F9383}" type="presParOf" srcId="{D1992A02-DA1D-49E9-B122-AFD3306C6C40}" destId="{C364A3EC-52FD-4572-B9E8-A337C95A038A}" srcOrd="3" destOrd="0" presId="urn:microsoft.com/office/officeart/2005/8/layout/lProcess2"/>
    <dgm:cxn modelId="{CE3F8113-8407-4C47-9F36-B0EBDBE10F80}" type="presParOf" srcId="{D1992A02-DA1D-49E9-B122-AFD3306C6C40}" destId="{19C053FD-74DF-4C82-9E0A-38DF4D7E85E2}" srcOrd="4" destOrd="0" presId="urn:microsoft.com/office/officeart/2005/8/layout/lProcess2"/>
    <dgm:cxn modelId="{C99EBEA5-169B-42BB-96DB-45058A2771B6}" type="presParOf" srcId="{D1992A02-DA1D-49E9-B122-AFD3306C6C40}" destId="{6E5FFF08-3DC4-44ED-8021-6AF8981CCA42}" srcOrd="5" destOrd="0" presId="urn:microsoft.com/office/officeart/2005/8/layout/lProcess2"/>
    <dgm:cxn modelId="{9D5BA5D5-73C9-4BFF-8BFA-6724507679A7}" type="presParOf" srcId="{D1992A02-DA1D-49E9-B122-AFD3306C6C40}" destId="{CF7ABCF7-5B16-4551-B4E1-2FCA28156559}" srcOrd="6" destOrd="0" presId="urn:microsoft.com/office/officeart/2005/8/layout/lProcess2"/>
    <dgm:cxn modelId="{F78EFE66-1715-4970-B701-F4C173FCB10A}" type="presParOf" srcId="{D1992A02-DA1D-49E9-B122-AFD3306C6C40}" destId="{3875888D-8218-4DDB-99FE-5C556A26FAB8}" srcOrd="7" destOrd="0" presId="urn:microsoft.com/office/officeart/2005/8/layout/lProcess2"/>
    <dgm:cxn modelId="{1BCDE606-5FD4-4AC3-93B4-84FEE2FCD5EF}" type="presParOf" srcId="{D1992A02-DA1D-49E9-B122-AFD3306C6C40}" destId="{90B332A2-18E6-4920-B42D-9F8D1F929576}" srcOrd="8" destOrd="0" presId="urn:microsoft.com/office/officeart/2005/8/layout/lProcess2"/>
    <dgm:cxn modelId="{15BD6291-9A35-40A2-91BD-A703088A5E1B}" type="presParOf" srcId="{D1992A02-DA1D-49E9-B122-AFD3306C6C40}" destId="{BA5E76FF-C843-43D1-9828-DDF8F21F7023}" srcOrd="9" destOrd="0" presId="urn:microsoft.com/office/officeart/2005/8/layout/lProcess2"/>
    <dgm:cxn modelId="{DD4B8625-2435-4CAB-9153-91193C2DC7A7}" type="presParOf" srcId="{D1992A02-DA1D-49E9-B122-AFD3306C6C40}" destId="{DA748581-8655-43CB-82B8-02A3202C3A8B}" srcOrd="10" destOrd="0" presId="urn:microsoft.com/office/officeart/2005/8/layout/lProcess2"/>
    <dgm:cxn modelId="{A61E84A1-E6F6-4BE9-8BD9-8E8CC7297F09}" type="presParOf" srcId="{D1992A02-DA1D-49E9-B122-AFD3306C6C40}" destId="{026852C1-D985-417B-A785-C12F232639D0}" srcOrd="11" destOrd="0" presId="urn:microsoft.com/office/officeart/2005/8/layout/lProcess2"/>
    <dgm:cxn modelId="{4FCD761B-5E19-4F1D-BD40-9A6A97CBCF8D}" type="presParOf" srcId="{D1992A02-DA1D-49E9-B122-AFD3306C6C40}" destId="{C86C46F5-74CB-476B-9E37-62627E1FEF6B}" srcOrd="12" destOrd="0" presId="urn:microsoft.com/office/officeart/2005/8/layout/lProcess2"/>
    <dgm:cxn modelId="{33723F91-A988-4E40-B277-93225E56A316}" type="presParOf" srcId="{D1992A02-DA1D-49E9-B122-AFD3306C6C40}" destId="{A8DE0324-28B1-49CE-B607-F1548FF50294}" srcOrd="13" destOrd="0" presId="urn:microsoft.com/office/officeart/2005/8/layout/lProcess2"/>
    <dgm:cxn modelId="{9D4CD02B-F247-42E3-B5F0-364A528A91F4}" type="presParOf" srcId="{D1992A02-DA1D-49E9-B122-AFD3306C6C40}" destId="{929EA859-D56C-494A-B544-4BD6E1E19DD4}" srcOrd="14" destOrd="0" presId="urn:microsoft.com/office/officeart/2005/8/layout/lProcess2"/>
    <dgm:cxn modelId="{441FCDB9-F740-4039-931F-C99673FCCAFC}" type="presParOf" srcId="{CB4BEFC3-FF88-4FA8-8957-041A4FE4779D}" destId="{8CCE54C0-AF88-4E34-9511-4F6719361F9A}" srcOrd="3" destOrd="0" presId="urn:microsoft.com/office/officeart/2005/8/layout/lProcess2"/>
    <dgm:cxn modelId="{0EF1A940-9AC3-41F5-BF64-2B42DCBAABA8}" type="presParOf" srcId="{CB4BEFC3-FF88-4FA8-8957-041A4FE4779D}" destId="{52AE0A06-79F2-401C-B1C7-8E2F9369117B}" srcOrd="4" destOrd="0" presId="urn:microsoft.com/office/officeart/2005/8/layout/lProcess2"/>
    <dgm:cxn modelId="{9336CF1B-1F18-464D-83D4-B5BA8526C634}" type="presParOf" srcId="{52AE0A06-79F2-401C-B1C7-8E2F9369117B}" destId="{20A85503-9C9A-4CC1-8358-FE2B41286605}" srcOrd="0" destOrd="0" presId="urn:microsoft.com/office/officeart/2005/8/layout/lProcess2"/>
    <dgm:cxn modelId="{81DAAA9D-0FCA-49FD-BDFE-BC4506EC54E9}" type="presParOf" srcId="{52AE0A06-79F2-401C-B1C7-8E2F9369117B}" destId="{B5A165D2-C428-4ADA-8052-A1B3AEDF749B}" srcOrd="1" destOrd="0" presId="urn:microsoft.com/office/officeart/2005/8/layout/lProcess2"/>
    <dgm:cxn modelId="{9557925B-A14D-4B2F-A25A-6AC4A0DA774C}" type="presParOf" srcId="{52AE0A06-79F2-401C-B1C7-8E2F9369117B}" destId="{715FD09C-B3E8-4D87-B2A3-ABBCB8E76FEE}" srcOrd="2" destOrd="0" presId="urn:microsoft.com/office/officeart/2005/8/layout/lProcess2"/>
    <dgm:cxn modelId="{40D02B3E-46B6-411A-9F93-04FAB1332CC5}" type="presParOf" srcId="{715FD09C-B3E8-4D87-B2A3-ABBCB8E76FEE}" destId="{3A2654C4-8704-4BDC-9E11-EB75FF25DD65}" srcOrd="0" destOrd="0" presId="urn:microsoft.com/office/officeart/2005/8/layout/lProcess2"/>
    <dgm:cxn modelId="{FE1FB1BF-D1D0-4C7E-9EA2-5591A9B2436E}" type="presParOf" srcId="{3A2654C4-8704-4BDC-9E11-EB75FF25DD65}" destId="{28FD1157-DBE1-4AFC-B774-38F052308558}" srcOrd="0" destOrd="0" presId="urn:microsoft.com/office/officeart/2005/8/layout/lProcess2"/>
    <dgm:cxn modelId="{F37E9038-29D9-429B-8098-7D6F0B1D0D51}" type="presParOf" srcId="{3A2654C4-8704-4BDC-9E11-EB75FF25DD65}" destId="{B184A6F9-949C-448D-8C76-FFC98BC4D196}" srcOrd="1" destOrd="0" presId="urn:microsoft.com/office/officeart/2005/8/layout/lProcess2"/>
    <dgm:cxn modelId="{1861002A-E0AB-4A56-9449-D0A6D21872EA}" type="presParOf" srcId="{3A2654C4-8704-4BDC-9E11-EB75FF25DD65}" destId="{55FFE1B7-2B55-4999-A795-D691D45F91A7}" srcOrd="2" destOrd="0" presId="urn:microsoft.com/office/officeart/2005/8/layout/lProcess2"/>
    <dgm:cxn modelId="{CEF0252F-B173-4FA4-8016-54DF8BC54A82}" type="presParOf" srcId="{3A2654C4-8704-4BDC-9E11-EB75FF25DD65}" destId="{90ABF57D-22C1-4262-A224-2CB29186A4BA}" srcOrd="3" destOrd="0" presId="urn:microsoft.com/office/officeart/2005/8/layout/lProcess2"/>
    <dgm:cxn modelId="{B53BA668-8B78-45BC-A510-4CFDB4741BD3}" type="presParOf" srcId="{3A2654C4-8704-4BDC-9E11-EB75FF25DD65}" destId="{3362C9CE-AB3F-4E94-9113-85E00DE4C6FA}" srcOrd="4" destOrd="0" presId="urn:microsoft.com/office/officeart/2005/8/layout/lProcess2"/>
    <dgm:cxn modelId="{D5669D83-1116-401E-A112-9BBA35927D74}" type="presParOf" srcId="{3A2654C4-8704-4BDC-9E11-EB75FF25DD65}" destId="{C6A3154E-B878-4B79-BF46-0557287BB51B}" srcOrd="5" destOrd="0" presId="urn:microsoft.com/office/officeart/2005/8/layout/lProcess2"/>
    <dgm:cxn modelId="{C7EA75F0-9392-404F-9DE8-EF7B76ACF15A}" type="presParOf" srcId="{3A2654C4-8704-4BDC-9E11-EB75FF25DD65}" destId="{2844C706-946E-4C20-9C33-4B5A15E07387}" srcOrd="6" destOrd="0" presId="urn:microsoft.com/office/officeart/2005/8/layout/lProcess2"/>
    <dgm:cxn modelId="{AC9E29EE-721A-4872-BA79-01DC0ABD6702}" type="presParOf" srcId="{3A2654C4-8704-4BDC-9E11-EB75FF25DD65}" destId="{F6EECFAB-FBDC-4362-ABC5-BB878B2F0631}" srcOrd="7" destOrd="0" presId="urn:microsoft.com/office/officeart/2005/8/layout/lProcess2"/>
    <dgm:cxn modelId="{77ACF381-7333-418F-8943-B8E35949AEF6}" type="presParOf" srcId="{3A2654C4-8704-4BDC-9E11-EB75FF25DD65}" destId="{661FAC7A-67B6-4A9F-9B6A-9AF6E1EAE63B}" srcOrd="8" destOrd="0" presId="urn:microsoft.com/office/officeart/2005/8/layout/lProcess2"/>
    <dgm:cxn modelId="{9ADF5AB2-BF84-44CA-B90A-F6BBB1EE19F7}" type="presParOf" srcId="{3A2654C4-8704-4BDC-9E11-EB75FF25DD65}" destId="{E28BFB47-AD5E-4756-8C68-5A42F43CBDEE}" srcOrd="9" destOrd="0" presId="urn:microsoft.com/office/officeart/2005/8/layout/lProcess2"/>
    <dgm:cxn modelId="{A381D7B0-AE56-4DD5-9FCF-E5D09475C749}" type="presParOf" srcId="{3A2654C4-8704-4BDC-9E11-EB75FF25DD65}" destId="{031B4C5A-20CC-44ED-BE76-94E5A6215D3B}" srcOrd="10" destOrd="0" presId="urn:microsoft.com/office/officeart/2005/8/layout/lProcess2"/>
    <dgm:cxn modelId="{EB1559E4-D976-4297-A67F-9AD84622563E}" type="presParOf" srcId="{3A2654C4-8704-4BDC-9E11-EB75FF25DD65}" destId="{BDC34EA9-4299-4E2A-8F0E-082537B58BF4}" srcOrd="11" destOrd="0" presId="urn:microsoft.com/office/officeart/2005/8/layout/lProcess2"/>
    <dgm:cxn modelId="{AFE3719C-52FB-48B8-8523-D0413024EBD0}" type="presParOf" srcId="{3A2654C4-8704-4BDC-9E11-EB75FF25DD65}" destId="{6C1360FB-CFED-4EDE-A587-D4E0604842AC}" srcOrd="12" destOrd="0" presId="urn:microsoft.com/office/officeart/2005/8/layout/lProcess2"/>
    <dgm:cxn modelId="{DE75CEB4-5BBE-4FFB-9929-C0EF278246C4}" type="presParOf" srcId="{3A2654C4-8704-4BDC-9E11-EB75FF25DD65}" destId="{71A659A8-2E0C-4B11-914A-F758AB21F64A}" srcOrd="13" destOrd="0" presId="urn:microsoft.com/office/officeart/2005/8/layout/lProcess2"/>
    <dgm:cxn modelId="{45DFB064-5B6A-4BAB-B0B1-906E6D3DCF21}" type="presParOf" srcId="{3A2654C4-8704-4BDC-9E11-EB75FF25DD65}" destId="{D152E666-D9D8-43A9-B278-673E25C2A4C3}" srcOrd="14" destOrd="0" presId="urn:microsoft.com/office/officeart/2005/8/layout/lProcess2"/>
    <dgm:cxn modelId="{22EE3393-757D-4C2F-B98F-33F70791D4E9}" type="presParOf" srcId="{CB4BEFC3-FF88-4FA8-8957-041A4FE4779D}" destId="{EDBC260F-4DD6-4E51-BC8E-D07BF3197D61}" srcOrd="5" destOrd="0" presId="urn:microsoft.com/office/officeart/2005/8/layout/lProcess2"/>
    <dgm:cxn modelId="{8DD02674-B8BA-4CED-B7D4-9F7803D9ACFB}" type="presParOf" srcId="{CB4BEFC3-FF88-4FA8-8957-041A4FE4779D}" destId="{A0FDB2A3-8144-43EC-854B-4E4A38FDDE9E}" srcOrd="6" destOrd="0" presId="urn:microsoft.com/office/officeart/2005/8/layout/lProcess2"/>
    <dgm:cxn modelId="{12A67C84-3BF7-45E8-9D89-647B61058FFC}" type="presParOf" srcId="{A0FDB2A3-8144-43EC-854B-4E4A38FDDE9E}" destId="{DCCE76D2-D55A-41B0-9270-9846A01C494F}" srcOrd="0" destOrd="0" presId="urn:microsoft.com/office/officeart/2005/8/layout/lProcess2"/>
    <dgm:cxn modelId="{008D1E6E-6ABE-451E-B568-448389341412}" type="presParOf" srcId="{A0FDB2A3-8144-43EC-854B-4E4A38FDDE9E}" destId="{97808465-01C2-43AE-A7E2-1D19740D7483}" srcOrd="1" destOrd="0" presId="urn:microsoft.com/office/officeart/2005/8/layout/lProcess2"/>
    <dgm:cxn modelId="{19C454E0-3F2D-4F42-83B5-1EE7129F7ABC}" type="presParOf" srcId="{A0FDB2A3-8144-43EC-854B-4E4A38FDDE9E}" destId="{7F328ADA-E292-46DF-BA09-F6ED3795F0FD}" srcOrd="2" destOrd="0" presId="urn:microsoft.com/office/officeart/2005/8/layout/lProcess2"/>
    <dgm:cxn modelId="{9F7C26BB-4931-4DF2-9244-CAE2D241026A}" type="presParOf" srcId="{7F328ADA-E292-46DF-BA09-F6ED3795F0FD}" destId="{6D7E4622-0E6E-4857-B2CD-745955F86EEC}" srcOrd="0" destOrd="0" presId="urn:microsoft.com/office/officeart/2005/8/layout/lProcess2"/>
    <dgm:cxn modelId="{D6026417-9309-4685-89A4-71D8570183B6}" type="presParOf" srcId="{6D7E4622-0E6E-4857-B2CD-745955F86EEC}" destId="{67BDC20A-0EE9-4B69-A390-36A60B301939}" srcOrd="0" destOrd="0" presId="urn:microsoft.com/office/officeart/2005/8/layout/lProcess2"/>
    <dgm:cxn modelId="{1FC558DF-B549-46DF-ADCF-3F0BD3A943A8}" type="presParOf" srcId="{6D7E4622-0E6E-4857-B2CD-745955F86EEC}" destId="{1FC8E9D8-51C7-4090-AD8F-230AC631DAF7}" srcOrd="1" destOrd="0" presId="urn:microsoft.com/office/officeart/2005/8/layout/lProcess2"/>
    <dgm:cxn modelId="{B2E1722C-7C5F-4A18-9531-533EF1A4E0D2}" type="presParOf" srcId="{6D7E4622-0E6E-4857-B2CD-745955F86EEC}" destId="{E3030CC1-59F6-4B9F-968B-7629FD40C197}" srcOrd="2" destOrd="0" presId="urn:microsoft.com/office/officeart/2005/8/layout/lProcess2"/>
    <dgm:cxn modelId="{4145D187-B75F-4190-9C33-5559EAF4586B}" type="presParOf" srcId="{6D7E4622-0E6E-4857-B2CD-745955F86EEC}" destId="{E2CAEBCF-45B7-4D35-BE68-B1CAB96B0257}" srcOrd="3" destOrd="0" presId="urn:microsoft.com/office/officeart/2005/8/layout/lProcess2"/>
    <dgm:cxn modelId="{6548E942-2C41-403B-8888-AF3AD297E658}" type="presParOf" srcId="{6D7E4622-0E6E-4857-B2CD-745955F86EEC}" destId="{0D38E284-0902-4A98-BD41-BBCD828E1894}" srcOrd="4" destOrd="0" presId="urn:microsoft.com/office/officeart/2005/8/layout/lProcess2"/>
    <dgm:cxn modelId="{52A67F1D-1946-42D5-9662-18065F302F35}" type="presParOf" srcId="{6D7E4622-0E6E-4857-B2CD-745955F86EEC}" destId="{7CF2D483-C940-4114-B3CB-3DF3ACC4BC3D}" srcOrd="5" destOrd="0" presId="urn:microsoft.com/office/officeart/2005/8/layout/lProcess2"/>
    <dgm:cxn modelId="{83A34D0D-7C2D-41BF-B7F9-50DAB44A9076}" type="presParOf" srcId="{6D7E4622-0E6E-4857-B2CD-745955F86EEC}" destId="{6FF19DE8-BBB0-4B4E-B4CF-BA9EF7CFB379}" srcOrd="6" destOrd="0" presId="urn:microsoft.com/office/officeart/2005/8/layout/lProcess2"/>
    <dgm:cxn modelId="{2F5EE37A-C4CB-45F1-B01C-E896214DEAA7}" type="presParOf" srcId="{6D7E4622-0E6E-4857-B2CD-745955F86EEC}" destId="{BF10D393-2F82-4E38-B490-956A844715C0}" srcOrd="7" destOrd="0" presId="urn:microsoft.com/office/officeart/2005/8/layout/lProcess2"/>
    <dgm:cxn modelId="{91A79A10-86B9-4B91-9095-CF533DAF2043}" type="presParOf" srcId="{6D7E4622-0E6E-4857-B2CD-745955F86EEC}" destId="{10C396EE-2E36-4D4E-9015-15C96CC110B6}" srcOrd="8" destOrd="0" presId="urn:microsoft.com/office/officeart/2005/8/layout/lProcess2"/>
    <dgm:cxn modelId="{ABDFB6D2-110E-4292-925C-E6A72638F8BA}" type="presParOf" srcId="{6D7E4622-0E6E-4857-B2CD-745955F86EEC}" destId="{1B8F9FAC-56F2-488D-9354-A24BA518F1EB}" srcOrd="9" destOrd="0" presId="urn:microsoft.com/office/officeart/2005/8/layout/lProcess2"/>
    <dgm:cxn modelId="{FE1EF716-3E04-44DF-99D4-922B9E8C386C}" type="presParOf" srcId="{6D7E4622-0E6E-4857-B2CD-745955F86EEC}" destId="{9397C9DE-4FC3-458E-ACD5-4BC43A58E17F}" srcOrd="10" destOrd="0" presId="urn:microsoft.com/office/officeart/2005/8/layout/lProcess2"/>
    <dgm:cxn modelId="{5C5AF390-B0C3-4932-899B-E97828E7FAF0}" type="presParOf" srcId="{6D7E4622-0E6E-4857-B2CD-745955F86EEC}" destId="{1DAE95B4-2EB8-4B14-956E-DF3D57F9400C}" srcOrd="11" destOrd="0" presId="urn:microsoft.com/office/officeart/2005/8/layout/lProcess2"/>
    <dgm:cxn modelId="{029E639C-F377-48E9-A6F0-84360CEE1559}" type="presParOf" srcId="{6D7E4622-0E6E-4857-B2CD-745955F86EEC}" destId="{450AE74C-85B9-4B4E-A186-F530A47D1078}" srcOrd="12" destOrd="0" presId="urn:microsoft.com/office/officeart/2005/8/layout/lProcess2"/>
    <dgm:cxn modelId="{BD8A0F96-0310-4D74-80CC-B73B80865424}" type="presParOf" srcId="{6D7E4622-0E6E-4857-B2CD-745955F86EEC}" destId="{BD178CB3-4416-46A8-ADD9-C2C6EFACE2FA}" srcOrd="13" destOrd="0" presId="urn:microsoft.com/office/officeart/2005/8/layout/lProcess2"/>
    <dgm:cxn modelId="{1DD6B3F7-3F00-4262-B323-BDE724A46625}" type="presParOf" srcId="{6D7E4622-0E6E-4857-B2CD-745955F86EEC}" destId="{B3806B1A-A57D-4721-8C9C-91EF5DCAC12B}" srcOrd="14" destOrd="0" presId="urn:microsoft.com/office/officeart/2005/8/layout/lProcess2"/>
    <dgm:cxn modelId="{9CAB8C26-BACB-4E50-8283-45AD0BDFA2D5}" type="presParOf" srcId="{6D7E4622-0E6E-4857-B2CD-745955F86EEC}" destId="{F312FEF5-5146-4DE1-9F45-66774EB5D80C}" srcOrd="15" destOrd="0" presId="urn:microsoft.com/office/officeart/2005/8/layout/lProcess2"/>
    <dgm:cxn modelId="{0C2D02C4-3D30-4539-80D7-ADAA31DD4DBE}" type="presParOf" srcId="{6D7E4622-0E6E-4857-B2CD-745955F86EEC}" destId="{21458619-4A2A-4E7E-9F1E-2661EDE4B5F6}" srcOrd="16"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8D300C-7C41-44C8-9F88-03D2F5B48C3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kumimoji="1" lang="ja-JP" altLang="en-US"/>
        </a:p>
      </dgm:t>
    </dgm:pt>
    <dgm:pt modelId="{73D90B8E-8E89-4C5E-B6B0-0497D12BB656}">
      <dgm:prSet phldrT="[テキスト]" custT="1"/>
      <dgm:spPr>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spPr>
      <dgm:t>
        <a:bodyPr/>
        <a:lstStyle/>
        <a:p>
          <a:pPr algn="l"/>
          <a:r>
            <a:rPr kumimoji="1" lang="ja-JP" altLang="en-US" sz="700" dirty="0" smtClean="0"/>
            <a:t>ＫＡＢＣ</a:t>
          </a:r>
          <a:r>
            <a:rPr kumimoji="1" lang="en-US" altLang="ja-JP" sz="700" dirty="0" smtClean="0"/>
            <a:t>-Ⅱ</a:t>
          </a:r>
        </a:p>
        <a:p>
          <a:pPr algn="l"/>
          <a:r>
            <a:rPr kumimoji="1" lang="ja-JP" altLang="en-US" sz="700" dirty="0" smtClean="0"/>
            <a:t>（多面的な認知）</a:t>
          </a:r>
          <a:endParaRPr kumimoji="1" lang="ja-JP" altLang="en-US" sz="700" dirty="0"/>
        </a:p>
      </dgm:t>
    </dgm:pt>
    <dgm:pt modelId="{1003C72E-BABB-443D-B569-5D67EAD520A6}" type="parTrans" cxnId="{35078BF0-8CD1-41BE-A6A2-FE6CB1DD111A}">
      <dgm:prSet/>
      <dgm:spPr/>
      <dgm:t>
        <a:bodyPr/>
        <a:lstStyle/>
        <a:p>
          <a:endParaRPr kumimoji="1" lang="ja-JP" altLang="en-US"/>
        </a:p>
      </dgm:t>
    </dgm:pt>
    <dgm:pt modelId="{232429A2-01F5-4533-A9FC-DF7AFD8F0702}" type="sibTrans" cxnId="{35078BF0-8CD1-41BE-A6A2-FE6CB1DD111A}">
      <dgm:prSet/>
      <dgm:spPr/>
      <dgm:t>
        <a:bodyPr/>
        <a:lstStyle/>
        <a:p>
          <a:endParaRPr kumimoji="1" lang="ja-JP" altLang="en-US"/>
        </a:p>
      </dgm:t>
    </dgm:pt>
    <dgm:pt modelId="{38152765-C6B5-4591-982C-554BF3650261}">
      <dgm:prSet phldrT="[テキスト]" custT="1"/>
      <dgm:spPr>
        <a:noFill/>
        <a:ln w="6350">
          <a:solidFill>
            <a:schemeClr val="tx1"/>
          </a:solidFill>
        </a:ln>
      </dgm:spPr>
      <dgm:t>
        <a:bodyPr/>
        <a:lstStyle/>
        <a:p>
          <a:r>
            <a:rPr kumimoji="1" lang="ja-JP" altLang="en-US" sz="600" dirty="0" smtClean="0">
              <a:solidFill>
                <a:schemeClr val="tx1"/>
              </a:solidFill>
            </a:rPr>
            <a:t>継次</a:t>
          </a:r>
          <a:endParaRPr kumimoji="1" lang="ja-JP" altLang="en-US" sz="600" dirty="0">
            <a:solidFill>
              <a:schemeClr val="tx1"/>
            </a:solidFill>
          </a:endParaRPr>
        </a:p>
      </dgm:t>
    </dgm:pt>
    <dgm:pt modelId="{10BC7BCC-2385-44A3-902C-CB227F0D26C0}" type="parTrans" cxnId="{1C8FC568-61FB-409C-81E3-6AD287B88CC9}">
      <dgm:prSet/>
      <dgm:spPr/>
      <dgm:t>
        <a:bodyPr/>
        <a:lstStyle/>
        <a:p>
          <a:endParaRPr kumimoji="1" lang="ja-JP" altLang="en-US"/>
        </a:p>
      </dgm:t>
    </dgm:pt>
    <dgm:pt modelId="{87E50757-9F7B-496B-9CA9-915FB82F5CA1}" type="sibTrans" cxnId="{1C8FC568-61FB-409C-81E3-6AD287B88CC9}">
      <dgm:prSet/>
      <dgm:spPr/>
      <dgm:t>
        <a:bodyPr/>
        <a:lstStyle/>
        <a:p>
          <a:endParaRPr kumimoji="1" lang="ja-JP" altLang="en-US"/>
        </a:p>
      </dgm:t>
    </dgm:pt>
    <dgm:pt modelId="{1B775694-01D4-4E69-A28C-FDB68A68413A}">
      <dgm:prSet phldrT="[テキスト]" custT="1"/>
      <dgm:spPr>
        <a:noFill/>
        <a:ln w="6350">
          <a:solidFill>
            <a:schemeClr val="tx1"/>
          </a:solidFill>
        </a:ln>
      </dgm:spPr>
      <dgm:t>
        <a:bodyPr/>
        <a:lstStyle/>
        <a:p>
          <a:r>
            <a:rPr kumimoji="1" lang="ja-JP" altLang="en-US" sz="600" dirty="0" smtClean="0">
              <a:solidFill>
                <a:schemeClr val="tx1"/>
              </a:solidFill>
            </a:rPr>
            <a:t>同時</a:t>
          </a:r>
          <a:endParaRPr kumimoji="1" lang="ja-JP" altLang="en-US" sz="600" dirty="0">
            <a:solidFill>
              <a:schemeClr val="tx1"/>
            </a:solidFill>
          </a:endParaRPr>
        </a:p>
      </dgm:t>
    </dgm:pt>
    <dgm:pt modelId="{0916B397-F73B-4200-BFC7-8CA94B7E9039}" type="parTrans" cxnId="{13A8396A-D07F-48D6-BE3D-24C49C409FB6}">
      <dgm:prSet/>
      <dgm:spPr/>
      <dgm:t>
        <a:bodyPr/>
        <a:lstStyle/>
        <a:p>
          <a:endParaRPr kumimoji="1" lang="ja-JP" altLang="en-US"/>
        </a:p>
      </dgm:t>
    </dgm:pt>
    <dgm:pt modelId="{1B7CA360-420A-47A4-AD8D-75C8CEEAD063}" type="sibTrans" cxnId="{13A8396A-D07F-48D6-BE3D-24C49C409FB6}">
      <dgm:prSet/>
      <dgm:spPr/>
      <dgm:t>
        <a:bodyPr/>
        <a:lstStyle/>
        <a:p>
          <a:endParaRPr kumimoji="1" lang="ja-JP" altLang="en-US"/>
        </a:p>
      </dgm:t>
    </dgm:pt>
    <dgm:pt modelId="{3EBF85C8-10EB-4E2F-AC49-FA7F71110561}">
      <dgm:prSet phldrT="[テキスト]" custT="1"/>
      <dgm:spPr>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spPr>
      <dgm:t>
        <a:bodyPr/>
        <a:lstStyle/>
        <a:p>
          <a:pPr algn="l"/>
          <a:r>
            <a:rPr kumimoji="1" lang="ja-JP" altLang="en-US" sz="700" dirty="0" smtClean="0"/>
            <a:t>ＷＩＳＣ</a:t>
          </a:r>
          <a:endParaRPr kumimoji="1" lang="en-US" altLang="ja-JP" sz="700" dirty="0" smtClean="0"/>
        </a:p>
        <a:p>
          <a:pPr algn="l"/>
          <a:r>
            <a:rPr kumimoji="1" lang="en-US" altLang="ja-JP" sz="700" dirty="0" smtClean="0"/>
            <a:t>-Ⅳ</a:t>
          </a:r>
        </a:p>
        <a:p>
          <a:pPr algn="l"/>
          <a:r>
            <a:rPr kumimoji="1" lang="ja-JP" altLang="en-US" sz="700" dirty="0" smtClean="0"/>
            <a:t>（文脈依存な認知）</a:t>
          </a:r>
          <a:endParaRPr kumimoji="1" lang="ja-JP" altLang="en-US" sz="700" dirty="0"/>
        </a:p>
      </dgm:t>
    </dgm:pt>
    <dgm:pt modelId="{98CEFA24-ED47-4C5F-A514-7F7D8E33F8C8}" type="parTrans" cxnId="{23BB3E96-EBBD-464B-8108-76B03275DF90}">
      <dgm:prSet/>
      <dgm:spPr/>
      <dgm:t>
        <a:bodyPr/>
        <a:lstStyle/>
        <a:p>
          <a:endParaRPr kumimoji="1" lang="ja-JP" altLang="en-US"/>
        </a:p>
      </dgm:t>
    </dgm:pt>
    <dgm:pt modelId="{C97A7467-9F20-42A3-B819-35CA4C2C9C93}" type="sibTrans" cxnId="{23BB3E96-EBBD-464B-8108-76B03275DF90}">
      <dgm:prSet/>
      <dgm:spPr/>
      <dgm:t>
        <a:bodyPr/>
        <a:lstStyle/>
        <a:p>
          <a:endParaRPr kumimoji="1" lang="ja-JP" altLang="en-US"/>
        </a:p>
      </dgm:t>
    </dgm:pt>
    <dgm:pt modelId="{935A9DC8-0768-42FF-A11A-E417276788B5}">
      <dgm:prSet phldrT="[テキスト]" custT="1"/>
      <dgm:spPr>
        <a:noFill/>
        <a:ln w="6350"/>
      </dgm:spPr>
      <dgm:t>
        <a:bodyPr/>
        <a:lstStyle/>
        <a:p>
          <a:r>
            <a:rPr kumimoji="1" lang="ja-JP" altLang="en-US" sz="400" dirty="0" smtClean="0">
              <a:solidFill>
                <a:schemeClr val="tx1"/>
              </a:solidFill>
            </a:rPr>
            <a:t>ワーキングメモリ</a:t>
          </a:r>
          <a:endParaRPr kumimoji="1" lang="en-US" altLang="ja-JP" sz="400" dirty="0" smtClean="0">
            <a:solidFill>
              <a:schemeClr val="tx1"/>
            </a:solidFill>
          </a:endParaRPr>
        </a:p>
        <a:p>
          <a:r>
            <a:rPr kumimoji="1" lang="ja-JP" altLang="en-US" sz="500" dirty="0" smtClean="0">
              <a:solidFill>
                <a:schemeClr val="tx1"/>
              </a:solidFill>
            </a:rPr>
            <a:t>（ＷＭＩ）</a:t>
          </a:r>
          <a:endParaRPr kumimoji="1" lang="ja-JP" altLang="en-US" sz="500" dirty="0">
            <a:solidFill>
              <a:schemeClr val="tx1"/>
            </a:solidFill>
          </a:endParaRPr>
        </a:p>
      </dgm:t>
    </dgm:pt>
    <dgm:pt modelId="{5E0C60D2-EF2C-4437-859A-3BDFB7E9562E}" type="parTrans" cxnId="{D04C8EC3-6CF9-4B50-9C28-B765284D200A}">
      <dgm:prSet/>
      <dgm:spPr/>
      <dgm:t>
        <a:bodyPr/>
        <a:lstStyle/>
        <a:p>
          <a:endParaRPr kumimoji="1" lang="ja-JP" altLang="en-US"/>
        </a:p>
      </dgm:t>
    </dgm:pt>
    <dgm:pt modelId="{2D70C3B7-5366-4658-BD7D-F9EF1B2396C2}" type="sibTrans" cxnId="{D04C8EC3-6CF9-4B50-9C28-B765284D200A}">
      <dgm:prSet/>
      <dgm:spPr/>
      <dgm:t>
        <a:bodyPr/>
        <a:lstStyle/>
        <a:p>
          <a:endParaRPr kumimoji="1" lang="ja-JP" altLang="en-US"/>
        </a:p>
      </dgm:t>
    </dgm:pt>
    <dgm:pt modelId="{005872A9-2026-417D-AE4B-43A66D01FB57}">
      <dgm:prSet phldrT="[テキスト]" custT="1"/>
      <dgm:spPr>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spPr>
      <dgm:t>
        <a:bodyPr/>
        <a:lstStyle/>
        <a:p>
          <a:pPr algn="l"/>
          <a:r>
            <a:rPr kumimoji="1" lang="ja-JP" altLang="en-US" sz="700" dirty="0" smtClean="0"/>
            <a:t>ＷＩＳＣ</a:t>
          </a:r>
          <a:endParaRPr kumimoji="1" lang="en-US" altLang="ja-JP" sz="700" dirty="0" smtClean="0"/>
        </a:p>
        <a:p>
          <a:pPr algn="l"/>
          <a:r>
            <a:rPr kumimoji="1" lang="en-US" altLang="ja-JP" sz="700" dirty="0" smtClean="0"/>
            <a:t>-Ⅲ</a:t>
          </a:r>
        </a:p>
        <a:p>
          <a:pPr algn="l"/>
          <a:r>
            <a:rPr kumimoji="1" lang="ja-JP" altLang="en-US" sz="700" dirty="0" smtClean="0"/>
            <a:t>（文脈依存な認知）</a:t>
          </a:r>
          <a:endParaRPr kumimoji="1" lang="ja-JP" altLang="en-US" sz="700" dirty="0"/>
        </a:p>
      </dgm:t>
    </dgm:pt>
    <dgm:pt modelId="{5C5A57F4-6E68-4A22-BFC2-1C4919DC38EE}" type="parTrans" cxnId="{37509055-25F0-4A23-B2FB-EAED5D963686}">
      <dgm:prSet/>
      <dgm:spPr/>
      <dgm:t>
        <a:bodyPr/>
        <a:lstStyle/>
        <a:p>
          <a:endParaRPr kumimoji="1" lang="ja-JP" altLang="en-US"/>
        </a:p>
      </dgm:t>
    </dgm:pt>
    <dgm:pt modelId="{E128F138-94F0-4509-BB46-15CD899AFB80}" type="sibTrans" cxnId="{37509055-25F0-4A23-B2FB-EAED5D963686}">
      <dgm:prSet/>
      <dgm:spPr/>
      <dgm:t>
        <a:bodyPr/>
        <a:lstStyle/>
        <a:p>
          <a:endParaRPr kumimoji="1" lang="ja-JP" altLang="en-US"/>
        </a:p>
      </dgm:t>
    </dgm:pt>
    <dgm:pt modelId="{F8658126-C740-4B42-BCE4-A185A5AAB601}">
      <dgm:prSet phldrT="[テキスト]" custT="1"/>
      <dgm:spPr>
        <a:noFill/>
        <a:ln w="6350">
          <a:solidFill>
            <a:schemeClr val="tx1"/>
          </a:solidFill>
        </a:ln>
      </dgm:spPr>
      <dgm:t>
        <a:bodyPr/>
        <a:lstStyle/>
        <a:p>
          <a:r>
            <a:rPr kumimoji="1" lang="ja-JP" altLang="en-US" sz="500" dirty="0" smtClean="0">
              <a:solidFill>
                <a:schemeClr val="tx1"/>
              </a:solidFill>
            </a:rPr>
            <a:t>注意</a:t>
          </a:r>
          <a:endParaRPr kumimoji="1" lang="en-US" altLang="ja-JP" sz="500" dirty="0" smtClean="0">
            <a:solidFill>
              <a:schemeClr val="tx1"/>
            </a:solidFill>
          </a:endParaRPr>
        </a:p>
        <a:p>
          <a:r>
            <a:rPr kumimoji="1" lang="ja-JP" altLang="en-US" sz="500" dirty="0" smtClean="0">
              <a:solidFill>
                <a:schemeClr val="tx1"/>
              </a:solidFill>
            </a:rPr>
            <a:t>記憶</a:t>
          </a:r>
          <a:endParaRPr kumimoji="1" lang="en-US" altLang="ja-JP" sz="500" dirty="0" smtClean="0">
            <a:solidFill>
              <a:schemeClr val="tx1"/>
            </a:solidFill>
          </a:endParaRPr>
        </a:p>
        <a:p>
          <a:r>
            <a:rPr kumimoji="1" lang="ja-JP" altLang="en-US" sz="500" dirty="0" smtClean="0">
              <a:solidFill>
                <a:schemeClr val="tx1"/>
              </a:solidFill>
            </a:rPr>
            <a:t>（ＶＣ）</a:t>
          </a:r>
          <a:endParaRPr kumimoji="1" lang="ja-JP" altLang="en-US" sz="500" dirty="0">
            <a:solidFill>
              <a:schemeClr val="tx1"/>
            </a:solidFill>
          </a:endParaRPr>
        </a:p>
      </dgm:t>
    </dgm:pt>
    <dgm:pt modelId="{C403D3B9-A6BB-4BA5-AEB6-56893F778E94}" type="parTrans" cxnId="{FB6B75A0-93FF-4A77-B04E-89436E530A66}">
      <dgm:prSet/>
      <dgm:spPr/>
      <dgm:t>
        <a:bodyPr/>
        <a:lstStyle/>
        <a:p>
          <a:endParaRPr kumimoji="1" lang="ja-JP" altLang="en-US"/>
        </a:p>
      </dgm:t>
    </dgm:pt>
    <dgm:pt modelId="{3FA89FB3-8476-4363-947D-EA0094157D1D}" type="sibTrans" cxnId="{FB6B75A0-93FF-4A77-B04E-89436E530A66}">
      <dgm:prSet/>
      <dgm:spPr/>
      <dgm:t>
        <a:bodyPr/>
        <a:lstStyle/>
        <a:p>
          <a:endParaRPr kumimoji="1" lang="ja-JP" altLang="en-US"/>
        </a:p>
      </dgm:t>
    </dgm:pt>
    <dgm:pt modelId="{009F4483-8D69-46F9-96C3-89EC53414DF3}">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CFF86322-088E-4C11-847E-0B3B38A69514}" type="parTrans" cxnId="{9EBBE3E9-510D-4756-AF92-ABA1249EE5CC}">
      <dgm:prSet/>
      <dgm:spPr/>
      <dgm:t>
        <a:bodyPr/>
        <a:lstStyle/>
        <a:p>
          <a:endParaRPr kumimoji="1" lang="ja-JP" altLang="en-US"/>
        </a:p>
      </dgm:t>
    </dgm:pt>
    <dgm:pt modelId="{A872FFA0-3DB0-4461-B6EC-333B47598B3D}" type="sibTrans" cxnId="{9EBBE3E9-510D-4756-AF92-ABA1249EE5CC}">
      <dgm:prSet/>
      <dgm:spPr/>
      <dgm:t>
        <a:bodyPr/>
        <a:lstStyle/>
        <a:p>
          <a:endParaRPr kumimoji="1" lang="ja-JP" altLang="en-US"/>
        </a:p>
      </dgm:t>
    </dgm:pt>
    <dgm:pt modelId="{72042B18-16E5-4534-AF80-D9A5121C6FB9}">
      <dgm:prSet phldrT="[テキスト]" custT="1"/>
      <dgm:spPr>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spPr>
      <dgm:t>
        <a:bodyPr/>
        <a:lstStyle/>
        <a:p>
          <a:pPr algn="l"/>
          <a:r>
            <a:rPr kumimoji="1" lang="ja-JP" altLang="en-US" sz="700" dirty="0" smtClean="0"/>
            <a:t>ＤＮ</a:t>
          </a:r>
          <a:r>
            <a:rPr kumimoji="1" lang="en-US" altLang="ja-JP" sz="700" dirty="0" smtClean="0"/>
            <a:t>-</a:t>
          </a:r>
        </a:p>
        <a:p>
          <a:pPr algn="l"/>
          <a:r>
            <a:rPr kumimoji="1" lang="ja-JP" altLang="en-US" sz="700" dirty="0" smtClean="0"/>
            <a:t>ＣＡＳ</a:t>
          </a:r>
          <a:endParaRPr kumimoji="1" lang="en-US" altLang="ja-JP" sz="700" dirty="0" smtClean="0"/>
        </a:p>
        <a:p>
          <a:pPr algn="l"/>
          <a:r>
            <a:rPr kumimoji="1" lang="ja-JP" altLang="en-US" sz="700" dirty="0" smtClean="0"/>
            <a:t>（独立した認知）</a:t>
          </a:r>
          <a:endParaRPr kumimoji="1" lang="ja-JP" altLang="en-US" sz="700" dirty="0"/>
        </a:p>
      </dgm:t>
    </dgm:pt>
    <dgm:pt modelId="{94A91DC1-D887-4DB8-ADEE-155EB8E55032}" type="parTrans" cxnId="{DCC4E64C-2056-469B-A7BA-01A7FEEC53E8}">
      <dgm:prSet/>
      <dgm:spPr/>
      <dgm:t>
        <a:bodyPr/>
        <a:lstStyle/>
        <a:p>
          <a:endParaRPr kumimoji="1" lang="ja-JP" altLang="en-US"/>
        </a:p>
      </dgm:t>
    </dgm:pt>
    <dgm:pt modelId="{F03C8AC6-7B04-4A45-A87C-E8E4E74507F1}" type="sibTrans" cxnId="{DCC4E64C-2056-469B-A7BA-01A7FEEC53E8}">
      <dgm:prSet/>
      <dgm:spPr/>
      <dgm:t>
        <a:bodyPr/>
        <a:lstStyle/>
        <a:p>
          <a:endParaRPr kumimoji="1" lang="ja-JP" altLang="en-US"/>
        </a:p>
      </dgm:t>
    </dgm:pt>
    <dgm:pt modelId="{4B83A013-ECA9-4589-AEAA-D8A53D6F69D4}">
      <dgm:prSet phldrT="[テキスト]" custT="1"/>
      <dgm:spPr>
        <a:noFill/>
        <a:ln w="6350"/>
      </dgm:spPr>
      <dgm:t>
        <a:bodyPr/>
        <a:lstStyle/>
        <a:p>
          <a:r>
            <a:rPr kumimoji="1" lang="ja-JP" altLang="en-US" sz="600" dirty="0" smtClean="0">
              <a:solidFill>
                <a:schemeClr val="tx1"/>
              </a:solidFill>
            </a:rPr>
            <a:t>計画</a:t>
          </a:r>
          <a:endParaRPr kumimoji="1" lang="ja-JP" altLang="en-US" sz="600" dirty="0">
            <a:solidFill>
              <a:schemeClr val="tx1"/>
            </a:solidFill>
          </a:endParaRPr>
        </a:p>
      </dgm:t>
    </dgm:pt>
    <dgm:pt modelId="{08244587-4D04-4D72-B602-85BA00976FE8}" type="parTrans" cxnId="{BA07B575-5D47-4A34-99B4-942575B267B2}">
      <dgm:prSet/>
      <dgm:spPr/>
      <dgm:t>
        <a:bodyPr/>
        <a:lstStyle/>
        <a:p>
          <a:endParaRPr kumimoji="1" lang="ja-JP" altLang="en-US"/>
        </a:p>
      </dgm:t>
    </dgm:pt>
    <dgm:pt modelId="{8D13CCF3-25DF-4C08-BCCD-5B7EB9DBE403}" type="sibTrans" cxnId="{BA07B575-5D47-4A34-99B4-942575B267B2}">
      <dgm:prSet/>
      <dgm:spPr/>
      <dgm:t>
        <a:bodyPr/>
        <a:lstStyle/>
        <a:p>
          <a:endParaRPr kumimoji="1" lang="ja-JP" altLang="en-US"/>
        </a:p>
      </dgm:t>
    </dgm:pt>
    <dgm:pt modelId="{E5227008-02B7-4F29-B1AB-08056E7DED71}">
      <dgm:prSet phldrT="[テキスト]" custT="1"/>
      <dgm:spPr>
        <a:noFill/>
        <a:ln w="6350"/>
      </dgm:spPr>
      <dgm:t>
        <a:bodyPr/>
        <a:lstStyle/>
        <a:p>
          <a:r>
            <a:rPr kumimoji="1" lang="ja-JP" altLang="en-US" sz="600" dirty="0" smtClean="0">
              <a:solidFill>
                <a:schemeClr val="tx1"/>
              </a:solidFill>
            </a:rPr>
            <a:t>語彙</a:t>
          </a:r>
          <a:endParaRPr kumimoji="1" lang="ja-JP" altLang="en-US" sz="600" dirty="0">
            <a:solidFill>
              <a:schemeClr val="tx1"/>
            </a:solidFill>
          </a:endParaRPr>
        </a:p>
      </dgm:t>
    </dgm:pt>
    <dgm:pt modelId="{D1EDB75E-C071-44AD-B86A-A0E96A8D5DBA}" type="parTrans" cxnId="{2B255C40-D8FC-4E08-BD68-CA47EA039887}">
      <dgm:prSet/>
      <dgm:spPr/>
      <dgm:t>
        <a:bodyPr/>
        <a:lstStyle/>
        <a:p>
          <a:endParaRPr kumimoji="1" lang="ja-JP" altLang="en-US"/>
        </a:p>
      </dgm:t>
    </dgm:pt>
    <dgm:pt modelId="{F7B0C501-DC1C-4126-9BF4-FB999B618424}" type="sibTrans" cxnId="{2B255C40-D8FC-4E08-BD68-CA47EA039887}">
      <dgm:prSet/>
      <dgm:spPr/>
      <dgm:t>
        <a:bodyPr/>
        <a:lstStyle/>
        <a:p>
          <a:endParaRPr kumimoji="1" lang="ja-JP" altLang="en-US"/>
        </a:p>
      </dgm:t>
    </dgm:pt>
    <dgm:pt modelId="{22531D3A-C83F-4C15-8354-99BDDBDB9815}">
      <dgm:prSet phldrT="[テキスト]" custT="1"/>
      <dgm:spPr>
        <a:noFill/>
        <a:ln w="6350"/>
      </dgm:spPr>
      <dgm:t>
        <a:bodyPr/>
        <a:lstStyle/>
        <a:p>
          <a:r>
            <a:rPr kumimoji="1" lang="ja-JP" altLang="en-US" sz="600" dirty="0" smtClean="0">
              <a:solidFill>
                <a:schemeClr val="tx1"/>
              </a:solidFill>
            </a:rPr>
            <a:t>学習</a:t>
          </a:r>
          <a:endParaRPr kumimoji="1" lang="ja-JP" altLang="en-US" sz="600" dirty="0">
            <a:solidFill>
              <a:schemeClr val="tx1"/>
            </a:solidFill>
          </a:endParaRPr>
        </a:p>
      </dgm:t>
    </dgm:pt>
    <dgm:pt modelId="{375C5121-007D-4044-A609-C6539A597D0A}" type="parTrans" cxnId="{E0DF361C-5855-4B91-AB39-82A3FFAF1AF9}">
      <dgm:prSet/>
      <dgm:spPr/>
      <dgm:t>
        <a:bodyPr/>
        <a:lstStyle/>
        <a:p>
          <a:endParaRPr kumimoji="1" lang="ja-JP" altLang="en-US"/>
        </a:p>
      </dgm:t>
    </dgm:pt>
    <dgm:pt modelId="{6C82050B-165B-4345-BC03-40518873CA05}" type="sibTrans" cxnId="{E0DF361C-5855-4B91-AB39-82A3FFAF1AF9}">
      <dgm:prSet/>
      <dgm:spPr/>
      <dgm:t>
        <a:bodyPr/>
        <a:lstStyle/>
        <a:p>
          <a:endParaRPr kumimoji="1" lang="ja-JP" altLang="en-US"/>
        </a:p>
      </dgm:t>
    </dgm:pt>
    <dgm:pt modelId="{A0B2F5AB-7D6F-4111-B848-008E27AEFBD3}">
      <dgm:prSet phldrT="[テキスト]" custT="1"/>
      <dgm:spPr>
        <a:noFill/>
        <a:ln w="6350"/>
      </dgm:spPr>
      <dgm:t>
        <a:bodyPr/>
        <a:lstStyle/>
        <a:p>
          <a:r>
            <a:rPr kumimoji="1" lang="ja-JP" altLang="en-US" sz="600" dirty="0" smtClean="0">
              <a:solidFill>
                <a:schemeClr val="tx1"/>
              </a:solidFill>
            </a:rPr>
            <a:t>算数</a:t>
          </a:r>
          <a:endParaRPr kumimoji="1" lang="ja-JP" altLang="en-US" sz="600" dirty="0">
            <a:solidFill>
              <a:schemeClr val="tx1"/>
            </a:solidFill>
          </a:endParaRPr>
        </a:p>
      </dgm:t>
    </dgm:pt>
    <dgm:pt modelId="{0EF7F037-8635-4DF3-A371-70495E6A3D25}" type="parTrans" cxnId="{9EF6EE7E-1E26-46D0-A619-D7B6DEE13E48}">
      <dgm:prSet/>
      <dgm:spPr/>
      <dgm:t>
        <a:bodyPr/>
        <a:lstStyle/>
        <a:p>
          <a:endParaRPr kumimoji="1" lang="ja-JP" altLang="en-US"/>
        </a:p>
      </dgm:t>
    </dgm:pt>
    <dgm:pt modelId="{01A0A241-1981-4F47-B359-97C296D6B383}" type="sibTrans" cxnId="{9EF6EE7E-1E26-46D0-A619-D7B6DEE13E48}">
      <dgm:prSet/>
      <dgm:spPr/>
      <dgm:t>
        <a:bodyPr/>
        <a:lstStyle/>
        <a:p>
          <a:endParaRPr kumimoji="1" lang="ja-JP" altLang="en-US"/>
        </a:p>
      </dgm:t>
    </dgm:pt>
    <dgm:pt modelId="{5DEB9827-D286-4D97-AE94-8E82A2123286}">
      <dgm:prSet phldrT="[テキスト]" custT="1"/>
      <dgm:spPr>
        <a:noFill/>
        <a:ln w="6350"/>
      </dgm:spPr>
      <dgm:t>
        <a:bodyPr/>
        <a:lstStyle/>
        <a:p>
          <a:r>
            <a:rPr kumimoji="1" lang="ja-JP" altLang="en-US" sz="600" dirty="0" smtClean="0">
              <a:solidFill>
                <a:schemeClr val="tx1"/>
              </a:solidFill>
            </a:rPr>
            <a:t>読み</a:t>
          </a:r>
          <a:endParaRPr kumimoji="1" lang="ja-JP" altLang="en-US" sz="600" dirty="0">
            <a:solidFill>
              <a:schemeClr val="tx1"/>
            </a:solidFill>
          </a:endParaRPr>
        </a:p>
      </dgm:t>
    </dgm:pt>
    <dgm:pt modelId="{28F7919F-E35C-4F61-827E-259E41DE18BC}" type="parTrans" cxnId="{16B3BFDD-F3E2-4191-AD79-82744EF30C02}">
      <dgm:prSet/>
      <dgm:spPr/>
      <dgm:t>
        <a:bodyPr/>
        <a:lstStyle/>
        <a:p>
          <a:endParaRPr kumimoji="1" lang="ja-JP" altLang="en-US"/>
        </a:p>
      </dgm:t>
    </dgm:pt>
    <dgm:pt modelId="{793D5B3D-48B5-4275-A2A6-216C9C349CCB}" type="sibTrans" cxnId="{16B3BFDD-F3E2-4191-AD79-82744EF30C02}">
      <dgm:prSet/>
      <dgm:spPr/>
      <dgm:t>
        <a:bodyPr/>
        <a:lstStyle/>
        <a:p>
          <a:endParaRPr kumimoji="1" lang="ja-JP" altLang="en-US"/>
        </a:p>
      </dgm:t>
    </dgm:pt>
    <dgm:pt modelId="{EABB875D-EBCB-44BB-97C4-55E9B6D2F6E6}">
      <dgm:prSet phldrT="[テキスト]" custT="1"/>
      <dgm:spPr>
        <a:noFill/>
        <a:ln w="6350"/>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F672B1E9-EAA9-4EDF-8459-55C596988655}" type="parTrans" cxnId="{C73743D1-5F23-491B-A5F6-0A4986EAABD9}">
      <dgm:prSet/>
      <dgm:spPr/>
      <dgm:t>
        <a:bodyPr/>
        <a:lstStyle/>
        <a:p>
          <a:endParaRPr kumimoji="1" lang="ja-JP" altLang="en-US"/>
        </a:p>
      </dgm:t>
    </dgm:pt>
    <dgm:pt modelId="{8DCD5DAA-B570-459D-AA98-9A2315F829C2}" type="sibTrans" cxnId="{C73743D1-5F23-491B-A5F6-0A4986EAABD9}">
      <dgm:prSet/>
      <dgm:spPr/>
      <dgm:t>
        <a:bodyPr/>
        <a:lstStyle/>
        <a:p>
          <a:endParaRPr kumimoji="1" lang="ja-JP" altLang="en-US"/>
        </a:p>
      </dgm:t>
    </dgm:pt>
    <dgm:pt modelId="{278DC7D3-61F7-4309-890A-F4C40CD99D4D}">
      <dgm:prSet phldrT="[テキスト]" custT="1"/>
      <dgm:spPr>
        <a:noFill/>
        <a:ln w="6350"/>
      </dgm:spPr>
      <dgm:t>
        <a:bodyPr/>
        <a:lstStyle/>
        <a:p>
          <a:r>
            <a:rPr kumimoji="1" lang="ja-JP" altLang="en-US" sz="500" dirty="0" smtClean="0">
              <a:solidFill>
                <a:schemeClr val="tx1"/>
              </a:solidFill>
            </a:rPr>
            <a:t>知覚</a:t>
          </a:r>
          <a:endParaRPr kumimoji="1" lang="en-US" altLang="ja-JP" sz="500" dirty="0" smtClean="0">
            <a:solidFill>
              <a:schemeClr val="tx1"/>
            </a:solidFill>
          </a:endParaRPr>
        </a:p>
        <a:p>
          <a:r>
            <a:rPr kumimoji="1" lang="ja-JP" altLang="en-US" sz="500" dirty="0" smtClean="0">
              <a:solidFill>
                <a:schemeClr val="tx1"/>
              </a:solidFill>
            </a:rPr>
            <a:t>推理</a:t>
          </a:r>
          <a:endParaRPr kumimoji="1" lang="en-US" altLang="ja-JP" sz="500" dirty="0" smtClean="0">
            <a:solidFill>
              <a:schemeClr val="tx1"/>
            </a:solidFill>
          </a:endParaRPr>
        </a:p>
        <a:p>
          <a:r>
            <a:rPr kumimoji="1" lang="ja-JP" altLang="en-US" sz="500" dirty="0" smtClean="0">
              <a:solidFill>
                <a:schemeClr val="tx1"/>
              </a:solidFill>
            </a:rPr>
            <a:t>（ＰＲＩ）</a:t>
          </a:r>
          <a:endParaRPr kumimoji="1" lang="ja-JP" altLang="en-US" sz="500" dirty="0">
            <a:solidFill>
              <a:schemeClr val="tx1"/>
            </a:solidFill>
          </a:endParaRPr>
        </a:p>
      </dgm:t>
    </dgm:pt>
    <dgm:pt modelId="{84B6D830-8FD6-4142-91B1-5D6E38AFD43E}" type="parTrans" cxnId="{62E79FE5-0AFE-4B0C-A8F6-C0A764DAE309}">
      <dgm:prSet/>
      <dgm:spPr/>
      <dgm:t>
        <a:bodyPr/>
        <a:lstStyle/>
        <a:p>
          <a:endParaRPr kumimoji="1" lang="ja-JP" altLang="en-US"/>
        </a:p>
      </dgm:t>
    </dgm:pt>
    <dgm:pt modelId="{818BA73F-3FA5-4894-AE22-46B4AF3FDB7F}" type="sibTrans" cxnId="{62E79FE5-0AFE-4B0C-A8F6-C0A764DAE309}">
      <dgm:prSet/>
      <dgm:spPr/>
      <dgm:t>
        <a:bodyPr/>
        <a:lstStyle/>
        <a:p>
          <a:endParaRPr kumimoji="1" lang="ja-JP" altLang="en-US"/>
        </a:p>
      </dgm:t>
    </dgm:pt>
    <dgm:pt modelId="{A05E2171-777D-4987-99D5-CB4B8D72D7CD}">
      <dgm:prSet phldrT="[テキスト]" custT="1"/>
      <dgm:spPr>
        <a:noFill/>
        <a:ln w="6350"/>
      </dgm:spPr>
      <dgm:t>
        <a:bodyPr/>
        <a:lstStyle/>
        <a:p>
          <a:r>
            <a:rPr kumimoji="1" lang="ja-JP" altLang="en-US" sz="500" dirty="0" smtClean="0">
              <a:solidFill>
                <a:schemeClr val="tx1"/>
              </a:solidFill>
            </a:rPr>
            <a:t>言語</a:t>
          </a:r>
          <a:endParaRPr kumimoji="1" lang="en-US" altLang="ja-JP" sz="500" dirty="0" smtClean="0">
            <a:solidFill>
              <a:schemeClr val="tx1"/>
            </a:solidFill>
          </a:endParaRPr>
        </a:p>
        <a:p>
          <a:r>
            <a:rPr kumimoji="1" lang="ja-JP" altLang="en-US" sz="500" dirty="0" smtClean="0">
              <a:solidFill>
                <a:schemeClr val="tx1"/>
              </a:solidFill>
            </a:rPr>
            <a:t>理解</a:t>
          </a:r>
          <a:endParaRPr kumimoji="1" lang="en-US" altLang="ja-JP" sz="500" dirty="0" smtClean="0">
            <a:solidFill>
              <a:schemeClr val="tx1"/>
            </a:solidFill>
          </a:endParaRPr>
        </a:p>
        <a:p>
          <a:r>
            <a:rPr kumimoji="1" lang="ja-JP" altLang="en-US" sz="500" dirty="0" smtClean="0">
              <a:solidFill>
                <a:schemeClr val="tx1"/>
              </a:solidFill>
            </a:rPr>
            <a:t>（ＶＣＩ）</a:t>
          </a:r>
          <a:endParaRPr kumimoji="1" lang="ja-JP" altLang="en-US" sz="500" dirty="0">
            <a:solidFill>
              <a:schemeClr val="tx1"/>
            </a:solidFill>
          </a:endParaRPr>
        </a:p>
      </dgm:t>
    </dgm:pt>
    <dgm:pt modelId="{7F510A75-001A-4B76-BE76-132D0E6C687B}" type="parTrans" cxnId="{D514A72E-8AFD-4467-B39E-01ABBFF3C221}">
      <dgm:prSet/>
      <dgm:spPr/>
      <dgm:t>
        <a:bodyPr/>
        <a:lstStyle/>
        <a:p>
          <a:endParaRPr kumimoji="1" lang="ja-JP" altLang="en-US"/>
        </a:p>
      </dgm:t>
    </dgm:pt>
    <dgm:pt modelId="{13FA936A-F227-4FC3-9F91-3E29E16330A1}" type="sibTrans" cxnId="{D514A72E-8AFD-4467-B39E-01ABBFF3C221}">
      <dgm:prSet/>
      <dgm:spPr/>
      <dgm:t>
        <a:bodyPr/>
        <a:lstStyle/>
        <a:p>
          <a:endParaRPr kumimoji="1" lang="ja-JP" altLang="en-US"/>
        </a:p>
      </dgm:t>
    </dgm:pt>
    <dgm:pt modelId="{FE7AC123-C7B3-47D4-AC39-5678D018D0FA}">
      <dgm:prSet phldrT="[テキスト]" custT="1"/>
      <dgm:spPr>
        <a:noFill/>
        <a:ln w="6350"/>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C9B3A2A0-A6A7-4630-9CA7-77A0C3F902E8}" type="parTrans" cxnId="{A7162208-F657-418E-8331-4D9C0463E398}">
      <dgm:prSet/>
      <dgm:spPr/>
      <dgm:t>
        <a:bodyPr/>
        <a:lstStyle/>
        <a:p>
          <a:endParaRPr kumimoji="1" lang="ja-JP" altLang="en-US"/>
        </a:p>
      </dgm:t>
    </dgm:pt>
    <dgm:pt modelId="{2B14BA3D-F2D0-4B00-AE5D-602AB35DC41D}" type="sibTrans" cxnId="{A7162208-F657-418E-8331-4D9C0463E398}">
      <dgm:prSet/>
      <dgm:spPr/>
      <dgm:t>
        <a:bodyPr/>
        <a:lstStyle/>
        <a:p>
          <a:endParaRPr kumimoji="1" lang="ja-JP" altLang="en-US"/>
        </a:p>
      </dgm:t>
    </dgm:pt>
    <dgm:pt modelId="{18DFB6CB-3065-4CA2-867F-CD490421CF98}">
      <dgm:prSet phldrT="[テキスト]" custT="1"/>
      <dgm:spPr>
        <a:noFill/>
        <a:ln w="6350"/>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B9D18AED-090E-4372-8062-49BC2F90B805}" type="parTrans" cxnId="{5DDB5A59-A8CF-48D3-ADBB-AE6A6B13B19B}">
      <dgm:prSet/>
      <dgm:spPr/>
      <dgm:t>
        <a:bodyPr/>
        <a:lstStyle/>
        <a:p>
          <a:endParaRPr kumimoji="1" lang="ja-JP" altLang="en-US"/>
        </a:p>
      </dgm:t>
    </dgm:pt>
    <dgm:pt modelId="{B428D823-39C5-48E2-B0C2-75962DDFBA7B}" type="sibTrans" cxnId="{5DDB5A59-A8CF-48D3-ADBB-AE6A6B13B19B}">
      <dgm:prSet/>
      <dgm:spPr/>
      <dgm:t>
        <a:bodyPr/>
        <a:lstStyle/>
        <a:p>
          <a:endParaRPr kumimoji="1" lang="ja-JP" altLang="en-US"/>
        </a:p>
      </dgm:t>
    </dgm:pt>
    <dgm:pt modelId="{5479A801-3A97-480A-89E1-3E7C468B076C}">
      <dgm:prSet phldrT="[テキスト]" custT="1"/>
      <dgm:spPr>
        <a:noFill/>
        <a:ln w="6350"/>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55EE5C61-291D-452C-9E99-08EDDE65C09E}" type="parTrans" cxnId="{82B91C6E-D9F8-47BC-A08F-601361835833}">
      <dgm:prSet/>
      <dgm:spPr/>
      <dgm:t>
        <a:bodyPr/>
        <a:lstStyle/>
        <a:p>
          <a:endParaRPr kumimoji="1" lang="ja-JP" altLang="en-US"/>
        </a:p>
      </dgm:t>
    </dgm:pt>
    <dgm:pt modelId="{345E5A32-C79D-4A40-A07A-22A5EB322748}" type="sibTrans" cxnId="{82B91C6E-D9F8-47BC-A08F-601361835833}">
      <dgm:prSet/>
      <dgm:spPr/>
      <dgm:t>
        <a:bodyPr/>
        <a:lstStyle/>
        <a:p>
          <a:endParaRPr kumimoji="1" lang="ja-JP" altLang="en-US"/>
        </a:p>
      </dgm:t>
    </dgm:pt>
    <dgm:pt modelId="{60789569-01DA-440E-92D7-9682FBA06FB4}">
      <dgm:prSet phldrT="[テキスト]" custT="1"/>
      <dgm:spPr>
        <a:noFill/>
        <a:ln w="6350"/>
      </dgm:spPr>
      <dgm:t>
        <a:bodyPr/>
        <a:lstStyle/>
        <a:p>
          <a:r>
            <a:rPr kumimoji="1" lang="ja-JP" altLang="en-US" sz="500" dirty="0" smtClean="0">
              <a:solidFill>
                <a:schemeClr val="tx1"/>
              </a:solidFill>
            </a:rPr>
            <a:t>処理</a:t>
          </a:r>
          <a:endParaRPr kumimoji="1" lang="en-US" altLang="ja-JP" sz="500" dirty="0" smtClean="0">
            <a:solidFill>
              <a:schemeClr val="tx1"/>
            </a:solidFill>
          </a:endParaRPr>
        </a:p>
        <a:p>
          <a:r>
            <a:rPr kumimoji="1" lang="ja-JP" altLang="en-US" sz="500" dirty="0" smtClean="0">
              <a:solidFill>
                <a:schemeClr val="tx1"/>
              </a:solidFill>
            </a:rPr>
            <a:t>速度</a:t>
          </a:r>
          <a:endParaRPr kumimoji="1" lang="ja-JP" altLang="en-US" sz="500" dirty="0">
            <a:solidFill>
              <a:schemeClr val="tx1"/>
            </a:solidFill>
          </a:endParaRPr>
        </a:p>
      </dgm:t>
    </dgm:pt>
    <dgm:pt modelId="{B6B8085D-E631-4E02-BDBA-2F6C7ECEA49A}" type="parTrans" cxnId="{62554628-0486-4821-BF1F-3E02E59333D3}">
      <dgm:prSet/>
      <dgm:spPr/>
      <dgm:t>
        <a:bodyPr/>
        <a:lstStyle/>
        <a:p>
          <a:endParaRPr kumimoji="1" lang="ja-JP" altLang="en-US"/>
        </a:p>
      </dgm:t>
    </dgm:pt>
    <dgm:pt modelId="{0791E5A9-63A5-4EE0-B4A3-3BED69C8D431}" type="sibTrans" cxnId="{62554628-0486-4821-BF1F-3E02E59333D3}">
      <dgm:prSet/>
      <dgm:spPr/>
      <dgm:t>
        <a:bodyPr/>
        <a:lstStyle/>
        <a:p>
          <a:endParaRPr kumimoji="1" lang="ja-JP" altLang="en-US"/>
        </a:p>
      </dgm:t>
    </dgm:pt>
    <dgm:pt modelId="{E9906212-0968-47B5-BA41-236B70E0A336}">
      <dgm:prSet phldrT="[テキスト]" custT="1"/>
      <dgm:spPr>
        <a:noFill/>
        <a:ln w="6350"/>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DA6FA0F5-0DBF-428C-B18B-72CC639131D6}" type="parTrans" cxnId="{D085D567-618F-4F21-A0DB-F9FB3F9BD198}">
      <dgm:prSet/>
      <dgm:spPr/>
      <dgm:t>
        <a:bodyPr/>
        <a:lstStyle/>
        <a:p>
          <a:endParaRPr kumimoji="1" lang="ja-JP" altLang="en-US"/>
        </a:p>
      </dgm:t>
    </dgm:pt>
    <dgm:pt modelId="{F11C7596-CE21-48F9-A611-C8E3E75EE049}" type="sibTrans" cxnId="{D085D567-618F-4F21-A0DB-F9FB3F9BD198}">
      <dgm:prSet/>
      <dgm:spPr/>
      <dgm:t>
        <a:bodyPr/>
        <a:lstStyle/>
        <a:p>
          <a:endParaRPr kumimoji="1" lang="ja-JP" altLang="en-US"/>
        </a:p>
      </dgm:t>
    </dgm:pt>
    <dgm:pt modelId="{0BB11489-03CE-40CC-AE97-B928496AAB8F}">
      <dgm:prSet phldrT="[テキスト]" custT="1"/>
      <dgm:spPr>
        <a:noFill/>
        <a:ln w="6350"/>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A625EDEF-391D-4F87-93A6-044CCB3EC2A5}" type="parTrans" cxnId="{F7FDBE92-7964-49FB-B448-D9CFED6D379B}">
      <dgm:prSet/>
      <dgm:spPr/>
      <dgm:t>
        <a:bodyPr/>
        <a:lstStyle/>
        <a:p>
          <a:endParaRPr kumimoji="1" lang="ja-JP" altLang="en-US"/>
        </a:p>
      </dgm:t>
    </dgm:pt>
    <dgm:pt modelId="{A70D4FB7-77DC-4C39-BFBB-3E92040386A9}" type="sibTrans" cxnId="{F7FDBE92-7964-49FB-B448-D9CFED6D379B}">
      <dgm:prSet/>
      <dgm:spPr/>
      <dgm:t>
        <a:bodyPr/>
        <a:lstStyle/>
        <a:p>
          <a:endParaRPr kumimoji="1" lang="ja-JP" altLang="en-US"/>
        </a:p>
      </dgm:t>
    </dgm:pt>
    <dgm:pt modelId="{17328D97-E122-45EF-A7AE-B8C6DB89E735}">
      <dgm:prSet phldrT="[テキスト]" custT="1"/>
      <dgm:spPr>
        <a:noFill/>
        <a:ln w="6350">
          <a:solidFill>
            <a:schemeClr val="tx1"/>
          </a:solidFill>
        </a:ln>
      </dgm:spPr>
      <dgm:t>
        <a:bodyPr/>
        <a:lstStyle/>
        <a:p>
          <a:r>
            <a:rPr kumimoji="1" lang="ja-JP" altLang="en-US" sz="500" dirty="0" smtClean="0">
              <a:solidFill>
                <a:schemeClr val="tx1"/>
              </a:solidFill>
            </a:rPr>
            <a:t>知覚</a:t>
          </a:r>
          <a:endParaRPr kumimoji="1" lang="en-US" altLang="ja-JP" sz="500" dirty="0" smtClean="0">
            <a:solidFill>
              <a:schemeClr val="tx1"/>
            </a:solidFill>
          </a:endParaRPr>
        </a:p>
        <a:p>
          <a:r>
            <a:rPr kumimoji="1" lang="ja-JP" altLang="en-US" sz="500" dirty="0" smtClean="0">
              <a:solidFill>
                <a:schemeClr val="tx1"/>
              </a:solidFill>
            </a:rPr>
            <a:t>統合</a:t>
          </a:r>
          <a:endParaRPr kumimoji="1" lang="en-US" altLang="ja-JP" sz="500" dirty="0" smtClean="0">
            <a:solidFill>
              <a:schemeClr val="tx1"/>
            </a:solidFill>
          </a:endParaRPr>
        </a:p>
        <a:p>
          <a:r>
            <a:rPr kumimoji="1" lang="ja-JP" altLang="en-US" sz="500" dirty="0" smtClean="0">
              <a:solidFill>
                <a:schemeClr val="tx1"/>
              </a:solidFill>
            </a:rPr>
            <a:t>（ＰＯ）</a:t>
          </a:r>
          <a:endParaRPr kumimoji="1" lang="ja-JP" altLang="en-US" sz="500" dirty="0">
            <a:solidFill>
              <a:schemeClr val="tx1"/>
            </a:solidFill>
          </a:endParaRPr>
        </a:p>
      </dgm:t>
    </dgm:pt>
    <dgm:pt modelId="{6762FDE7-5BFC-48B4-9941-4BCB8E727BE7}" type="parTrans" cxnId="{2CC6AB58-3B51-4B3B-9C5D-EA0DCBF5CD2E}">
      <dgm:prSet/>
      <dgm:spPr/>
      <dgm:t>
        <a:bodyPr/>
        <a:lstStyle/>
        <a:p>
          <a:endParaRPr kumimoji="1" lang="ja-JP" altLang="en-US"/>
        </a:p>
      </dgm:t>
    </dgm:pt>
    <dgm:pt modelId="{743FE620-007E-4836-9A4A-4E678CA9DA90}" type="sibTrans" cxnId="{2CC6AB58-3B51-4B3B-9C5D-EA0DCBF5CD2E}">
      <dgm:prSet/>
      <dgm:spPr/>
      <dgm:t>
        <a:bodyPr/>
        <a:lstStyle/>
        <a:p>
          <a:endParaRPr kumimoji="1" lang="ja-JP" altLang="en-US"/>
        </a:p>
      </dgm:t>
    </dgm:pt>
    <dgm:pt modelId="{AA6FE0D5-1B10-45F8-9360-CE0D53440C98}">
      <dgm:prSet phldrT="[テキスト]" custT="1"/>
      <dgm:spPr>
        <a:noFill/>
        <a:ln w="6350">
          <a:solidFill>
            <a:schemeClr val="tx1"/>
          </a:solidFill>
        </a:ln>
      </dgm:spPr>
      <dgm:t>
        <a:bodyPr/>
        <a:lstStyle/>
        <a:p>
          <a:r>
            <a:rPr kumimoji="1" lang="ja-JP" altLang="en-US" sz="500" dirty="0" smtClean="0">
              <a:solidFill>
                <a:schemeClr val="tx1"/>
              </a:solidFill>
            </a:rPr>
            <a:t>言語</a:t>
          </a:r>
          <a:endParaRPr kumimoji="1" lang="en-US" altLang="ja-JP" sz="500" dirty="0" smtClean="0">
            <a:solidFill>
              <a:schemeClr val="tx1"/>
            </a:solidFill>
          </a:endParaRPr>
        </a:p>
        <a:p>
          <a:r>
            <a:rPr kumimoji="1" lang="ja-JP" altLang="en-US" sz="500" dirty="0" smtClean="0">
              <a:solidFill>
                <a:schemeClr val="tx1"/>
              </a:solidFill>
            </a:rPr>
            <a:t>理解</a:t>
          </a:r>
          <a:endParaRPr kumimoji="1" lang="en-US" altLang="ja-JP" sz="500" dirty="0" smtClean="0">
            <a:solidFill>
              <a:schemeClr val="tx1"/>
            </a:solidFill>
          </a:endParaRPr>
        </a:p>
        <a:p>
          <a:r>
            <a:rPr kumimoji="1" lang="ja-JP" altLang="en-US" sz="500" dirty="0" smtClean="0">
              <a:solidFill>
                <a:schemeClr val="tx1"/>
              </a:solidFill>
            </a:rPr>
            <a:t>（ＶＣ）</a:t>
          </a:r>
          <a:endParaRPr kumimoji="1" lang="ja-JP" altLang="en-US" sz="500" dirty="0">
            <a:solidFill>
              <a:schemeClr val="tx1"/>
            </a:solidFill>
          </a:endParaRPr>
        </a:p>
      </dgm:t>
    </dgm:pt>
    <dgm:pt modelId="{9E3639CE-E3CF-46DE-A292-15D87858C0D6}" type="parTrans" cxnId="{77954C23-6C40-4345-A5FC-E0B784A79409}">
      <dgm:prSet/>
      <dgm:spPr/>
      <dgm:t>
        <a:bodyPr/>
        <a:lstStyle/>
        <a:p>
          <a:endParaRPr kumimoji="1" lang="ja-JP" altLang="en-US"/>
        </a:p>
      </dgm:t>
    </dgm:pt>
    <dgm:pt modelId="{4789C67F-48B9-4B4A-8149-A2C6B2937678}" type="sibTrans" cxnId="{77954C23-6C40-4345-A5FC-E0B784A79409}">
      <dgm:prSet/>
      <dgm:spPr/>
      <dgm:t>
        <a:bodyPr/>
        <a:lstStyle/>
        <a:p>
          <a:endParaRPr kumimoji="1" lang="ja-JP" altLang="en-US"/>
        </a:p>
      </dgm:t>
    </dgm:pt>
    <dgm:pt modelId="{DEA6B5A4-9F94-441D-A555-039922EB9473}">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A907F223-E667-47BB-ABF6-8BFB7626F58D}" type="parTrans" cxnId="{B0134817-8E1A-4B9D-AB42-AD991EE79FD2}">
      <dgm:prSet/>
      <dgm:spPr/>
      <dgm:t>
        <a:bodyPr/>
        <a:lstStyle/>
        <a:p>
          <a:endParaRPr kumimoji="1" lang="ja-JP" altLang="en-US"/>
        </a:p>
      </dgm:t>
    </dgm:pt>
    <dgm:pt modelId="{8D4599C3-F95C-4CF1-8860-3F9A6FAED29A}" type="sibTrans" cxnId="{B0134817-8E1A-4B9D-AB42-AD991EE79FD2}">
      <dgm:prSet/>
      <dgm:spPr/>
      <dgm:t>
        <a:bodyPr/>
        <a:lstStyle/>
        <a:p>
          <a:endParaRPr kumimoji="1" lang="ja-JP" altLang="en-US"/>
        </a:p>
      </dgm:t>
    </dgm:pt>
    <dgm:pt modelId="{6DF50D5F-74D3-4286-B52A-10579445DD06}">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99B60A26-63E4-4F7F-8C47-0879C4FF3B1C}" type="parTrans" cxnId="{1CFD415A-7FDD-403D-A9B7-499636C02326}">
      <dgm:prSet/>
      <dgm:spPr/>
      <dgm:t>
        <a:bodyPr/>
        <a:lstStyle/>
        <a:p>
          <a:endParaRPr kumimoji="1" lang="ja-JP" altLang="en-US"/>
        </a:p>
      </dgm:t>
    </dgm:pt>
    <dgm:pt modelId="{AEC89D0E-C62E-4314-A9F9-51AFDFA4F93B}" type="sibTrans" cxnId="{1CFD415A-7FDD-403D-A9B7-499636C02326}">
      <dgm:prSet/>
      <dgm:spPr/>
      <dgm:t>
        <a:bodyPr/>
        <a:lstStyle/>
        <a:p>
          <a:endParaRPr kumimoji="1" lang="ja-JP" altLang="en-US"/>
        </a:p>
      </dgm:t>
    </dgm:pt>
    <dgm:pt modelId="{82FAF4B2-53D8-465F-9714-ACD18A3571D4}">
      <dgm:prSet phldrT="[テキスト]" custT="1"/>
      <dgm:spPr>
        <a:noFill/>
        <a:ln w="6350">
          <a:solidFill>
            <a:schemeClr val="tx1"/>
          </a:solidFill>
        </a:ln>
      </dgm:spPr>
      <dgm:t>
        <a:bodyPr/>
        <a:lstStyle/>
        <a:p>
          <a:r>
            <a:rPr kumimoji="1" lang="ja-JP" altLang="en-US" sz="500" dirty="0" smtClean="0">
              <a:solidFill>
                <a:schemeClr val="tx1"/>
              </a:solidFill>
            </a:rPr>
            <a:t>処理</a:t>
          </a:r>
          <a:endParaRPr kumimoji="1" lang="en-US" altLang="ja-JP" sz="500" dirty="0" smtClean="0">
            <a:solidFill>
              <a:schemeClr val="tx1"/>
            </a:solidFill>
          </a:endParaRPr>
        </a:p>
        <a:p>
          <a:r>
            <a:rPr kumimoji="1" lang="ja-JP" altLang="en-US" sz="500" dirty="0" smtClean="0">
              <a:solidFill>
                <a:schemeClr val="tx1"/>
              </a:solidFill>
            </a:rPr>
            <a:t>速度</a:t>
          </a:r>
          <a:endParaRPr kumimoji="1" lang="en-US" altLang="ja-JP" sz="500" dirty="0" smtClean="0">
            <a:solidFill>
              <a:schemeClr val="tx1"/>
            </a:solidFill>
          </a:endParaRPr>
        </a:p>
        <a:p>
          <a:r>
            <a:rPr kumimoji="1" lang="ja-JP" altLang="en-US" sz="500" dirty="0" smtClean="0">
              <a:solidFill>
                <a:schemeClr val="tx1"/>
              </a:solidFill>
            </a:rPr>
            <a:t>（ＰＳ）</a:t>
          </a:r>
          <a:endParaRPr kumimoji="1" lang="ja-JP" altLang="en-US" sz="500" dirty="0">
            <a:solidFill>
              <a:schemeClr val="tx1"/>
            </a:solidFill>
          </a:endParaRPr>
        </a:p>
      </dgm:t>
    </dgm:pt>
    <dgm:pt modelId="{FCAF4127-429E-4F55-929F-7FCD6E981704}" type="parTrans" cxnId="{CBC88967-938B-402C-92A5-8C3E84E42925}">
      <dgm:prSet/>
      <dgm:spPr/>
      <dgm:t>
        <a:bodyPr/>
        <a:lstStyle/>
        <a:p>
          <a:endParaRPr kumimoji="1" lang="ja-JP" altLang="en-US"/>
        </a:p>
      </dgm:t>
    </dgm:pt>
    <dgm:pt modelId="{0131EBFA-F50D-41BD-A653-241669E43CFF}" type="sibTrans" cxnId="{CBC88967-938B-402C-92A5-8C3E84E42925}">
      <dgm:prSet/>
      <dgm:spPr/>
      <dgm:t>
        <a:bodyPr/>
        <a:lstStyle/>
        <a:p>
          <a:endParaRPr kumimoji="1" lang="ja-JP" altLang="en-US"/>
        </a:p>
      </dgm:t>
    </dgm:pt>
    <dgm:pt modelId="{5729666D-97B2-4A0F-8B41-393A1202FDCA}">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B6B3D872-B720-403D-BE28-190C76BCF7A7}" type="parTrans" cxnId="{876B7D40-2806-4464-A709-321D0499415E}">
      <dgm:prSet/>
      <dgm:spPr/>
      <dgm:t>
        <a:bodyPr/>
        <a:lstStyle/>
        <a:p>
          <a:endParaRPr kumimoji="1" lang="ja-JP" altLang="en-US"/>
        </a:p>
      </dgm:t>
    </dgm:pt>
    <dgm:pt modelId="{E0D20F68-7C0B-4CF8-9EEF-A116C9F22498}" type="sibTrans" cxnId="{876B7D40-2806-4464-A709-321D0499415E}">
      <dgm:prSet/>
      <dgm:spPr/>
      <dgm:t>
        <a:bodyPr/>
        <a:lstStyle/>
        <a:p>
          <a:endParaRPr kumimoji="1" lang="ja-JP" altLang="en-US"/>
        </a:p>
      </dgm:t>
    </dgm:pt>
    <dgm:pt modelId="{B47875E8-8178-4B12-82E0-AB06E966694D}">
      <dgm:prSet phldrT="[テキスト]" custT="1"/>
      <dgm:spPr>
        <a:noFill/>
        <a:ln w="6350">
          <a:solidFill>
            <a:schemeClr val="tx1"/>
          </a:solidFill>
        </a:ln>
      </dgm:spPr>
      <dgm:t>
        <a:bodyPr/>
        <a:lstStyle/>
        <a:p>
          <a:r>
            <a:rPr kumimoji="1" lang="ja-JP" altLang="en-US" sz="500" dirty="0" smtClean="0">
              <a:solidFill>
                <a:schemeClr val="tx1"/>
              </a:solidFill>
            </a:rPr>
            <a:t>継次</a:t>
          </a:r>
          <a:endParaRPr kumimoji="1" lang="en-US" altLang="ja-JP" sz="500" dirty="0" smtClean="0">
            <a:solidFill>
              <a:schemeClr val="tx1"/>
            </a:solidFill>
          </a:endParaRPr>
        </a:p>
        <a:p>
          <a:r>
            <a:rPr kumimoji="1" lang="ja-JP" altLang="en-US" sz="500" dirty="0" smtClean="0">
              <a:solidFill>
                <a:schemeClr val="tx1"/>
              </a:solidFill>
            </a:rPr>
            <a:t>処理</a:t>
          </a:r>
          <a:endParaRPr kumimoji="1" lang="ja-JP" altLang="en-US" sz="500" dirty="0">
            <a:solidFill>
              <a:schemeClr val="tx1"/>
            </a:solidFill>
          </a:endParaRPr>
        </a:p>
      </dgm:t>
    </dgm:pt>
    <dgm:pt modelId="{2F7FB96A-9F72-42B1-8203-B3FCA8BFC0D8}" type="parTrans" cxnId="{7936A8CC-D888-4D1B-9302-45B2EA1ADB57}">
      <dgm:prSet/>
      <dgm:spPr/>
      <dgm:t>
        <a:bodyPr/>
        <a:lstStyle/>
        <a:p>
          <a:endParaRPr kumimoji="1" lang="ja-JP" altLang="en-US"/>
        </a:p>
      </dgm:t>
    </dgm:pt>
    <dgm:pt modelId="{FF4309CF-12B1-4E20-BA6F-9B9067092D23}" type="sibTrans" cxnId="{7936A8CC-D888-4D1B-9302-45B2EA1ADB57}">
      <dgm:prSet/>
      <dgm:spPr/>
      <dgm:t>
        <a:bodyPr/>
        <a:lstStyle/>
        <a:p>
          <a:endParaRPr kumimoji="1" lang="ja-JP" altLang="en-US"/>
        </a:p>
      </dgm:t>
    </dgm:pt>
    <dgm:pt modelId="{B1E8ECF9-3EBE-40A0-B535-59005CD17EB7}">
      <dgm:prSet phldrT="[テキスト]" custT="1"/>
      <dgm:spPr>
        <a:noFill/>
        <a:ln w="6350">
          <a:solidFill>
            <a:schemeClr val="tx1"/>
          </a:solidFill>
        </a:ln>
      </dgm:spPr>
      <dgm:t>
        <a:bodyPr/>
        <a:lstStyle/>
        <a:p>
          <a:r>
            <a:rPr kumimoji="1" lang="ja-JP" altLang="en-US" sz="500" dirty="0" smtClean="0">
              <a:solidFill>
                <a:schemeClr val="tx1"/>
              </a:solidFill>
            </a:rPr>
            <a:t>同時</a:t>
          </a:r>
          <a:endParaRPr kumimoji="1" lang="en-US" altLang="ja-JP" sz="500" dirty="0" smtClean="0">
            <a:solidFill>
              <a:schemeClr val="tx1"/>
            </a:solidFill>
          </a:endParaRPr>
        </a:p>
        <a:p>
          <a:r>
            <a:rPr kumimoji="1" lang="ja-JP" altLang="en-US" sz="500" dirty="0" smtClean="0">
              <a:solidFill>
                <a:schemeClr val="tx1"/>
              </a:solidFill>
            </a:rPr>
            <a:t>処理</a:t>
          </a:r>
          <a:endParaRPr kumimoji="1" lang="ja-JP" altLang="en-US" sz="500" dirty="0">
            <a:solidFill>
              <a:schemeClr val="tx1"/>
            </a:solidFill>
          </a:endParaRPr>
        </a:p>
      </dgm:t>
    </dgm:pt>
    <dgm:pt modelId="{6BF81A62-270A-477E-8069-CC8823BB1246}" type="parTrans" cxnId="{AF3D5464-0B47-4683-BD34-272614970485}">
      <dgm:prSet/>
      <dgm:spPr/>
      <dgm:t>
        <a:bodyPr/>
        <a:lstStyle/>
        <a:p>
          <a:endParaRPr kumimoji="1" lang="ja-JP" altLang="en-US"/>
        </a:p>
      </dgm:t>
    </dgm:pt>
    <dgm:pt modelId="{1CFA9008-41A6-4557-BA39-CF1679BFA686}" type="sibTrans" cxnId="{AF3D5464-0B47-4683-BD34-272614970485}">
      <dgm:prSet/>
      <dgm:spPr/>
      <dgm:t>
        <a:bodyPr/>
        <a:lstStyle/>
        <a:p>
          <a:endParaRPr kumimoji="1" lang="ja-JP" altLang="en-US"/>
        </a:p>
      </dgm:t>
    </dgm:pt>
    <dgm:pt modelId="{BBEE9C77-676E-40A9-B5EA-1938332D82F5}">
      <dgm:prSet phldrT="[テキスト]" custT="1"/>
      <dgm:spPr>
        <a:noFill/>
        <a:ln w="6350">
          <a:solidFill>
            <a:schemeClr val="tx1"/>
          </a:solidFill>
        </a:ln>
      </dgm:spPr>
      <dgm:t>
        <a:bodyPr/>
        <a:lstStyle/>
        <a:p>
          <a:r>
            <a:rPr kumimoji="1" lang="ja-JP" altLang="en-US" sz="400" dirty="0" smtClean="0">
              <a:solidFill>
                <a:schemeClr val="tx1"/>
              </a:solidFill>
            </a:rPr>
            <a:t>プランニング</a:t>
          </a:r>
          <a:endParaRPr kumimoji="1" lang="ja-JP" altLang="en-US" sz="600" dirty="0">
            <a:solidFill>
              <a:schemeClr val="tx1"/>
            </a:solidFill>
          </a:endParaRPr>
        </a:p>
      </dgm:t>
    </dgm:pt>
    <dgm:pt modelId="{34F0505D-6003-4C4C-A870-F0C0F508999A}" type="parTrans" cxnId="{F40DD79A-ABE8-47C8-AC7C-1126A7415E4A}">
      <dgm:prSet/>
      <dgm:spPr/>
      <dgm:t>
        <a:bodyPr/>
        <a:lstStyle/>
        <a:p>
          <a:endParaRPr kumimoji="1" lang="ja-JP" altLang="en-US"/>
        </a:p>
      </dgm:t>
    </dgm:pt>
    <dgm:pt modelId="{E59167AC-31D8-4181-BEFB-2301C7D1B4A0}" type="sibTrans" cxnId="{F40DD79A-ABE8-47C8-AC7C-1126A7415E4A}">
      <dgm:prSet/>
      <dgm:spPr/>
      <dgm:t>
        <a:bodyPr/>
        <a:lstStyle/>
        <a:p>
          <a:endParaRPr kumimoji="1" lang="ja-JP" altLang="en-US"/>
        </a:p>
      </dgm:t>
    </dgm:pt>
    <dgm:pt modelId="{35F67679-C740-4C6E-995C-2E4C6CE57032}">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39D74125-FC94-4BE5-ADFA-962489DCCD28}" type="parTrans" cxnId="{CD974675-38FD-4C94-AE0F-B48B0A52CB94}">
      <dgm:prSet/>
      <dgm:spPr/>
      <dgm:t>
        <a:bodyPr/>
        <a:lstStyle/>
        <a:p>
          <a:endParaRPr kumimoji="1" lang="ja-JP" altLang="en-US"/>
        </a:p>
      </dgm:t>
    </dgm:pt>
    <dgm:pt modelId="{A1157821-68C7-494D-AFFF-EAFA566B8412}" type="sibTrans" cxnId="{CD974675-38FD-4C94-AE0F-B48B0A52CB94}">
      <dgm:prSet/>
      <dgm:spPr/>
      <dgm:t>
        <a:bodyPr/>
        <a:lstStyle/>
        <a:p>
          <a:endParaRPr kumimoji="1" lang="ja-JP" altLang="en-US"/>
        </a:p>
      </dgm:t>
    </dgm:pt>
    <dgm:pt modelId="{4E97B1B0-8289-4EB7-859C-4F4230A1369D}">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3EE4AACE-4053-43E0-8F72-877F980F6F8C}" type="parTrans" cxnId="{A48EBCAE-F224-489F-9BA8-534F548DEE2A}">
      <dgm:prSet/>
      <dgm:spPr/>
      <dgm:t>
        <a:bodyPr/>
        <a:lstStyle/>
        <a:p>
          <a:endParaRPr kumimoji="1" lang="ja-JP" altLang="en-US"/>
        </a:p>
      </dgm:t>
    </dgm:pt>
    <dgm:pt modelId="{8CF0C7C4-8501-4775-9162-C242ACC15768}" type="sibTrans" cxnId="{A48EBCAE-F224-489F-9BA8-534F548DEE2A}">
      <dgm:prSet/>
      <dgm:spPr/>
      <dgm:t>
        <a:bodyPr/>
        <a:lstStyle/>
        <a:p>
          <a:endParaRPr kumimoji="1" lang="ja-JP" altLang="en-US"/>
        </a:p>
      </dgm:t>
    </dgm:pt>
    <dgm:pt modelId="{8F94D7D2-6466-4CB9-A680-B427891278E4}">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348257F3-DE90-4366-9231-7756D8995FE1}" type="parTrans" cxnId="{539094CA-D1B0-449F-8E0D-9CF2E547F88F}">
      <dgm:prSet/>
      <dgm:spPr/>
      <dgm:t>
        <a:bodyPr/>
        <a:lstStyle/>
        <a:p>
          <a:endParaRPr kumimoji="1" lang="ja-JP" altLang="en-US"/>
        </a:p>
      </dgm:t>
    </dgm:pt>
    <dgm:pt modelId="{3586B261-09BC-447B-A808-7054FDC97F10}" type="sibTrans" cxnId="{539094CA-D1B0-449F-8E0D-9CF2E547F88F}">
      <dgm:prSet/>
      <dgm:spPr/>
      <dgm:t>
        <a:bodyPr/>
        <a:lstStyle/>
        <a:p>
          <a:endParaRPr kumimoji="1" lang="ja-JP" altLang="en-US"/>
        </a:p>
      </dgm:t>
    </dgm:pt>
    <dgm:pt modelId="{6E6EE2AF-B319-4AB6-ABC1-8DF98FB86F09}">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74759329-8393-427A-9BA6-602543D2C4ED}" type="parTrans" cxnId="{B32937C5-DFAD-4BAD-BB02-A6F04207B150}">
      <dgm:prSet/>
      <dgm:spPr/>
      <dgm:t>
        <a:bodyPr/>
        <a:lstStyle/>
        <a:p>
          <a:endParaRPr kumimoji="1" lang="ja-JP" altLang="en-US"/>
        </a:p>
      </dgm:t>
    </dgm:pt>
    <dgm:pt modelId="{488AFBAD-1FA4-43CD-A2FE-BD0FE5768996}" type="sibTrans" cxnId="{B32937C5-DFAD-4BAD-BB02-A6F04207B150}">
      <dgm:prSet/>
      <dgm:spPr/>
      <dgm:t>
        <a:bodyPr/>
        <a:lstStyle/>
        <a:p>
          <a:endParaRPr kumimoji="1" lang="ja-JP" altLang="en-US"/>
        </a:p>
      </dgm:t>
    </dgm:pt>
    <dgm:pt modelId="{F1BF3B73-A76C-4820-860B-B79F11A4ECB5}">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03EA6BC3-7AD2-49EB-838A-FBD779BF430F}" type="parTrans" cxnId="{2C401BDC-2A58-43BD-AFF5-B56500855E44}">
      <dgm:prSet/>
      <dgm:spPr/>
      <dgm:t>
        <a:bodyPr/>
        <a:lstStyle/>
        <a:p>
          <a:endParaRPr kumimoji="1" lang="ja-JP" altLang="en-US"/>
        </a:p>
      </dgm:t>
    </dgm:pt>
    <dgm:pt modelId="{32972E55-2552-44F4-BDFF-4375B083B4B0}" type="sibTrans" cxnId="{2C401BDC-2A58-43BD-AFF5-B56500855E44}">
      <dgm:prSet/>
      <dgm:spPr/>
      <dgm:t>
        <a:bodyPr/>
        <a:lstStyle/>
        <a:p>
          <a:endParaRPr kumimoji="1" lang="ja-JP" altLang="en-US"/>
        </a:p>
      </dgm:t>
    </dgm:pt>
    <dgm:pt modelId="{02AC6843-4EF0-4041-8FF0-AE21D0292561}">
      <dgm:prSet phldrT="[テキスト]" custT="1"/>
      <dgm:spPr>
        <a:noFill/>
        <a:ln w="6350">
          <a:solidFill>
            <a:schemeClr val="tx1"/>
          </a:solidFill>
        </a:ln>
      </dgm:spPr>
      <dgm:t>
        <a:bodyPr/>
        <a:lstStyle/>
        <a:p>
          <a:r>
            <a:rPr kumimoji="1" lang="ja-JP" altLang="en-US" sz="600" dirty="0" smtClean="0">
              <a:solidFill>
                <a:schemeClr val="tx1"/>
              </a:solidFill>
            </a:rPr>
            <a:t>注意</a:t>
          </a:r>
          <a:endParaRPr kumimoji="1" lang="ja-JP" altLang="en-US" sz="600" dirty="0">
            <a:solidFill>
              <a:schemeClr val="tx1"/>
            </a:solidFill>
          </a:endParaRPr>
        </a:p>
      </dgm:t>
    </dgm:pt>
    <dgm:pt modelId="{3207CBDE-9EEF-448E-9404-62C230010F1B}" type="parTrans" cxnId="{BB7CAFFD-7686-464E-BEEB-95621ACA6FFA}">
      <dgm:prSet/>
      <dgm:spPr/>
      <dgm:t>
        <a:bodyPr/>
        <a:lstStyle/>
        <a:p>
          <a:endParaRPr kumimoji="1" lang="ja-JP" altLang="en-US"/>
        </a:p>
      </dgm:t>
    </dgm:pt>
    <dgm:pt modelId="{520DB12C-2837-46CA-9D0E-D3DA05CE61CD}" type="sibTrans" cxnId="{BB7CAFFD-7686-464E-BEEB-95621ACA6FFA}">
      <dgm:prSet/>
      <dgm:spPr/>
      <dgm:t>
        <a:bodyPr/>
        <a:lstStyle/>
        <a:p>
          <a:endParaRPr kumimoji="1" lang="ja-JP" altLang="en-US"/>
        </a:p>
      </dgm:t>
    </dgm:pt>
    <dgm:pt modelId="{CB4BEFC3-FF88-4FA8-8957-041A4FE4779D}" type="pres">
      <dgm:prSet presAssocID="{8D8D300C-7C41-44C8-9F88-03D2F5B48C38}" presName="theList" presStyleCnt="0">
        <dgm:presLayoutVars>
          <dgm:dir/>
          <dgm:animLvl val="lvl"/>
          <dgm:resizeHandles val="exact"/>
        </dgm:presLayoutVars>
      </dgm:prSet>
      <dgm:spPr/>
      <dgm:t>
        <a:bodyPr/>
        <a:lstStyle/>
        <a:p>
          <a:endParaRPr kumimoji="1" lang="ja-JP" altLang="en-US"/>
        </a:p>
      </dgm:t>
    </dgm:pt>
    <dgm:pt modelId="{9AB348EB-6749-4962-BDFC-93011879972C}" type="pres">
      <dgm:prSet presAssocID="{73D90B8E-8E89-4C5E-B6B0-0497D12BB656}" presName="compNode" presStyleCnt="0"/>
      <dgm:spPr/>
    </dgm:pt>
    <dgm:pt modelId="{C748DBF8-424A-4961-B727-0849930F36AF}" type="pres">
      <dgm:prSet presAssocID="{73D90B8E-8E89-4C5E-B6B0-0497D12BB656}" presName="aNode" presStyleLbl="bgShp" presStyleIdx="0" presStyleCnt="4"/>
      <dgm:spPr/>
      <dgm:t>
        <a:bodyPr/>
        <a:lstStyle/>
        <a:p>
          <a:endParaRPr kumimoji="1" lang="ja-JP" altLang="en-US"/>
        </a:p>
      </dgm:t>
    </dgm:pt>
    <dgm:pt modelId="{6ABB38E2-25BE-4AE4-8AE0-5F82BE1FB8B1}" type="pres">
      <dgm:prSet presAssocID="{73D90B8E-8E89-4C5E-B6B0-0497D12BB656}" presName="textNode" presStyleLbl="bgShp" presStyleIdx="0" presStyleCnt="4"/>
      <dgm:spPr/>
      <dgm:t>
        <a:bodyPr/>
        <a:lstStyle/>
        <a:p>
          <a:endParaRPr kumimoji="1" lang="ja-JP" altLang="en-US"/>
        </a:p>
      </dgm:t>
    </dgm:pt>
    <dgm:pt modelId="{0EA1AAED-1B69-4D2C-90A5-B7BF9EB71477}" type="pres">
      <dgm:prSet presAssocID="{73D90B8E-8E89-4C5E-B6B0-0497D12BB656}" presName="compChildNode" presStyleCnt="0"/>
      <dgm:spPr/>
    </dgm:pt>
    <dgm:pt modelId="{8AADE251-8890-489C-A539-AC528110D36F}" type="pres">
      <dgm:prSet presAssocID="{73D90B8E-8E89-4C5E-B6B0-0497D12BB656}" presName="theInnerList" presStyleCnt="0"/>
      <dgm:spPr/>
    </dgm:pt>
    <dgm:pt modelId="{85C4178D-E149-4163-BFDB-F6770CDA402E}" type="pres">
      <dgm:prSet presAssocID="{38152765-C6B5-4591-982C-554BF3650261}" presName="childNode" presStyleLbl="node1" presStyleIdx="0" presStyleCnt="34" custScaleY="117182" custLinFactNeighborX="2871" custLinFactNeighborY="-77777">
        <dgm:presLayoutVars>
          <dgm:bulletEnabled val="1"/>
        </dgm:presLayoutVars>
      </dgm:prSet>
      <dgm:spPr/>
      <dgm:t>
        <a:bodyPr/>
        <a:lstStyle/>
        <a:p>
          <a:endParaRPr kumimoji="1" lang="ja-JP" altLang="en-US"/>
        </a:p>
      </dgm:t>
    </dgm:pt>
    <dgm:pt modelId="{645AEA49-9DE6-4D8C-90A1-C6FF2640B9B3}" type="pres">
      <dgm:prSet presAssocID="{38152765-C6B5-4591-982C-554BF3650261}" presName="aSpace2" presStyleCnt="0"/>
      <dgm:spPr/>
    </dgm:pt>
    <dgm:pt modelId="{8E626CF6-561A-48F8-AC3F-4032148212F5}" type="pres">
      <dgm:prSet presAssocID="{1B775694-01D4-4E69-A28C-FDB68A68413A}" presName="childNode" presStyleLbl="node1" presStyleIdx="1" presStyleCnt="34">
        <dgm:presLayoutVars>
          <dgm:bulletEnabled val="1"/>
        </dgm:presLayoutVars>
      </dgm:prSet>
      <dgm:spPr/>
      <dgm:t>
        <a:bodyPr/>
        <a:lstStyle/>
        <a:p>
          <a:endParaRPr kumimoji="1" lang="ja-JP" altLang="en-US"/>
        </a:p>
      </dgm:t>
    </dgm:pt>
    <dgm:pt modelId="{4C2F4354-9DA9-45A0-A5C6-1636C5331C91}" type="pres">
      <dgm:prSet presAssocID="{1B775694-01D4-4E69-A28C-FDB68A68413A}" presName="aSpace2" presStyleCnt="0"/>
      <dgm:spPr/>
    </dgm:pt>
    <dgm:pt modelId="{D7EE7448-450E-47D2-BA41-FF3B67ECACDD}" type="pres">
      <dgm:prSet presAssocID="{4B83A013-ECA9-4589-AEAA-D8A53D6F69D4}" presName="childNode" presStyleLbl="node1" presStyleIdx="2" presStyleCnt="34">
        <dgm:presLayoutVars>
          <dgm:bulletEnabled val="1"/>
        </dgm:presLayoutVars>
      </dgm:prSet>
      <dgm:spPr/>
      <dgm:t>
        <a:bodyPr/>
        <a:lstStyle/>
        <a:p>
          <a:endParaRPr kumimoji="1" lang="ja-JP" altLang="en-US"/>
        </a:p>
      </dgm:t>
    </dgm:pt>
    <dgm:pt modelId="{F71E3E5B-FB84-4609-86A6-6375CB2CDD95}" type="pres">
      <dgm:prSet presAssocID="{4B83A013-ECA9-4589-AEAA-D8A53D6F69D4}" presName="aSpace2" presStyleCnt="0"/>
      <dgm:spPr/>
    </dgm:pt>
    <dgm:pt modelId="{6F37FA9B-2356-4D15-B558-48186D3F4545}" type="pres">
      <dgm:prSet presAssocID="{E5227008-02B7-4F29-B1AB-08056E7DED71}" presName="childNode" presStyleLbl="node1" presStyleIdx="3" presStyleCnt="34">
        <dgm:presLayoutVars>
          <dgm:bulletEnabled val="1"/>
        </dgm:presLayoutVars>
      </dgm:prSet>
      <dgm:spPr/>
      <dgm:t>
        <a:bodyPr/>
        <a:lstStyle/>
        <a:p>
          <a:endParaRPr kumimoji="1" lang="ja-JP" altLang="en-US"/>
        </a:p>
      </dgm:t>
    </dgm:pt>
    <dgm:pt modelId="{BACEBDEB-BD21-4B95-A7DB-13BA64CA0D87}" type="pres">
      <dgm:prSet presAssocID="{E5227008-02B7-4F29-B1AB-08056E7DED71}" presName="aSpace2" presStyleCnt="0"/>
      <dgm:spPr/>
    </dgm:pt>
    <dgm:pt modelId="{970DB8BB-B0B1-405F-9CB7-F32F97630879}" type="pres">
      <dgm:prSet presAssocID="{22531D3A-C83F-4C15-8354-99BDDBDB9815}" presName="childNode" presStyleLbl="node1" presStyleIdx="4" presStyleCnt="34">
        <dgm:presLayoutVars>
          <dgm:bulletEnabled val="1"/>
        </dgm:presLayoutVars>
      </dgm:prSet>
      <dgm:spPr/>
      <dgm:t>
        <a:bodyPr/>
        <a:lstStyle/>
        <a:p>
          <a:endParaRPr kumimoji="1" lang="ja-JP" altLang="en-US"/>
        </a:p>
      </dgm:t>
    </dgm:pt>
    <dgm:pt modelId="{02BD752B-EC18-4039-946F-BC0962CDAF60}" type="pres">
      <dgm:prSet presAssocID="{22531D3A-C83F-4C15-8354-99BDDBDB9815}" presName="aSpace2" presStyleCnt="0"/>
      <dgm:spPr/>
    </dgm:pt>
    <dgm:pt modelId="{6EA9D85B-0F26-445F-857C-CC30C3B6D5AC}" type="pres">
      <dgm:prSet presAssocID="{A0B2F5AB-7D6F-4111-B848-008E27AEFBD3}" presName="childNode" presStyleLbl="node1" presStyleIdx="5" presStyleCnt="34">
        <dgm:presLayoutVars>
          <dgm:bulletEnabled val="1"/>
        </dgm:presLayoutVars>
      </dgm:prSet>
      <dgm:spPr/>
      <dgm:t>
        <a:bodyPr/>
        <a:lstStyle/>
        <a:p>
          <a:endParaRPr kumimoji="1" lang="ja-JP" altLang="en-US"/>
        </a:p>
      </dgm:t>
    </dgm:pt>
    <dgm:pt modelId="{18E8F73A-8823-426D-B6B6-260FF322704B}" type="pres">
      <dgm:prSet presAssocID="{A0B2F5AB-7D6F-4111-B848-008E27AEFBD3}" presName="aSpace2" presStyleCnt="0"/>
      <dgm:spPr/>
    </dgm:pt>
    <dgm:pt modelId="{2CA9ABE7-26BE-4176-9CCB-E85A52F65EF9}" type="pres">
      <dgm:prSet presAssocID="{5DEB9827-D286-4D97-AE94-8E82A2123286}" presName="childNode" presStyleLbl="node1" presStyleIdx="6" presStyleCnt="34">
        <dgm:presLayoutVars>
          <dgm:bulletEnabled val="1"/>
        </dgm:presLayoutVars>
      </dgm:prSet>
      <dgm:spPr/>
      <dgm:t>
        <a:bodyPr/>
        <a:lstStyle/>
        <a:p>
          <a:endParaRPr kumimoji="1" lang="ja-JP" altLang="en-US"/>
        </a:p>
      </dgm:t>
    </dgm:pt>
    <dgm:pt modelId="{DC72D0A0-FE4F-4894-B6D7-24288A718586}" type="pres">
      <dgm:prSet presAssocID="{5DEB9827-D286-4D97-AE94-8E82A2123286}" presName="aSpace2" presStyleCnt="0"/>
      <dgm:spPr/>
    </dgm:pt>
    <dgm:pt modelId="{ED721F9E-DAD0-448F-B7D2-4D5B7F9F5412}" type="pres">
      <dgm:prSet presAssocID="{EABB875D-EBCB-44BB-97C4-55E9B6D2F6E6}" presName="childNode" presStyleLbl="node1" presStyleIdx="7" presStyleCnt="34">
        <dgm:presLayoutVars>
          <dgm:bulletEnabled val="1"/>
        </dgm:presLayoutVars>
      </dgm:prSet>
      <dgm:spPr/>
      <dgm:t>
        <a:bodyPr/>
        <a:lstStyle/>
        <a:p>
          <a:endParaRPr kumimoji="1" lang="ja-JP" altLang="en-US"/>
        </a:p>
      </dgm:t>
    </dgm:pt>
    <dgm:pt modelId="{23425D0B-D4A9-410F-9C85-F0C90232AE67}" type="pres">
      <dgm:prSet presAssocID="{EABB875D-EBCB-44BB-97C4-55E9B6D2F6E6}" presName="aSpace2" presStyleCnt="0"/>
      <dgm:spPr/>
    </dgm:pt>
    <dgm:pt modelId="{B7F1259A-C49D-4FB8-9669-F608B0E52E9D}" type="pres">
      <dgm:prSet presAssocID="{0BB11489-03CE-40CC-AE97-B928496AAB8F}" presName="childNode" presStyleLbl="node1" presStyleIdx="8" presStyleCnt="34">
        <dgm:presLayoutVars>
          <dgm:bulletEnabled val="1"/>
        </dgm:presLayoutVars>
      </dgm:prSet>
      <dgm:spPr/>
      <dgm:t>
        <a:bodyPr/>
        <a:lstStyle/>
        <a:p>
          <a:endParaRPr kumimoji="1" lang="ja-JP" altLang="en-US"/>
        </a:p>
      </dgm:t>
    </dgm:pt>
    <dgm:pt modelId="{05909A04-977F-47B8-BDED-2CFB6D4BAC4B}" type="pres">
      <dgm:prSet presAssocID="{73D90B8E-8E89-4C5E-B6B0-0497D12BB656}" presName="aSpace" presStyleCnt="0"/>
      <dgm:spPr/>
    </dgm:pt>
    <dgm:pt modelId="{9E6A45D9-0BBB-4BCE-8BD2-62737A4B6FAD}" type="pres">
      <dgm:prSet presAssocID="{3EBF85C8-10EB-4E2F-AC49-FA7F71110561}" presName="compNode" presStyleCnt="0"/>
      <dgm:spPr/>
    </dgm:pt>
    <dgm:pt modelId="{7083ED85-6F12-4B5F-9F62-40A711ADBCB7}" type="pres">
      <dgm:prSet presAssocID="{3EBF85C8-10EB-4E2F-AC49-FA7F71110561}" presName="aNode" presStyleLbl="bgShp" presStyleIdx="1" presStyleCnt="4"/>
      <dgm:spPr/>
      <dgm:t>
        <a:bodyPr/>
        <a:lstStyle/>
        <a:p>
          <a:endParaRPr kumimoji="1" lang="ja-JP" altLang="en-US"/>
        </a:p>
      </dgm:t>
    </dgm:pt>
    <dgm:pt modelId="{9D538D54-2DC2-4D36-AA3E-8856E0886DC7}" type="pres">
      <dgm:prSet presAssocID="{3EBF85C8-10EB-4E2F-AC49-FA7F71110561}" presName="textNode" presStyleLbl="bgShp" presStyleIdx="1" presStyleCnt="4"/>
      <dgm:spPr/>
      <dgm:t>
        <a:bodyPr/>
        <a:lstStyle/>
        <a:p>
          <a:endParaRPr kumimoji="1" lang="ja-JP" altLang="en-US"/>
        </a:p>
      </dgm:t>
    </dgm:pt>
    <dgm:pt modelId="{47B2516E-8520-487D-BB66-BB695F416D64}" type="pres">
      <dgm:prSet presAssocID="{3EBF85C8-10EB-4E2F-AC49-FA7F71110561}" presName="compChildNode" presStyleCnt="0"/>
      <dgm:spPr/>
    </dgm:pt>
    <dgm:pt modelId="{D1992A02-DA1D-49E9-B122-AFD3306C6C40}" type="pres">
      <dgm:prSet presAssocID="{3EBF85C8-10EB-4E2F-AC49-FA7F71110561}" presName="theInnerList" presStyleCnt="0"/>
      <dgm:spPr/>
    </dgm:pt>
    <dgm:pt modelId="{DD4D21A1-F3BE-4802-BB5B-CF807A059346}" type="pres">
      <dgm:prSet presAssocID="{935A9DC8-0768-42FF-A11A-E417276788B5}" presName="childNode" presStyleLbl="node1" presStyleIdx="9" presStyleCnt="34">
        <dgm:presLayoutVars>
          <dgm:bulletEnabled val="1"/>
        </dgm:presLayoutVars>
      </dgm:prSet>
      <dgm:spPr/>
      <dgm:t>
        <a:bodyPr/>
        <a:lstStyle/>
        <a:p>
          <a:endParaRPr kumimoji="1" lang="ja-JP" altLang="en-US"/>
        </a:p>
      </dgm:t>
    </dgm:pt>
    <dgm:pt modelId="{FF12F501-8C47-4595-AB90-ECC4ECD456AD}" type="pres">
      <dgm:prSet presAssocID="{935A9DC8-0768-42FF-A11A-E417276788B5}" presName="aSpace2" presStyleCnt="0"/>
      <dgm:spPr/>
    </dgm:pt>
    <dgm:pt modelId="{0087C85C-7576-4D89-AAC1-35B96E91E0E2}" type="pres">
      <dgm:prSet presAssocID="{278DC7D3-61F7-4309-890A-F4C40CD99D4D}" presName="childNode" presStyleLbl="node1" presStyleIdx="10" presStyleCnt="34" custScaleY="198983">
        <dgm:presLayoutVars>
          <dgm:bulletEnabled val="1"/>
        </dgm:presLayoutVars>
      </dgm:prSet>
      <dgm:spPr/>
      <dgm:t>
        <a:bodyPr/>
        <a:lstStyle/>
        <a:p>
          <a:endParaRPr kumimoji="1" lang="ja-JP" altLang="en-US"/>
        </a:p>
      </dgm:t>
    </dgm:pt>
    <dgm:pt modelId="{C364A3EC-52FD-4572-B9E8-A337C95A038A}" type="pres">
      <dgm:prSet presAssocID="{278DC7D3-61F7-4309-890A-F4C40CD99D4D}" presName="aSpace2" presStyleCnt="0"/>
      <dgm:spPr/>
    </dgm:pt>
    <dgm:pt modelId="{19C053FD-74DF-4C82-9E0A-38DF4D7E85E2}" type="pres">
      <dgm:prSet presAssocID="{A05E2171-777D-4987-99D5-CB4B8D72D7CD}" presName="childNode" presStyleLbl="node1" presStyleIdx="11" presStyleCnt="34">
        <dgm:presLayoutVars>
          <dgm:bulletEnabled val="1"/>
        </dgm:presLayoutVars>
      </dgm:prSet>
      <dgm:spPr/>
      <dgm:t>
        <a:bodyPr/>
        <a:lstStyle/>
        <a:p>
          <a:endParaRPr kumimoji="1" lang="ja-JP" altLang="en-US"/>
        </a:p>
      </dgm:t>
    </dgm:pt>
    <dgm:pt modelId="{6E5FFF08-3DC4-44ED-8021-6AF8981CCA42}" type="pres">
      <dgm:prSet presAssocID="{A05E2171-777D-4987-99D5-CB4B8D72D7CD}" presName="aSpace2" presStyleCnt="0"/>
      <dgm:spPr/>
    </dgm:pt>
    <dgm:pt modelId="{CF7ABCF7-5B16-4551-B4E1-2FCA28156559}" type="pres">
      <dgm:prSet presAssocID="{FE7AC123-C7B3-47D4-AC39-5678D018D0FA}" presName="childNode" presStyleLbl="node1" presStyleIdx="12" presStyleCnt="34">
        <dgm:presLayoutVars>
          <dgm:bulletEnabled val="1"/>
        </dgm:presLayoutVars>
      </dgm:prSet>
      <dgm:spPr/>
      <dgm:t>
        <a:bodyPr/>
        <a:lstStyle/>
        <a:p>
          <a:endParaRPr kumimoji="1" lang="ja-JP" altLang="en-US"/>
        </a:p>
      </dgm:t>
    </dgm:pt>
    <dgm:pt modelId="{3875888D-8218-4DDB-99FE-5C556A26FAB8}" type="pres">
      <dgm:prSet presAssocID="{FE7AC123-C7B3-47D4-AC39-5678D018D0FA}" presName="aSpace2" presStyleCnt="0"/>
      <dgm:spPr/>
    </dgm:pt>
    <dgm:pt modelId="{90B332A2-18E6-4920-B42D-9F8D1F929576}" type="pres">
      <dgm:prSet presAssocID="{18DFB6CB-3065-4CA2-867F-CD490421CF98}" presName="childNode" presStyleLbl="node1" presStyleIdx="13" presStyleCnt="34">
        <dgm:presLayoutVars>
          <dgm:bulletEnabled val="1"/>
        </dgm:presLayoutVars>
      </dgm:prSet>
      <dgm:spPr/>
      <dgm:t>
        <a:bodyPr/>
        <a:lstStyle/>
        <a:p>
          <a:endParaRPr kumimoji="1" lang="ja-JP" altLang="en-US"/>
        </a:p>
      </dgm:t>
    </dgm:pt>
    <dgm:pt modelId="{BA5E76FF-C843-43D1-9828-DDF8F21F7023}" type="pres">
      <dgm:prSet presAssocID="{18DFB6CB-3065-4CA2-867F-CD490421CF98}" presName="aSpace2" presStyleCnt="0"/>
      <dgm:spPr/>
    </dgm:pt>
    <dgm:pt modelId="{DA748581-8655-43CB-82B8-02A3202C3A8B}" type="pres">
      <dgm:prSet presAssocID="{5479A801-3A97-480A-89E1-3E7C468B076C}" presName="childNode" presStyleLbl="node1" presStyleIdx="14" presStyleCnt="34">
        <dgm:presLayoutVars>
          <dgm:bulletEnabled val="1"/>
        </dgm:presLayoutVars>
      </dgm:prSet>
      <dgm:spPr/>
      <dgm:t>
        <a:bodyPr/>
        <a:lstStyle/>
        <a:p>
          <a:endParaRPr kumimoji="1" lang="ja-JP" altLang="en-US"/>
        </a:p>
      </dgm:t>
    </dgm:pt>
    <dgm:pt modelId="{026852C1-D985-417B-A785-C12F232639D0}" type="pres">
      <dgm:prSet presAssocID="{5479A801-3A97-480A-89E1-3E7C468B076C}" presName="aSpace2" presStyleCnt="0"/>
      <dgm:spPr/>
    </dgm:pt>
    <dgm:pt modelId="{C86C46F5-74CB-476B-9E37-62627E1FEF6B}" type="pres">
      <dgm:prSet presAssocID="{60789569-01DA-440E-92D7-9682FBA06FB4}" presName="childNode" presStyleLbl="node1" presStyleIdx="15" presStyleCnt="34">
        <dgm:presLayoutVars>
          <dgm:bulletEnabled val="1"/>
        </dgm:presLayoutVars>
      </dgm:prSet>
      <dgm:spPr/>
      <dgm:t>
        <a:bodyPr/>
        <a:lstStyle/>
        <a:p>
          <a:endParaRPr kumimoji="1" lang="ja-JP" altLang="en-US"/>
        </a:p>
      </dgm:t>
    </dgm:pt>
    <dgm:pt modelId="{A8DE0324-28B1-49CE-B607-F1548FF50294}" type="pres">
      <dgm:prSet presAssocID="{60789569-01DA-440E-92D7-9682FBA06FB4}" presName="aSpace2" presStyleCnt="0"/>
      <dgm:spPr/>
    </dgm:pt>
    <dgm:pt modelId="{929EA859-D56C-494A-B544-4BD6E1E19DD4}" type="pres">
      <dgm:prSet presAssocID="{E9906212-0968-47B5-BA41-236B70E0A336}" presName="childNode" presStyleLbl="node1" presStyleIdx="16" presStyleCnt="34">
        <dgm:presLayoutVars>
          <dgm:bulletEnabled val="1"/>
        </dgm:presLayoutVars>
      </dgm:prSet>
      <dgm:spPr/>
      <dgm:t>
        <a:bodyPr/>
        <a:lstStyle/>
        <a:p>
          <a:endParaRPr kumimoji="1" lang="ja-JP" altLang="en-US"/>
        </a:p>
      </dgm:t>
    </dgm:pt>
    <dgm:pt modelId="{8CCE54C0-AF88-4E34-9511-4F6719361F9A}" type="pres">
      <dgm:prSet presAssocID="{3EBF85C8-10EB-4E2F-AC49-FA7F71110561}" presName="aSpace" presStyleCnt="0"/>
      <dgm:spPr/>
    </dgm:pt>
    <dgm:pt modelId="{52AE0A06-79F2-401C-B1C7-8E2F9369117B}" type="pres">
      <dgm:prSet presAssocID="{005872A9-2026-417D-AE4B-43A66D01FB57}" presName="compNode" presStyleCnt="0"/>
      <dgm:spPr/>
    </dgm:pt>
    <dgm:pt modelId="{20A85503-9C9A-4CC1-8358-FE2B41286605}" type="pres">
      <dgm:prSet presAssocID="{005872A9-2026-417D-AE4B-43A66D01FB57}" presName="aNode" presStyleLbl="bgShp" presStyleIdx="2" presStyleCnt="4"/>
      <dgm:spPr/>
      <dgm:t>
        <a:bodyPr/>
        <a:lstStyle/>
        <a:p>
          <a:endParaRPr kumimoji="1" lang="ja-JP" altLang="en-US"/>
        </a:p>
      </dgm:t>
    </dgm:pt>
    <dgm:pt modelId="{B5A165D2-C428-4ADA-8052-A1B3AEDF749B}" type="pres">
      <dgm:prSet presAssocID="{005872A9-2026-417D-AE4B-43A66D01FB57}" presName="textNode" presStyleLbl="bgShp" presStyleIdx="2" presStyleCnt="4"/>
      <dgm:spPr/>
      <dgm:t>
        <a:bodyPr/>
        <a:lstStyle/>
        <a:p>
          <a:endParaRPr kumimoji="1" lang="ja-JP" altLang="en-US"/>
        </a:p>
      </dgm:t>
    </dgm:pt>
    <dgm:pt modelId="{715FD09C-B3E8-4D87-B2A3-ABBCB8E76FEE}" type="pres">
      <dgm:prSet presAssocID="{005872A9-2026-417D-AE4B-43A66D01FB57}" presName="compChildNode" presStyleCnt="0"/>
      <dgm:spPr/>
    </dgm:pt>
    <dgm:pt modelId="{3A2654C4-8704-4BDC-9E11-EB75FF25DD65}" type="pres">
      <dgm:prSet presAssocID="{005872A9-2026-417D-AE4B-43A66D01FB57}" presName="theInnerList" presStyleCnt="0"/>
      <dgm:spPr/>
    </dgm:pt>
    <dgm:pt modelId="{28FD1157-DBE1-4AFC-B774-38F052308558}" type="pres">
      <dgm:prSet presAssocID="{F8658126-C740-4B42-BCE4-A185A5AAB601}" presName="childNode" presStyleLbl="node1" presStyleIdx="17" presStyleCnt="34">
        <dgm:presLayoutVars>
          <dgm:bulletEnabled val="1"/>
        </dgm:presLayoutVars>
      </dgm:prSet>
      <dgm:spPr/>
      <dgm:t>
        <a:bodyPr/>
        <a:lstStyle/>
        <a:p>
          <a:endParaRPr kumimoji="1" lang="ja-JP" altLang="en-US"/>
        </a:p>
      </dgm:t>
    </dgm:pt>
    <dgm:pt modelId="{B184A6F9-949C-448D-8C76-FFC98BC4D196}" type="pres">
      <dgm:prSet presAssocID="{F8658126-C740-4B42-BCE4-A185A5AAB601}" presName="aSpace2" presStyleCnt="0"/>
      <dgm:spPr/>
    </dgm:pt>
    <dgm:pt modelId="{55FFE1B7-2B55-4999-A795-D691D45F91A7}" type="pres">
      <dgm:prSet presAssocID="{17328D97-E122-45EF-A7AE-B8C6DB89E735}" presName="childNode" presStyleLbl="node1" presStyleIdx="18" presStyleCnt="34" custScaleY="144523">
        <dgm:presLayoutVars>
          <dgm:bulletEnabled val="1"/>
        </dgm:presLayoutVars>
      </dgm:prSet>
      <dgm:spPr/>
      <dgm:t>
        <a:bodyPr/>
        <a:lstStyle/>
        <a:p>
          <a:endParaRPr kumimoji="1" lang="ja-JP" altLang="en-US"/>
        </a:p>
      </dgm:t>
    </dgm:pt>
    <dgm:pt modelId="{90ABF57D-22C1-4262-A224-2CB29186A4BA}" type="pres">
      <dgm:prSet presAssocID="{17328D97-E122-45EF-A7AE-B8C6DB89E735}" presName="aSpace2" presStyleCnt="0"/>
      <dgm:spPr/>
    </dgm:pt>
    <dgm:pt modelId="{3362C9CE-AB3F-4E94-9113-85E00DE4C6FA}" type="pres">
      <dgm:prSet presAssocID="{AA6FE0D5-1B10-45F8-9360-CE0D53440C98}" presName="childNode" presStyleLbl="node1" presStyleIdx="19" presStyleCnt="34" custScaleY="168935">
        <dgm:presLayoutVars>
          <dgm:bulletEnabled val="1"/>
        </dgm:presLayoutVars>
      </dgm:prSet>
      <dgm:spPr/>
      <dgm:t>
        <a:bodyPr/>
        <a:lstStyle/>
        <a:p>
          <a:endParaRPr kumimoji="1" lang="ja-JP" altLang="en-US"/>
        </a:p>
      </dgm:t>
    </dgm:pt>
    <dgm:pt modelId="{C6A3154E-B878-4B79-BF46-0557287BB51B}" type="pres">
      <dgm:prSet presAssocID="{AA6FE0D5-1B10-45F8-9360-CE0D53440C98}" presName="aSpace2" presStyleCnt="0"/>
      <dgm:spPr/>
    </dgm:pt>
    <dgm:pt modelId="{2844C706-946E-4C20-9C33-4B5A15E07387}" type="pres">
      <dgm:prSet presAssocID="{009F4483-8D69-46F9-96C3-89EC53414DF3}" presName="childNode" presStyleLbl="node1" presStyleIdx="20" presStyleCnt="34">
        <dgm:presLayoutVars>
          <dgm:bulletEnabled val="1"/>
        </dgm:presLayoutVars>
      </dgm:prSet>
      <dgm:spPr/>
      <dgm:t>
        <a:bodyPr/>
        <a:lstStyle/>
        <a:p>
          <a:endParaRPr kumimoji="1" lang="ja-JP" altLang="en-US"/>
        </a:p>
      </dgm:t>
    </dgm:pt>
    <dgm:pt modelId="{F6EECFAB-FBDC-4362-ABC5-BB878B2F0631}" type="pres">
      <dgm:prSet presAssocID="{009F4483-8D69-46F9-96C3-89EC53414DF3}" presName="aSpace2" presStyleCnt="0"/>
      <dgm:spPr/>
    </dgm:pt>
    <dgm:pt modelId="{661FAC7A-67B6-4A9F-9B6A-9AF6E1EAE63B}" type="pres">
      <dgm:prSet presAssocID="{DEA6B5A4-9F94-441D-A555-039922EB9473}" presName="childNode" presStyleLbl="node1" presStyleIdx="21" presStyleCnt="34">
        <dgm:presLayoutVars>
          <dgm:bulletEnabled val="1"/>
        </dgm:presLayoutVars>
      </dgm:prSet>
      <dgm:spPr/>
      <dgm:t>
        <a:bodyPr/>
        <a:lstStyle/>
        <a:p>
          <a:endParaRPr kumimoji="1" lang="ja-JP" altLang="en-US"/>
        </a:p>
      </dgm:t>
    </dgm:pt>
    <dgm:pt modelId="{E28BFB47-AD5E-4756-8C68-5A42F43CBDEE}" type="pres">
      <dgm:prSet presAssocID="{DEA6B5A4-9F94-441D-A555-039922EB9473}" presName="aSpace2" presStyleCnt="0"/>
      <dgm:spPr/>
    </dgm:pt>
    <dgm:pt modelId="{031B4C5A-20CC-44ED-BE76-94E5A6215D3B}" type="pres">
      <dgm:prSet presAssocID="{6DF50D5F-74D3-4286-B52A-10579445DD06}" presName="childNode" presStyleLbl="node1" presStyleIdx="22" presStyleCnt="34">
        <dgm:presLayoutVars>
          <dgm:bulletEnabled val="1"/>
        </dgm:presLayoutVars>
      </dgm:prSet>
      <dgm:spPr/>
      <dgm:t>
        <a:bodyPr/>
        <a:lstStyle/>
        <a:p>
          <a:endParaRPr kumimoji="1" lang="ja-JP" altLang="en-US"/>
        </a:p>
      </dgm:t>
    </dgm:pt>
    <dgm:pt modelId="{BDC34EA9-4299-4E2A-8F0E-082537B58BF4}" type="pres">
      <dgm:prSet presAssocID="{6DF50D5F-74D3-4286-B52A-10579445DD06}" presName="aSpace2" presStyleCnt="0"/>
      <dgm:spPr/>
    </dgm:pt>
    <dgm:pt modelId="{6C1360FB-CFED-4EDE-A587-D4E0604842AC}" type="pres">
      <dgm:prSet presAssocID="{82FAF4B2-53D8-465F-9714-ACD18A3571D4}" presName="childNode" presStyleLbl="node1" presStyleIdx="23" presStyleCnt="34">
        <dgm:presLayoutVars>
          <dgm:bulletEnabled val="1"/>
        </dgm:presLayoutVars>
      </dgm:prSet>
      <dgm:spPr/>
      <dgm:t>
        <a:bodyPr/>
        <a:lstStyle/>
        <a:p>
          <a:endParaRPr kumimoji="1" lang="ja-JP" altLang="en-US"/>
        </a:p>
      </dgm:t>
    </dgm:pt>
    <dgm:pt modelId="{71A659A8-2E0C-4B11-914A-F758AB21F64A}" type="pres">
      <dgm:prSet presAssocID="{82FAF4B2-53D8-465F-9714-ACD18A3571D4}" presName="aSpace2" presStyleCnt="0"/>
      <dgm:spPr/>
    </dgm:pt>
    <dgm:pt modelId="{D152E666-D9D8-43A9-B278-673E25C2A4C3}" type="pres">
      <dgm:prSet presAssocID="{5729666D-97B2-4A0F-8B41-393A1202FDCA}" presName="childNode" presStyleLbl="node1" presStyleIdx="24" presStyleCnt="34">
        <dgm:presLayoutVars>
          <dgm:bulletEnabled val="1"/>
        </dgm:presLayoutVars>
      </dgm:prSet>
      <dgm:spPr/>
      <dgm:t>
        <a:bodyPr/>
        <a:lstStyle/>
        <a:p>
          <a:endParaRPr kumimoji="1" lang="ja-JP" altLang="en-US"/>
        </a:p>
      </dgm:t>
    </dgm:pt>
    <dgm:pt modelId="{EDBC260F-4DD6-4E51-BC8E-D07BF3197D61}" type="pres">
      <dgm:prSet presAssocID="{005872A9-2026-417D-AE4B-43A66D01FB57}" presName="aSpace" presStyleCnt="0"/>
      <dgm:spPr/>
    </dgm:pt>
    <dgm:pt modelId="{A0FDB2A3-8144-43EC-854B-4E4A38FDDE9E}" type="pres">
      <dgm:prSet presAssocID="{72042B18-16E5-4534-AF80-D9A5121C6FB9}" presName="compNode" presStyleCnt="0"/>
      <dgm:spPr/>
    </dgm:pt>
    <dgm:pt modelId="{DCCE76D2-D55A-41B0-9270-9846A01C494F}" type="pres">
      <dgm:prSet presAssocID="{72042B18-16E5-4534-AF80-D9A5121C6FB9}" presName="aNode" presStyleLbl="bgShp" presStyleIdx="3" presStyleCnt="4"/>
      <dgm:spPr/>
      <dgm:t>
        <a:bodyPr/>
        <a:lstStyle/>
        <a:p>
          <a:endParaRPr kumimoji="1" lang="ja-JP" altLang="en-US"/>
        </a:p>
      </dgm:t>
    </dgm:pt>
    <dgm:pt modelId="{97808465-01C2-43AE-A7E2-1D19740D7483}" type="pres">
      <dgm:prSet presAssocID="{72042B18-16E5-4534-AF80-D9A5121C6FB9}" presName="textNode" presStyleLbl="bgShp" presStyleIdx="3" presStyleCnt="4"/>
      <dgm:spPr/>
      <dgm:t>
        <a:bodyPr/>
        <a:lstStyle/>
        <a:p>
          <a:endParaRPr kumimoji="1" lang="ja-JP" altLang="en-US"/>
        </a:p>
      </dgm:t>
    </dgm:pt>
    <dgm:pt modelId="{7F328ADA-E292-46DF-BA09-F6ED3795F0FD}" type="pres">
      <dgm:prSet presAssocID="{72042B18-16E5-4534-AF80-D9A5121C6FB9}" presName="compChildNode" presStyleCnt="0"/>
      <dgm:spPr/>
    </dgm:pt>
    <dgm:pt modelId="{6D7E4622-0E6E-4857-B2CD-745955F86EEC}" type="pres">
      <dgm:prSet presAssocID="{72042B18-16E5-4534-AF80-D9A5121C6FB9}" presName="theInnerList" presStyleCnt="0"/>
      <dgm:spPr/>
    </dgm:pt>
    <dgm:pt modelId="{67BDC20A-0EE9-4B69-A390-36A60B301939}" type="pres">
      <dgm:prSet presAssocID="{B47875E8-8178-4B12-82E0-AB06E966694D}" presName="childNode" presStyleLbl="node1" presStyleIdx="25" presStyleCnt="34">
        <dgm:presLayoutVars>
          <dgm:bulletEnabled val="1"/>
        </dgm:presLayoutVars>
      </dgm:prSet>
      <dgm:spPr/>
      <dgm:t>
        <a:bodyPr/>
        <a:lstStyle/>
        <a:p>
          <a:endParaRPr kumimoji="1" lang="ja-JP" altLang="en-US"/>
        </a:p>
      </dgm:t>
    </dgm:pt>
    <dgm:pt modelId="{1FC8E9D8-51C7-4090-AD8F-230AC631DAF7}" type="pres">
      <dgm:prSet presAssocID="{B47875E8-8178-4B12-82E0-AB06E966694D}" presName="aSpace2" presStyleCnt="0"/>
      <dgm:spPr/>
    </dgm:pt>
    <dgm:pt modelId="{E3030CC1-59F6-4B9F-968B-7629FD40C197}" type="pres">
      <dgm:prSet presAssocID="{B1E8ECF9-3EBE-40A0-B535-59005CD17EB7}" presName="childNode" presStyleLbl="node1" presStyleIdx="26" presStyleCnt="34">
        <dgm:presLayoutVars>
          <dgm:bulletEnabled val="1"/>
        </dgm:presLayoutVars>
      </dgm:prSet>
      <dgm:spPr/>
      <dgm:t>
        <a:bodyPr/>
        <a:lstStyle/>
        <a:p>
          <a:endParaRPr kumimoji="1" lang="ja-JP" altLang="en-US"/>
        </a:p>
      </dgm:t>
    </dgm:pt>
    <dgm:pt modelId="{E2CAEBCF-45B7-4D35-BE68-B1CAB96B0257}" type="pres">
      <dgm:prSet presAssocID="{B1E8ECF9-3EBE-40A0-B535-59005CD17EB7}" presName="aSpace2" presStyleCnt="0"/>
      <dgm:spPr/>
    </dgm:pt>
    <dgm:pt modelId="{0D38E284-0902-4A98-BD41-BBCD828E1894}" type="pres">
      <dgm:prSet presAssocID="{BBEE9C77-676E-40A9-B5EA-1938332D82F5}" presName="childNode" presStyleLbl="node1" presStyleIdx="27" presStyleCnt="34">
        <dgm:presLayoutVars>
          <dgm:bulletEnabled val="1"/>
        </dgm:presLayoutVars>
      </dgm:prSet>
      <dgm:spPr/>
      <dgm:t>
        <a:bodyPr/>
        <a:lstStyle/>
        <a:p>
          <a:endParaRPr kumimoji="1" lang="ja-JP" altLang="en-US"/>
        </a:p>
      </dgm:t>
    </dgm:pt>
    <dgm:pt modelId="{7CF2D483-C940-4114-B3CB-3DF3ACC4BC3D}" type="pres">
      <dgm:prSet presAssocID="{BBEE9C77-676E-40A9-B5EA-1938332D82F5}" presName="aSpace2" presStyleCnt="0"/>
      <dgm:spPr/>
    </dgm:pt>
    <dgm:pt modelId="{6FF19DE8-BBB0-4B4E-B4CF-BA9EF7CFB379}" type="pres">
      <dgm:prSet presAssocID="{35F67679-C740-4C6E-995C-2E4C6CE57032}" presName="childNode" presStyleLbl="node1" presStyleIdx="28" presStyleCnt="34">
        <dgm:presLayoutVars>
          <dgm:bulletEnabled val="1"/>
        </dgm:presLayoutVars>
      </dgm:prSet>
      <dgm:spPr/>
      <dgm:t>
        <a:bodyPr/>
        <a:lstStyle/>
        <a:p>
          <a:endParaRPr kumimoji="1" lang="ja-JP" altLang="en-US"/>
        </a:p>
      </dgm:t>
    </dgm:pt>
    <dgm:pt modelId="{BF10D393-2F82-4E38-B490-956A844715C0}" type="pres">
      <dgm:prSet presAssocID="{35F67679-C740-4C6E-995C-2E4C6CE57032}" presName="aSpace2" presStyleCnt="0"/>
      <dgm:spPr/>
    </dgm:pt>
    <dgm:pt modelId="{10C396EE-2E36-4D4E-9015-15C96CC110B6}" type="pres">
      <dgm:prSet presAssocID="{4E97B1B0-8289-4EB7-859C-4F4230A1369D}" presName="childNode" presStyleLbl="node1" presStyleIdx="29" presStyleCnt="34">
        <dgm:presLayoutVars>
          <dgm:bulletEnabled val="1"/>
        </dgm:presLayoutVars>
      </dgm:prSet>
      <dgm:spPr/>
      <dgm:t>
        <a:bodyPr/>
        <a:lstStyle/>
        <a:p>
          <a:endParaRPr kumimoji="1" lang="ja-JP" altLang="en-US"/>
        </a:p>
      </dgm:t>
    </dgm:pt>
    <dgm:pt modelId="{1B8F9FAC-56F2-488D-9354-A24BA518F1EB}" type="pres">
      <dgm:prSet presAssocID="{4E97B1B0-8289-4EB7-859C-4F4230A1369D}" presName="aSpace2" presStyleCnt="0"/>
      <dgm:spPr/>
    </dgm:pt>
    <dgm:pt modelId="{9397C9DE-4FC3-458E-ACD5-4BC43A58E17F}" type="pres">
      <dgm:prSet presAssocID="{8F94D7D2-6466-4CB9-A680-B427891278E4}" presName="childNode" presStyleLbl="node1" presStyleIdx="30" presStyleCnt="34">
        <dgm:presLayoutVars>
          <dgm:bulletEnabled val="1"/>
        </dgm:presLayoutVars>
      </dgm:prSet>
      <dgm:spPr/>
      <dgm:t>
        <a:bodyPr/>
        <a:lstStyle/>
        <a:p>
          <a:endParaRPr kumimoji="1" lang="ja-JP" altLang="en-US"/>
        </a:p>
      </dgm:t>
    </dgm:pt>
    <dgm:pt modelId="{1DAE95B4-2EB8-4B14-956E-DF3D57F9400C}" type="pres">
      <dgm:prSet presAssocID="{8F94D7D2-6466-4CB9-A680-B427891278E4}" presName="aSpace2" presStyleCnt="0"/>
      <dgm:spPr/>
    </dgm:pt>
    <dgm:pt modelId="{450AE74C-85B9-4B4E-A186-F530A47D1078}" type="pres">
      <dgm:prSet presAssocID="{6E6EE2AF-B319-4AB6-ABC1-8DF98FB86F09}" presName="childNode" presStyleLbl="node1" presStyleIdx="31" presStyleCnt="34">
        <dgm:presLayoutVars>
          <dgm:bulletEnabled val="1"/>
        </dgm:presLayoutVars>
      </dgm:prSet>
      <dgm:spPr/>
      <dgm:t>
        <a:bodyPr/>
        <a:lstStyle/>
        <a:p>
          <a:endParaRPr kumimoji="1" lang="ja-JP" altLang="en-US"/>
        </a:p>
      </dgm:t>
    </dgm:pt>
    <dgm:pt modelId="{BD178CB3-4416-46A8-ADD9-C2C6EFACE2FA}" type="pres">
      <dgm:prSet presAssocID="{6E6EE2AF-B319-4AB6-ABC1-8DF98FB86F09}" presName="aSpace2" presStyleCnt="0"/>
      <dgm:spPr/>
    </dgm:pt>
    <dgm:pt modelId="{B3806B1A-A57D-4721-8C9C-91EF5DCAC12B}" type="pres">
      <dgm:prSet presAssocID="{F1BF3B73-A76C-4820-860B-B79F11A4ECB5}" presName="childNode" presStyleLbl="node1" presStyleIdx="32" presStyleCnt="34">
        <dgm:presLayoutVars>
          <dgm:bulletEnabled val="1"/>
        </dgm:presLayoutVars>
      </dgm:prSet>
      <dgm:spPr/>
      <dgm:t>
        <a:bodyPr/>
        <a:lstStyle/>
        <a:p>
          <a:endParaRPr kumimoji="1" lang="ja-JP" altLang="en-US"/>
        </a:p>
      </dgm:t>
    </dgm:pt>
    <dgm:pt modelId="{F312FEF5-5146-4DE1-9F45-66774EB5D80C}" type="pres">
      <dgm:prSet presAssocID="{F1BF3B73-A76C-4820-860B-B79F11A4ECB5}" presName="aSpace2" presStyleCnt="0"/>
      <dgm:spPr/>
    </dgm:pt>
    <dgm:pt modelId="{21458619-4A2A-4E7E-9F1E-2661EDE4B5F6}" type="pres">
      <dgm:prSet presAssocID="{02AC6843-4EF0-4041-8FF0-AE21D0292561}" presName="childNode" presStyleLbl="node1" presStyleIdx="33" presStyleCnt="34">
        <dgm:presLayoutVars>
          <dgm:bulletEnabled val="1"/>
        </dgm:presLayoutVars>
      </dgm:prSet>
      <dgm:spPr/>
      <dgm:t>
        <a:bodyPr/>
        <a:lstStyle/>
        <a:p>
          <a:endParaRPr kumimoji="1" lang="ja-JP" altLang="en-US"/>
        </a:p>
      </dgm:t>
    </dgm:pt>
  </dgm:ptLst>
  <dgm:cxnLst>
    <dgm:cxn modelId="{C3C0F47A-B97F-4866-8939-ABC7D321A619}" type="presOf" srcId="{18DFB6CB-3065-4CA2-867F-CD490421CF98}" destId="{90B332A2-18E6-4920-B42D-9F8D1F929576}" srcOrd="0" destOrd="0" presId="urn:microsoft.com/office/officeart/2005/8/layout/lProcess2"/>
    <dgm:cxn modelId="{E3F5327D-55A4-4A81-B2E0-AA65DD7D8890}" type="presOf" srcId="{B1E8ECF9-3EBE-40A0-B535-59005CD17EB7}" destId="{E3030CC1-59F6-4B9F-968B-7629FD40C197}" srcOrd="0" destOrd="0" presId="urn:microsoft.com/office/officeart/2005/8/layout/lProcess2"/>
    <dgm:cxn modelId="{3D5E4D40-59DC-4E4C-969B-C06583D5749C}" type="presOf" srcId="{02AC6843-4EF0-4041-8FF0-AE21D0292561}" destId="{21458619-4A2A-4E7E-9F1E-2661EDE4B5F6}" srcOrd="0" destOrd="0" presId="urn:microsoft.com/office/officeart/2005/8/layout/lProcess2"/>
    <dgm:cxn modelId="{04B32E6C-1DCA-4192-B65B-C0B4EB96B513}" type="presOf" srcId="{E5227008-02B7-4F29-B1AB-08056E7DED71}" destId="{6F37FA9B-2356-4D15-B558-48186D3F4545}" srcOrd="0" destOrd="0" presId="urn:microsoft.com/office/officeart/2005/8/layout/lProcess2"/>
    <dgm:cxn modelId="{A48EBCAE-F224-489F-9BA8-534F548DEE2A}" srcId="{72042B18-16E5-4534-AF80-D9A5121C6FB9}" destId="{4E97B1B0-8289-4EB7-859C-4F4230A1369D}" srcOrd="4" destOrd="0" parTransId="{3EE4AACE-4053-43E0-8F72-877F980F6F8C}" sibTransId="{8CF0C7C4-8501-4775-9162-C242ACC15768}"/>
    <dgm:cxn modelId="{E2F77C0A-71F7-4171-9D8C-A60868E79649}" type="presOf" srcId="{A05E2171-777D-4987-99D5-CB4B8D72D7CD}" destId="{19C053FD-74DF-4C82-9E0A-38DF4D7E85E2}" srcOrd="0" destOrd="0" presId="urn:microsoft.com/office/officeart/2005/8/layout/lProcess2"/>
    <dgm:cxn modelId="{C7FA05FC-1DAE-46C1-8288-CF483914F0E3}" type="presOf" srcId="{5DEB9827-D286-4D97-AE94-8E82A2123286}" destId="{2CA9ABE7-26BE-4176-9CCB-E85A52F65EF9}" srcOrd="0" destOrd="0" presId="urn:microsoft.com/office/officeart/2005/8/layout/lProcess2"/>
    <dgm:cxn modelId="{D514A72E-8AFD-4467-B39E-01ABBFF3C221}" srcId="{3EBF85C8-10EB-4E2F-AC49-FA7F71110561}" destId="{A05E2171-777D-4987-99D5-CB4B8D72D7CD}" srcOrd="2" destOrd="0" parTransId="{7F510A75-001A-4B76-BE76-132D0E6C687B}" sibTransId="{13FA936A-F227-4FC3-9F91-3E29E16330A1}"/>
    <dgm:cxn modelId="{2DBAD0F7-A3A2-4450-8A51-6158168DFAE9}" type="presOf" srcId="{60789569-01DA-440E-92D7-9682FBA06FB4}" destId="{C86C46F5-74CB-476B-9E37-62627E1FEF6B}" srcOrd="0" destOrd="0" presId="urn:microsoft.com/office/officeart/2005/8/layout/lProcess2"/>
    <dgm:cxn modelId="{DCC4E64C-2056-469B-A7BA-01A7FEEC53E8}" srcId="{8D8D300C-7C41-44C8-9F88-03D2F5B48C38}" destId="{72042B18-16E5-4534-AF80-D9A5121C6FB9}" srcOrd="3" destOrd="0" parTransId="{94A91DC1-D887-4DB8-ADEE-155EB8E55032}" sibTransId="{F03C8AC6-7B04-4A45-A87C-E8E4E74507F1}"/>
    <dgm:cxn modelId="{3A0D0265-0A00-4526-AC8A-2A6082755E69}" type="presOf" srcId="{5729666D-97B2-4A0F-8B41-393A1202FDCA}" destId="{D152E666-D9D8-43A9-B278-673E25C2A4C3}" srcOrd="0" destOrd="0" presId="urn:microsoft.com/office/officeart/2005/8/layout/lProcess2"/>
    <dgm:cxn modelId="{BB7CAFFD-7686-464E-BEEB-95621ACA6FFA}" srcId="{72042B18-16E5-4534-AF80-D9A5121C6FB9}" destId="{02AC6843-4EF0-4041-8FF0-AE21D0292561}" srcOrd="8" destOrd="0" parTransId="{3207CBDE-9EEF-448E-9404-62C230010F1B}" sibTransId="{520DB12C-2837-46CA-9D0E-D3DA05CE61CD}"/>
    <dgm:cxn modelId="{1DCECFF1-25AC-494B-BF9F-BB002C3C97ED}" type="presOf" srcId="{5479A801-3A97-480A-89E1-3E7C468B076C}" destId="{DA748581-8655-43CB-82B8-02A3202C3A8B}" srcOrd="0" destOrd="0" presId="urn:microsoft.com/office/officeart/2005/8/layout/lProcess2"/>
    <dgm:cxn modelId="{1B9C9C1D-52B7-43E7-BB94-6100ADD9AF67}" type="presOf" srcId="{0BB11489-03CE-40CC-AE97-B928496AAB8F}" destId="{B7F1259A-C49D-4FB8-9669-F608B0E52E9D}" srcOrd="0" destOrd="0" presId="urn:microsoft.com/office/officeart/2005/8/layout/lProcess2"/>
    <dgm:cxn modelId="{2B255C40-D8FC-4E08-BD68-CA47EA039887}" srcId="{73D90B8E-8E89-4C5E-B6B0-0497D12BB656}" destId="{E5227008-02B7-4F29-B1AB-08056E7DED71}" srcOrd="3" destOrd="0" parTransId="{D1EDB75E-C071-44AD-B86A-A0E96A8D5DBA}" sibTransId="{F7B0C501-DC1C-4126-9BF4-FB999B618424}"/>
    <dgm:cxn modelId="{788A5B69-C9DF-4DC5-B956-ADD6C1F01BA6}" type="presOf" srcId="{F8658126-C740-4B42-BCE4-A185A5AAB601}" destId="{28FD1157-DBE1-4AFC-B774-38F052308558}" srcOrd="0" destOrd="0" presId="urn:microsoft.com/office/officeart/2005/8/layout/lProcess2"/>
    <dgm:cxn modelId="{D871C614-3877-4B70-A2F8-9BCF7C4B8147}" type="presOf" srcId="{4B83A013-ECA9-4589-AEAA-D8A53D6F69D4}" destId="{D7EE7448-450E-47D2-BA41-FF3B67ECACDD}" srcOrd="0" destOrd="0" presId="urn:microsoft.com/office/officeart/2005/8/layout/lProcess2"/>
    <dgm:cxn modelId="{AF98E389-98A9-4268-A1AD-8A51A578372F}" type="presOf" srcId="{E9906212-0968-47B5-BA41-236B70E0A336}" destId="{929EA859-D56C-494A-B544-4BD6E1E19DD4}" srcOrd="0" destOrd="0" presId="urn:microsoft.com/office/officeart/2005/8/layout/lProcess2"/>
    <dgm:cxn modelId="{77954C23-6C40-4345-A5FC-E0B784A79409}" srcId="{005872A9-2026-417D-AE4B-43A66D01FB57}" destId="{AA6FE0D5-1B10-45F8-9360-CE0D53440C98}" srcOrd="2" destOrd="0" parTransId="{9E3639CE-E3CF-46DE-A292-15D87858C0D6}" sibTransId="{4789C67F-48B9-4B4A-8149-A2C6B2937678}"/>
    <dgm:cxn modelId="{A44CECF7-9CFD-4B34-AF8F-B7D0274CECE4}" type="presOf" srcId="{005872A9-2026-417D-AE4B-43A66D01FB57}" destId="{20A85503-9C9A-4CC1-8358-FE2B41286605}" srcOrd="0" destOrd="0" presId="urn:microsoft.com/office/officeart/2005/8/layout/lProcess2"/>
    <dgm:cxn modelId="{D085D567-618F-4F21-A0DB-F9FB3F9BD198}" srcId="{3EBF85C8-10EB-4E2F-AC49-FA7F71110561}" destId="{E9906212-0968-47B5-BA41-236B70E0A336}" srcOrd="7" destOrd="0" parTransId="{DA6FA0F5-0DBF-428C-B18B-72CC639131D6}" sibTransId="{F11C7596-CE21-48F9-A611-C8E3E75EE049}"/>
    <dgm:cxn modelId="{F40DD79A-ABE8-47C8-AC7C-1126A7415E4A}" srcId="{72042B18-16E5-4534-AF80-D9A5121C6FB9}" destId="{BBEE9C77-676E-40A9-B5EA-1938332D82F5}" srcOrd="2" destOrd="0" parTransId="{34F0505D-6003-4C4C-A870-F0C0F508999A}" sibTransId="{E59167AC-31D8-4181-BEFB-2301C7D1B4A0}"/>
    <dgm:cxn modelId="{C8BDF56B-C342-4239-8921-F5557662CF6F}" type="presOf" srcId="{17328D97-E122-45EF-A7AE-B8C6DB89E735}" destId="{55FFE1B7-2B55-4999-A795-D691D45F91A7}" srcOrd="0" destOrd="0" presId="urn:microsoft.com/office/officeart/2005/8/layout/lProcess2"/>
    <dgm:cxn modelId="{9EF6EE7E-1E26-46D0-A619-D7B6DEE13E48}" srcId="{73D90B8E-8E89-4C5E-B6B0-0497D12BB656}" destId="{A0B2F5AB-7D6F-4111-B848-008E27AEFBD3}" srcOrd="5" destOrd="0" parTransId="{0EF7F037-8635-4DF3-A371-70495E6A3D25}" sibTransId="{01A0A241-1981-4F47-B359-97C296D6B383}"/>
    <dgm:cxn modelId="{667A0280-1053-45CF-A587-241911C2F140}" type="presOf" srcId="{82FAF4B2-53D8-465F-9714-ACD18A3571D4}" destId="{6C1360FB-CFED-4EDE-A587-D4E0604842AC}" srcOrd="0" destOrd="0" presId="urn:microsoft.com/office/officeart/2005/8/layout/lProcess2"/>
    <dgm:cxn modelId="{1C8FC568-61FB-409C-81E3-6AD287B88CC9}" srcId="{73D90B8E-8E89-4C5E-B6B0-0497D12BB656}" destId="{38152765-C6B5-4591-982C-554BF3650261}" srcOrd="0" destOrd="0" parTransId="{10BC7BCC-2385-44A3-902C-CB227F0D26C0}" sibTransId="{87E50757-9F7B-496B-9CA9-915FB82F5CA1}"/>
    <dgm:cxn modelId="{13A8396A-D07F-48D6-BE3D-24C49C409FB6}" srcId="{73D90B8E-8E89-4C5E-B6B0-0497D12BB656}" destId="{1B775694-01D4-4E69-A28C-FDB68A68413A}" srcOrd="1" destOrd="0" parTransId="{0916B397-F73B-4200-BFC7-8CA94B7E9039}" sibTransId="{1B7CA360-420A-47A4-AD8D-75C8CEEAD063}"/>
    <dgm:cxn modelId="{2C401BDC-2A58-43BD-AFF5-B56500855E44}" srcId="{72042B18-16E5-4534-AF80-D9A5121C6FB9}" destId="{F1BF3B73-A76C-4820-860B-B79F11A4ECB5}" srcOrd="7" destOrd="0" parTransId="{03EA6BC3-7AD2-49EB-838A-FBD779BF430F}" sibTransId="{32972E55-2552-44F4-BDFF-4375B083B4B0}"/>
    <dgm:cxn modelId="{47430B8A-6040-4405-A5AD-7D2FE45823FC}" type="presOf" srcId="{F1BF3B73-A76C-4820-860B-B79F11A4ECB5}" destId="{B3806B1A-A57D-4721-8C9C-91EF5DCAC12B}" srcOrd="0" destOrd="0" presId="urn:microsoft.com/office/officeart/2005/8/layout/lProcess2"/>
    <dgm:cxn modelId="{E0DF361C-5855-4B91-AB39-82A3FFAF1AF9}" srcId="{73D90B8E-8E89-4C5E-B6B0-0497D12BB656}" destId="{22531D3A-C83F-4C15-8354-99BDDBDB9815}" srcOrd="4" destOrd="0" parTransId="{375C5121-007D-4044-A609-C6539A597D0A}" sibTransId="{6C82050B-165B-4345-BC03-40518873CA05}"/>
    <dgm:cxn modelId="{06E6BFCB-871A-409A-8702-DFF88525D6F4}" type="presOf" srcId="{6E6EE2AF-B319-4AB6-ABC1-8DF98FB86F09}" destId="{450AE74C-85B9-4B4E-A186-F530A47D1078}" srcOrd="0" destOrd="0" presId="urn:microsoft.com/office/officeart/2005/8/layout/lProcess2"/>
    <dgm:cxn modelId="{00D7671B-44FD-4FE1-8636-39E4C50381BC}" type="presOf" srcId="{72042B18-16E5-4534-AF80-D9A5121C6FB9}" destId="{DCCE76D2-D55A-41B0-9270-9846A01C494F}" srcOrd="0" destOrd="0" presId="urn:microsoft.com/office/officeart/2005/8/layout/lProcess2"/>
    <dgm:cxn modelId="{2CC6AB58-3B51-4B3B-9C5D-EA0DCBF5CD2E}" srcId="{005872A9-2026-417D-AE4B-43A66D01FB57}" destId="{17328D97-E122-45EF-A7AE-B8C6DB89E735}" srcOrd="1" destOrd="0" parTransId="{6762FDE7-5BFC-48B4-9941-4BCB8E727BE7}" sibTransId="{743FE620-007E-4836-9A4A-4E678CA9DA90}"/>
    <dgm:cxn modelId="{5DDB5A59-A8CF-48D3-ADBB-AE6A6B13B19B}" srcId="{3EBF85C8-10EB-4E2F-AC49-FA7F71110561}" destId="{18DFB6CB-3065-4CA2-867F-CD490421CF98}" srcOrd="4" destOrd="0" parTransId="{B9D18AED-090E-4372-8062-49BC2F90B805}" sibTransId="{B428D823-39C5-48E2-B0C2-75962DDFBA7B}"/>
    <dgm:cxn modelId="{CBC88967-938B-402C-92A5-8C3E84E42925}" srcId="{005872A9-2026-417D-AE4B-43A66D01FB57}" destId="{82FAF4B2-53D8-465F-9714-ACD18A3571D4}" srcOrd="6" destOrd="0" parTransId="{FCAF4127-429E-4F55-929F-7FCD6E981704}" sibTransId="{0131EBFA-F50D-41BD-A653-241669E43CFF}"/>
    <dgm:cxn modelId="{B0134817-8E1A-4B9D-AB42-AD991EE79FD2}" srcId="{005872A9-2026-417D-AE4B-43A66D01FB57}" destId="{DEA6B5A4-9F94-441D-A555-039922EB9473}" srcOrd="4" destOrd="0" parTransId="{A907F223-E667-47BB-ABF6-8BFB7626F58D}" sibTransId="{8D4599C3-F95C-4CF1-8860-3F9A6FAED29A}"/>
    <dgm:cxn modelId="{23BB3E96-EBBD-464B-8108-76B03275DF90}" srcId="{8D8D300C-7C41-44C8-9F88-03D2F5B48C38}" destId="{3EBF85C8-10EB-4E2F-AC49-FA7F71110561}" srcOrd="1" destOrd="0" parTransId="{98CEFA24-ED47-4C5F-A514-7F7D8E33F8C8}" sibTransId="{C97A7467-9F20-42A3-B819-35CA4C2C9C93}"/>
    <dgm:cxn modelId="{983128E1-DFD2-42F0-81EF-A32DD1956DF4}" type="presOf" srcId="{EABB875D-EBCB-44BB-97C4-55E9B6D2F6E6}" destId="{ED721F9E-DAD0-448F-B7D2-4D5B7F9F5412}" srcOrd="0" destOrd="0" presId="urn:microsoft.com/office/officeart/2005/8/layout/lProcess2"/>
    <dgm:cxn modelId="{A8AB05DB-8559-4106-9982-70CDD1E8B939}" type="presOf" srcId="{73D90B8E-8E89-4C5E-B6B0-0497D12BB656}" destId="{6ABB38E2-25BE-4AE4-8AE0-5F82BE1FB8B1}" srcOrd="1" destOrd="0" presId="urn:microsoft.com/office/officeart/2005/8/layout/lProcess2"/>
    <dgm:cxn modelId="{B40ECFD6-59A5-4D2F-894A-DF3EFE36B9C3}" type="presOf" srcId="{DEA6B5A4-9F94-441D-A555-039922EB9473}" destId="{661FAC7A-67B6-4A9F-9B6A-9AF6E1EAE63B}" srcOrd="0" destOrd="0" presId="urn:microsoft.com/office/officeart/2005/8/layout/lProcess2"/>
    <dgm:cxn modelId="{01670E2C-2F17-40EF-AC98-50931B97BCA3}" type="presOf" srcId="{38152765-C6B5-4591-982C-554BF3650261}" destId="{85C4178D-E149-4163-BFDB-F6770CDA402E}" srcOrd="0" destOrd="0" presId="urn:microsoft.com/office/officeart/2005/8/layout/lProcess2"/>
    <dgm:cxn modelId="{5191A043-D1F1-4B2E-B2CD-A1E3C06D8A28}" type="presOf" srcId="{35F67679-C740-4C6E-995C-2E4C6CE57032}" destId="{6FF19DE8-BBB0-4B4E-B4CF-BA9EF7CFB379}" srcOrd="0" destOrd="0" presId="urn:microsoft.com/office/officeart/2005/8/layout/lProcess2"/>
    <dgm:cxn modelId="{AF3D5464-0B47-4683-BD34-272614970485}" srcId="{72042B18-16E5-4534-AF80-D9A5121C6FB9}" destId="{B1E8ECF9-3EBE-40A0-B535-59005CD17EB7}" srcOrd="1" destOrd="0" parTransId="{6BF81A62-270A-477E-8069-CC8823BB1246}" sibTransId="{1CFA9008-41A6-4557-BA39-CF1679BFA686}"/>
    <dgm:cxn modelId="{453186B7-6A76-4EC3-920C-B0733D519DA0}" type="presOf" srcId="{FE7AC123-C7B3-47D4-AC39-5678D018D0FA}" destId="{CF7ABCF7-5B16-4551-B4E1-2FCA28156559}" srcOrd="0" destOrd="0" presId="urn:microsoft.com/office/officeart/2005/8/layout/lProcess2"/>
    <dgm:cxn modelId="{D2E25FA4-61FE-4F36-AB4B-9B59740FF3C9}" type="presOf" srcId="{8F94D7D2-6466-4CB9-A680-B427891278E4}" destId="{9397C9DE-4FC3-458E-ACD5-4BC43A58E17F}" srcOrd="0" destOrd="0" presId="urn:microsoft.com/office/officeart/2005/8/layout/lProcess2"/>
    <dgm:cxn modelId="{46ED8A0C-8FFA-44FF-945D-67080A0967CA}" type="presOf" srcId="{B47875E8-8178-4B12-82E0-AB06E966694D}" destId="{67BDC20A-0EE9-4B69-A390-36A60B301939}" srcOrd="0" destOrd="0" presId="urn:microsoft.com/office/officeart/2005/8/layout/lProcess2"/>
    <dgm:cxn modelId="{B32937C5-DFAD-4BAD-BB02-A6F04207B150}" srcId="{72042B18-16E5-4534-AF80-D9A5121C6FB9}" destId="{6E6EE2AF-B319-4AB6-ABC1-8DF98FB86F09}" srcOrd="6" destOrd="0" parTransId="{74759329-8393-427A-9BA6-602543D2C4ED}" sibTransId="{488AFBAD-1FA4-43CD-A2FE-BD0FE5768996}"/>
    <dgm:cxn modelId="{CD974675-38FD-4C94-AE0F-B48B0A52CB94}" srcId="{72042B18-16E5-4534-AF80-D9A5121C6FB9}" destId="{35F67679-C740-4C6E-995C-2E4C6CE57032}" srcOrd="3" destOrd="0" parTransId="{39D74125-FC94-4BE5-ADFA-962489DCCD28}" sibTransId="{A1157821-68C7-494D-AFFF-EAFA566B8412}"/>
    <dgm:cxn modelId="{EF5F9DD1-1C0F-48DE-8BBF-54FB8112B03E}" type="presOf" srcId="{1B775694-01D4-4E69-A28C-FDB68A68413A}" destId="{8E626CF6-561A-48F8-AC3F-4032148212F5}" srcOrd="0" destOrd="0" presId="urn:microsoft.com/office/officeart/2005/8/layout/lProcess2"/>
    <dgm:cxn modelId="{92F9945D-C487-4B06-BA22-0D9B7DA35D3C}" type="presOf" srcId="{005872A9-2026-417D-AE4B-43A66D01FB57}" destId="{B5A165D2-C428-4ADA-8052-A1B3AEDF749B}" srcOrd="1" destOrd="0" presId="urn:microsoft.com/office/officeart/2005/8/layout/lProcess2"/>
    <dgm:cxn modelId="{62E79FE5-0AFE-4B0C-A8F6-C0A764DAE309}" srcId="{3EBF85C8-10EB-4E2F-AC49-FA7F71110561}" destId="{278DC7D3-61F7-4309-890A-F4C40CD99D4D}" srcOrd="1" destOrd="0" parTransId="{84B6D830-8FD6-4142-91B1-5D6E38AFD43E}" sibTransId="{818BA73F-3FA5-4894-AE22-46B4AF3FDB7F}"/>
    <dgm:cxn modelId="{62554628-0486-4821-BF1F-3E02E59333D3}" srcId="{3EBF85C8-10EB-4E2F-AC49-FA7F71110561}" destId="{60789569-01DA-440E-92D7-9682FBA06FB4}" srcOrd="6" destOrd="0" parTransId="{B6B8085D-E631-4E02-BDBA-2F6C7ECEA49A}" sibTransId="{0791E5A9-63A5-4EE0-B4A3-3BED69C8D431}"/>
    <dgm:cxn modelId="{539094CA-D1B0-449F-8E0D-9CF2E547F88F}" srcId="{72042B18-16E5-4534-AF80-D9A5121C6FB9}" destId="{8F94D7D2-6466-4CB9-A680-B427891278E4}" srcOrd="5" destOrd="0" parTransId="{348257F3-DE90-4366-9231-7756D8995FE1}" sibTransId="{3586B261-09BC-447B-A808-7054FDC97F10}"/>
    <dgm:cxn modelId="{DFF8C720-F0B3-4899-A80B-27492B1F864D}" type="presOf" srcId="{3EBF85C8-10EB-4E2F-AC49-FA7F71110561}" destId="{7083ED85-6F12-4B5F-9F62-40A711ADBCB7}" srcOrd="0" destOrd="0" presId="urn:microsoft.com/office/officeart/2005/8/layout/lProcess2"/>
    <dgm:cxn modelId="{16B3BFDD-F3E2-4191-AD79-82744EF30C02}" srcId="{73D90B8E-8E89-4C5E-B6B0-0497D12BB656}" destId="{5DEB9827-D286-4D97-AE94-8E82A2123286}" srcOrd="6" destOrd="0" parTransId="{28F7919F-E35C-4F61-827E-259E41DE18BC}" sibTransId="{793D5B3D-48B5-4275-A2A6-216C9C349CCB}"/>
    <dgm:cxn modelId="{D04C8EC3-6CF9-4B50-9C28-B765284D200A}" srcId="{3EBF85C8-10EB-4E2F-AC49-FA7F71110561}" destId="{935A9DC8-0768-42FF-A11A-E417276788B5}" srcOrd="0" destOrd="0" parTransId="{5E0C60D2-EF2C-4437-859A-3BDFB7E9562E}" sibTransId="{2D70C3B7-5366-4658-BD7D-F9EF1B2396C2}"/>
    <dgm:cxn modelId="{37509055-25F0-4A23-B2FB-EAED5D963686}" srcId="{8D8D300C-7C41-44C8-9F88-03D2F5B48C38}" destId="{005872A9-2026-417D-AE4B-43A66D01FB57}" srcOrd="2" destOrd="0" parTransId="{5C5A57F4-6E68-4A22-BFC2-1C4919DC38EE}" sibTransId="{E128F138-94F0-4509-BB46-15CD899AFB80}"/>
    <dgm:cxn modelId="{2DC77AE9-6625-41BE-9104-B6746E6F19FA}" type="presOf" srcId="{73D90B8E-8E89-4C5E-B6B0-0497D12BB656}" destId="{C748DBF8-424A-4961-B727-0849930F36AF}" srcOrd="0" destOrd="0" presId="urn:microsoft.com/office/officeart/2005/8/layout/lProcess2"/>
    <dgm:cxn modelId="{5449DCCB-0896-4283-AC72-65D4B8115D22}" type="presOf" srcId="{AA6FE0D5-1B10-45F8-9360-CE0D53440C98}" destId="{3362C9CE-AB3F-4E94-9113-85E00DE4C6FA}" srcOrd="0" destOrd="0" presId="urn:microsoft.com/office/officeart/2005/8/layout/lProcess2"/>
    <dgm:cxn modelId="{5A3F40CE-F179-4A24-AEAB-F6E6F86FA10D}" type="presOf" srcId="{BBEE9C77-676E-40A9-B5EA-1938332D82F5}" destId="{0D38E284-0902-4A98-BD41-BBCD828E1894}" srcOrd="0" destOrd="0" presId="urn:microsoft.com/office/officeart/2005/8/layout/lProcess2"/>
    <dgm:cxn modelId="{C73743D1-5F23-491B-A5F6-0A4986EAABD9}" srcId="{73D90B8E-8E89-4C5E-B6B0-0497D12BB656}" destId="{EABB875D-EBCB-44BB-97C4-55E9B6D2F6E6}" srcOrd="7" destOrd="0" parTransId="{F672B1E9-EAA9-4EDF-8459-55C596988655}" sibTransId="{8DCD5DAA-B570-459D-AA98-9A2315F829C2}"/>
    <dgm:cxn modelId="{7C05A50A-2AB2-4D59-BFC9-BAEE33D7E7FF}" type="presOf" srcId="{6DF50D5F-74D3-4286-B52A-10579445DD06}" destId="{031B4C5A-20CC-44ED-BE76-94E5A6215D3B}" srcOrd="0" destOrd="0" presId="urn:microsoft.com/office/officeart/2005/8/layout/lProcess2"/>
    <dgm:cxn modelId="{92773FF1-A203-4642-9D67-BC8A179F318C}" type="presOf" srcId="{278DC7D3-61F7-4309-890A-F4C40CD99D4D}" destId="{0087C85C-7576-4D89-AAC1-35B96E91E0E2}" srcOrd="0" destOrd="0" presId="urn:microsoft.com/office/officeart/2005/8/layout/lProcess2"/>
    <dgm:cxn modelId="{1CFD415A-7FDD-403D-A9B7-499636C02326}" srcId="{005872A9-2026-417D-AE4B-43A66D01FB57}" destId="{6DF50D5F-74D3-4286-B52A-10579445DD06}" srcOrd="5" destOrd="0" parTransId="{99B60A26-63E4-4F7F-8C47-0879C4FF3B1C}" sibTransId="{AEC89D0E-C62E-4314-A9F9-51AFDFA4F93B}"/>
    <dgm:cxn modelId="{EC73D67C-63C7-45A9-A29E-C427AADAD955}" type="presOf" srcId="{72042B18-16E5-4534-AF80-D9A5121C6FB9}" destId="{97808465-01C2-43AE-A7E2-1D19740D7483}" srcOrd="1" destOrd="0" presId="urn:microsoft.com/office/officeart/2005/8/layout/lProcess2"/>
    <dgm:cxn modelId="{9B1079FC-C3B2-40DF-9AE0-AE3DD1E10A97}" type="presOf" srcId="{3EBF85C8-10EB-4E2F-AC49-FA7F71110561}" destId="{9D538D54-2DC2-4D36-AA3E-8856E0886DC7}" srcOrd="1" destOrd="0" presId="urn:microsoft.com/office/officeart/2005/8/layout/lProcess2"/>
    <dgm:cxn modelId="{FB6B75A0-93FF-4A77-B04E-89436E530A66}" srcId="{005872A9-2026-417D-AE4B-43A66D01FB57}" destId="{F8658126-C740-4B42-BCE4-A185A5AAB601}" srcOrd="0" destOrd="0" parTransId="{C403D3B9-A6BB-4BA5-AEB6-56893F778E94}" sibTransId="{3FA89FB3-8476-4363-947D-EA0094157D1D}"/>
    <dgm:cxn modelId="{94CBE968-6492-42E4-95D1-AB0519E84381}" type="presOf" srcId="{8D8D300C-7C41-44C8-9F88-03D2F5B48C38}" destId="{CB4BEFC3-FF88-4FA8-8957-041A4FE4779D}" srcOrd="0" destOrd="0" presId="urn:microsoft.com/office/officeart/2005/8/layout/lProcess2"/>
    <dgm:cxn modelId="{BA07B575-5D47-4A34-99B4-942575B267B2}" srcId="{73D90B8E-8E89-4C5E-B6B0-0497D12BB656}" destId="{4B83A013-ECA9-4589-AEAA-D8A53D6F69D4}" srcOrd="2" destOrd="0" parTransId="{08244587-4D04-4D72-B602-85BA00976FE8}" sibTransId="{8D13CCF3-25DF-4C08-BCCD-5B7EB9DBE403}"/>
    <dgm:cxn modelId="{E788673C-BC27-4C50-93BD-13FF677895DA}" type="presOf" srcId="{4E97B1B0-8289-4EB7-859C-4F4230A1369D}" destId="{10C396EE-2E36-4D4E-9015-15C96CC110B6}" srcOrd="0" destOrd="0" presId="urn:microsoft.com/office/officeart/2005/8/layout/lProcess2"/>
    <dgm:cxn modelId="{82B91C6E-D9F8-47BC-A08F-601361835833}" srcId="{3EBF85C8-10EB-4E2F-AC49-FA7F71110561}" destId="{5479A801-3A97-480A-89E1-3E7C468B076C}" srcOrd="5" destOrd="0" parTransId="{55EE5C61-291D-452C-9E99-08EDDE65C09E}" sibTransId="{345E5A32-C79D-4A40-A07A-22A5EB322748}"/>
    <dgm:cxn modelId="{4D79B8E6-3327-478F-83FC-2F9A0FDE1E67}" type="presOf" srcId="{009F4483-8D69-46F9-96C3-89EC53414DF3}" destId="{2844C706-946E-4C20-9C33-4B5A15E07387}" srcOrd="0" destOrd="0" presId="urn:microsoft.com/office/officeart/2005/8/layout/lProcess2"/>
    <dgm:cxn modelId="{876B7D40-2806-4464-A709-321D0499415E}" srcId="{005872A9-2026-417D-AE4B-43A66D01FB57}" destId="{5729666D-97B2-4A0F-8B41-393A1202FDCA}" srcOrd="7" destOrd="0" parTransId="{B6B3D872-B720-403D-BE28-190C76BCF7A7}" sibTransId="{E0D20F68-7C0B-4CF8-9EEF-A116C9F22498}"/>
    <dgm:cxn modelId="{F0FA429B-29A0-4ED9-94BA-6EA9B4C48CE4}" type="presOf" srcId="{A0B2F5AB-7D6F-4111-B848-008E27AEFBD3}" destId="{6EA9D85B-0F26-445F-857C-CC30C3B6D5AC}" srcOrd="0" destOrd="0" presId="urn:microsoft.com/office/officeart/2005/8/layout/lProcess2"/>
    <dgm:cxn modelId="{35078BF0-8CD1-41BE-A6A2-FE6CB1DD111A}" srcId="{8D8D300C-7C41-44C8-9F88-03D2F5B48C38}" destId="{73D90B8E-8E89-4C5E-B6B0-0497D12BB656}" srcOrd="0" destOrd="0" parTransId="{1003C72E-BABB-443D-B569-5D67EAD520A6}" sibTransId="{232429A2-01F5-4533-A9FC-DF7AFD8F0702}"/>
    <dgm:cxn modelId="{CA0083A5-F5F8-445D-A591-30F2AC188045}" type="presOf" srcId="{22531D3A-C83F-4C15-8354-99BDDBDB9815}" destId="{970DB8BB-B0B1-405F-9CB7-F32F97630879}" srcOrd="0" destOrd="0" presId="urn:microsoft.com/office/officeart/2005/8/layout/lProcess2"/>
    <dgm:cxn modelId="{9EBBE3E9-510D-4756-AF92-ABA1249EE5CC}" srcId="{005872A9-2026-417D-AE4B-43A66D01FB57}" destId="{009F4483-8D69-46F9-96C3-89EC53414DF3}" srcOrd="3" destOrd="0" parTransId="{CFF86322-088E-4C11-847E-0B3B38A69514}" sibTransId="{A872FFA0-3DB0-4461-B6EC-333B47598B3D}"/>
    <dgm:cxn modelId="{7936A8CC-D888-4D1B-9302-45B2EA1ADB57}" srcId="{72042B18-16E5-4534-AF80-D9A5121C6FB9}" destId="{B47875E8-8178-4B12-82E0-AB06E966694D}" srcOrd="0" destOrd="0" parTransId="{2F7FB96A-9F72-42B1-8203-B3FCA8BFC0D8}" sibTransId="{FF4309CF-12B1-4E20-BA6F-9B9067092D23}"/>
    <dgm:cxn modelId="{F7FDBE92-7964-49FB-B448-D9CFED6D379B}" srcId="{73D90B8E-8E89-4C5E-B6B0-0497D12BB656}" destId="{0BB11489-03CE-40CC-AE97-B928496AAB8F}" srcOrd="8" destOrd="0" parTransId="{A625EDEF-391D-4F87-93A6-044CCB3EC2A5}" sibTransId="{A70D4FB7-77DC-4C39-BFBB-3E92040386A9}"/>
    <dgm:cxn modelId="{D5DC1BFB-4A13-41D0-9138-AB4559C2679A}" type="presOf" srcId="{935A9DC8-0768-42FF-A11A-E417276788B5}" destId="{DD4D21A1-F3BE-4802-BB5B-CF807A059346}" srcOrd="0" destOrd="0" presId="urn:microsoft.com/office/officeart/2005/8/layout/lProcess2"/>
    <dgm:cxn modelId="{A7162208-F657-418E-8331-4D9C0463E398}" srcId="{3EBF85C8-10EB-4E2F-AC49-FA7F71110561}" destId="{FE7AC123-C7B3-47D4-AC39-5678D018D0FA}" srcOrd="3" destOrd="0" parTransId="{C9B3A2A0-A6A7-4630-9CA7-77A0C3F902E8}" sibTransId="{2B14BA3D-F2D0-4B00-AE5D-602AB35DC41D}"/>
    <dgm:cxn modelId="{FCCAB609-A102-4E28-ADAD-38575C7D30F8}" type="presParOf" srcId="{CB4BEFC3-FF88-4FA8-8957-041A4FE4779D}" destId="{9AB348EB-6749-4962-BDFC-93011879972C}" srcOrd="0" destOrd="0" presId="urn:microsoft.com/office/officeart/2005/8/layout/lProcess2"/>
    <dgm:cxn modelId="{519EB5CF-F360-46AB-B705-AF6D0613FF6F}" type="presParOf" srcId="{9AB348EB-6749-4962-BDFC-93011879972C}" destId="{C748DBF8-424A-4961-B727-0849930F36AF}" srcOrd="0" destOrd="0" presId="urn:microsoft.com/office/officeart/2005/8/layout/lProcess2"/>
    <dgm:cxn modelId="{6D406A51-5ABE-4B75-89F1-ED24599DC20B}" type="presParOf" srcId="{9AB348EB-6749-4962-BDFC-93011879972C}" destId="{6ABB38E2-25BE-4AE4-8AE0-5F82BE1FB8B1}" srcOrd="1" destOrd="0" presId="urn:microsoft.com/office/officeart/2005/8/layout/lProcess2"/>
    <dgm:cxn modelId="{1FADFF50-B1E4-4AF8-B93C-FE143F84ACB3}" type="presParOf" srcId="{9AB348EB-6749-4962-BDFC-93011879972C}" destId="{0EA1AAED-1B69-4D2C-90A5-B7BF9EB71477}" srcOrd="2" destOrd="0" presId="urn:microsoft.com/office/officeart/2005/8/layout/lProcess2"/>
    <dgm:cxn modelId="{9555152B-D4EB-4BBF-8909-C21A9E7764FE}" type="presParOf" srcId="{0EA1AAED-1B69-4D2C-90A5-B7BF9EB71477}" destId="{8AADE251-8890-489C-A539-AC528110D36F}" srcOrd="0" destOrd="0" presId="urn:microsoft.com/office/officeart/2005/8/layout/lProcess2"/>
    <dgm:cxn modelId="{E1AF786E-1CCE-40C2-94CC-45CF3F7EF3F8}" type="presParOf" srcId="{8AADE251-8890-489C-A539-AC528110D36F}" destId="{85C4178D-E149-4163-BFDB-F6770CDA402E}" srcOrd="0" destOrd="0" presId="urn:microsoft.com/office/officeart/2005/8/layout/lProcess2"/>
    <dgm:cxn modelId="{FA8A5A03-F0F4-43C1-A5EB-2674C311C8BD}" type="presParOf" srcId="{8AADE251-8890-489C-A539-AC528110D36F}" destId="{645AEA49-9DE6-4D8C-90A1-C6FF2640B9B3}" srcOrd="1" destOrd="0" presId="urn:microsoft.com/office/officeart/2005/8/layout/lProcess2"/>
    <dgm:cxn modelId="{9AE15CE5-0FD7-4E3C-9903-39F87F0191EF}" type="presParOf" srcId="{8AADE251-8890-489C-A539-AC528110D36F}" destId="{8E626CF6-561A-48F8-AC3F-4032148212F5}" srcOrd="2" destOrd="0" presId="urn:microsoft.com/office/officeart/2005/8/layout/lProcess2"/>
    <dgm:cxn modelId="{F33CD27E-4BFD-4BE8-9FB7-C566CEFD4B82}" type="presParOf" srcId="{8AADE251-8890-489C-A539-AC528110D36F}" destId="{4C2F4354-9DA9-45A0-A5C6-1636C5331C91}" srcOrd="3" destOrd="0" presId="urn:microsoft.com/office/officeart/2005/8/layout/lProcess2"/>
    <dgm:cxn modelId="{19894AE8-5C28-495E-B989-568F426B7D96}" type="presParOf" srcId="{8AADE251-8890-489C-A539-AC528110D36F}" destId="{D7EE7448-450E-47D2-BA41-FF3B67ECACDD}" srcOrd="4" destOrd="0" presId="urn:microsoft.com/office/officeart/2005/8/layout/lProcess2"/>
    <dgm:cxn modelId="{8BB742D2-73A0-42CC-9104-30457DD43D38}" type="presParOf" srcId="{8AADE251-8890-489C-A539-AC528110D36F}" destId="{F71E3E5B-FB84-4609-86A6-6375CB2CDD95}" srcOrd="5" destOrd="0" presId="urn:microsoft.com/office/officeart/2005/8/layout/lProcess2"/>
    <dgm:cxn modelId="{03B1BADB-823D-40A3-B392-47570B8213DC}" type="presParOf" srcId="{8AADE251-8890-489C-A539-AC528110D36F}" destId="{6F37FA9B-2356-4D15-B558-48186D3F4545}" srcOrd="6" destOrd="0" presId="urn:microsoft.com/office/officeart/2005/8/layout/lProcess2"/>
    <dgm:cxn modelId="{FC9B0FE4-1BA1-4D2E-863F-6EBF66770AE2}" type="presParOf" srcId="{8AADE251-8890-489C-A539-AC528110D36F}" destId="{BACEBDEB-BD21-4B95-A7DB-13BA64CA0D87}" srcOrd="7" destOrd="0" presId="urn:microsoft.com/office/officeart/2005/8/layout/lProcess2"/>
    <dgm:cxn modelId="{E9675413-0384-4CE0-94B2-4793536090F7}" type="presParOf" srcId="{8AADE251-8890-489C-A539-AC528110D36F}" destId="{970DB8BB-B0B1-405F-9CB7-F32F97630879}" srcOrd="8" destOrd="0" presId="urn:microsoft.com/office/officeart/2005/8/layout/lProcess2"/>
    <dgm:cxn modelId="{59C0F12B-4AE5-4C27-97ED-DAC6433E0E68}" type="presParOf" srcId="{8AADE251-8890-489C-A539-AC528110D36F}" destId="{02BD752B-EC18-4039-946F-BC0962CDAF60}" srcOrd="9" destOrd="0" presId="urn:microsoft.com/office/officeart/2005/8/layout/lProcess2"/>
    <dgm:cxn modelId="{FD15259A-42A8-416E-8204-9B58739501BD}" type="presParOf" srcId="{8AADE251-8890-489C-A539-AC528110D36F}" destId="{6EA9D85B-0F26-445F-857C-CC30C3B6D5AC}" srcOrd="10" destOrd="0" presId="urn:microsoft.com/office/officeart/2005/8/layout/lProcess2"/>
    <dgm:cxn modelId="{BC8601BA-594E-46DF-983E-89F1A8EA1539}" type="presParOf" srcId="{8AADE251-8890-489C-A539-AC528110D36F}" destId="{18E8F73A-8823-426D-B6B6-260FF322704B}" srcOrd="11" destOrd="0" presId="urn:microsoft.com/office/officeart/2005/8/layout/lProcess2"/>
    <dgm:cxn modelId="{B582749B-C374-4BB0-808B-0C774C1D4988}" type="presParOf" srcId="{8AADE251-8890-489C-A539-AC528110D36F}" destId="{2CA9ABE7-26BE-4176-9CCB-E85A52F65EF9}" srcOrd="12" destOrd="0" presId="urn:microsoft.com/office/officeart/2005/8/layout/lProcess2"/>
    <dgm:cxn modelId="{6B4115CF-B3F6-47AC-A558-3DAFF7148193}" type="presParOf" srcId="{8AADE251-8890-489C-A539-AC528110D36F}" destId="{DC72D0A0-FE4F-4894-B6D7-24288A718586}" srcOrd="13" destOrd="0" presId="urn:microsoft.com/office/officeart/2005/8/layout/lProcess2"/>
    <dgm:cxn modelId="{E78A1ECA-7F16-4932-8780-BA4026E98556}" type="presParOf" srcId="{8AADE251-8890-489C-A539-AC528110D36F}" destId="{ED721F9E-DAD0-448F-B7D2-4D5B7F9F5412}" srcOrd="14" destOrd="0" presId="urn:microsoft.com/office/officeart/2005/8/layout/lProcess2"/>
    <dgm:cxn modelId="{08D70097-C6AD-44C9-A7D0-A2547C695787}" type="presParOf" srcId="{8AADE251-8890-489C-A539-AC528110D36F}" destId="{23425D0B-D4A9-410F-9C85-F0C90232AE67}" srcOrd="15" destOrd="0" presId="urn:microsoft.com/office/officeart/2005/8/layout/lProcess2"/>
    <dgm:cxn modelId="{EEB26654-9D30-4E9A-80A5-F22B66552463}" type="presParOf" srcId="{8AADE251-8890-489C-A539-AC528110D36F}" destId="{B7F1259A-C49D-4FB8-9669-F608B0E52E9D}" srcOrd="16" destOrd="0" presId="urn:microsoft.com/office/officeart/2005/8/layout/lProcess2"/>
    <dgm:cxn modelId="{1D120398-0390-48CA-9DBC-E40D740554D9}" type="presParOf" srcId="{CB4BEFC3-FF88-4FA8-8957-041A4FE4779D}" destId="{05909A04-977F-47B8-BDED-2CFB6D4BAC4B}" srcOrd="1" destOrd="0" presId="urn:microsoft.com/office/officeart/2005/8/layout/lProcess2"/>
    <dgm:cxn modelId="{D02DA2A2-7F02-4504-90E1-0B4490A6D6C5}" type="presParOf" srcId="{CB4BEFC3-FF88-4FA8-8957-041A4FE4779D}" destId="{9E6A45D9-0BBB-4BCE-8BD2-62737A4B6FAD}" srcOrd="2" destOrd="0" presId="urn:microsoft.com/office/officeart/2005/8/layout/lProcess2"/>
    <dgm:cxn modelId="{1667306F-EEBB-4435-8659-3E7F678B74FC}" type="presParOf" srcId="{9E6A45D9-0BBB-4BCE-8BD2-62737A4B6FAD}" destId="{7083ED85-6F12-4B5F-9F62-40A711ADBCB7}" srcOrd="0" destOrd="0" presId="urn:microsoft.com/office/officeart/2005/8/layout/lProcess2"/>
    <dgm:cxn modelId="{2E1549B1-6F27-4D1F-BA7A-EAD195BC551E}" type="presParOf" srcId="{9E6A45D9-0BBB-4BCE-8BD2-62737A4B6FAD}" destId="{9D538D54-2DC2-4D36-AA3E-8856E0886DC7}" srcOrd="1" destOrd="0" presId="urn:microsoft.com/office/officeart/2005/8/layout/lProcess2"/>
    <dgm:cxn modelId="{9523A232-8AD1-40F1-9006-21F608986BAD}" type="presParOf" srcId="{9E6A45D9-0BBB-4BCE-8BD2-62737A4B6FAD}" destId="{47B2516E-8520-487D-BB66-BB695F416D64}" srcOrd="2" destOrd="0" presId="urn:microsoft.com/office/officeart/2005/8/layout/lProcess2"/>
    <dgm:cxn modelId="{AF77BA65-6737-48AF-8B2F-25644C9A18F9}" type="presParOf" srcId="{47B2516E-8520-487D-BB66-BB695F416D64}" destId="{D1992A02-DA1D-49E9-B122-AFD3306C6C40}" srcOrd="0" destOrd="0" presId="urn:microsoft.com/office/officeart/2005/8/layout/lProcess2"/>
    <dgm:cxn modelId="{9974628D-D4A8-4491-B08B-E96B1CA540E0}" type="presParOf" srcId="{D1992A02-DA1D-49E9-B122-AFD3306C6C40}" destId="{DD4D21A1-F3BE-4802-BB5B-CF807A059346}" srcOrd="0" destOrd="0" presId="urn:microsoft.com/office/officeart/2005/8/layout/lProcess2"/>
    <dgm:cxn modelId="{CB52BB99-670D-449C-A8FA-83726E0BAB0F}" type="presParOf" srcId="{D1992A02-DA1D-49E9-B122-AFD3306C6C40}" destId="{FF12F501-8C47-4595-AB90-ECC4ECD456AD}" srcOrd="1" destOrd="0" presId="urn:microsoft.com/office/officeart/2005/8/layout/lProcess2"/>
    <dgm:cxn modelId="{061BF62C-48E9-491C-BFAB-EC1058158000}" type="presParOf" srcId="{D1992A02-DA1D-49E9-B122-AFD3306C6C40}" destId="{0087C85C-7576-4D89-AAC1-35B96E91E0E2}" srcOrd="2" destOrd="0" presId="urn:microsoft.com/office/officeart/2005/8/layout/lProcess2"/>
    <dgm:cxn modelId="{163B09FD-7B29-4E72-8A35-B0FB19B2157E}" type="presParOf" srcId="{D1992A02-DA1D-49E9-B122-AFD3306C6C40}" destId="{C364A3EC-52FD-4572-B9E8-A337C95A038A}" srcOrd="3" destOrd="0" presId="urn:microsoft.com/office/officeart/2005/8/layout/lProcess2"/>
    <dgm:cxn modelId="{D1A1DB5D-63CA-4FF3-A12D-076AE427EB35}" type="presParOf" srcId="{D1992A02-DA1D-49E9-B122-AFD3306C6C40}" destId="{19C053FD-74DF-4C82-9E0A-38DF4D7E85E2}" srcOrd="4" destOrd="0" presId="urn:microsoft.com/office/officeart/2005/8/layout/lProcess2"/>
    <dgm:cxn modelId="{4672FD2C-5D90-4D2B-B970-4744EFE19C0C}" type="presParOf" srcId="{D1992A02-DA1D-49E9-B122-AFD3306C6C40}" destId="{6E5FFF08-3DC4-44ED-8021-6AF8981CCA42}" srcOrd="5" destOrd="0" presId="urn:microsoft.com/office/officeart/2005/8/layout/lProcess2"/>
    <dgm:cxn modelId="{B492DA40-F3AC-4329-B078-64544E7945BB}" type="presParOf" srcId="{D1992A02-DA1D-49E9-B122-AFD3306C6C40}" destId="{CF7ABCF7-5B16-4551-B4E1-2FCA28156559}" srcOrd="6" destOrd="0" presId="urn:microsoft.com/office/officeart/2005/8/layout/lProcess2"/>
    <dgm:cxn modelId="{19809FF5-EC0E-41EE-A8BD-DA8B90B8D74F}" type="presParOf" srcId="{D1992A02-DA1D-49E9-B122-AFD3306C6C40}" destId="{3875888D-8218-4DDB-99FE-5C556A26FAB8}" srcOrd="7" destOrd="0" presId="urn:microsoft.com/office/officeart/2005/8/layout/lProcess2"/>
    <dgm:cxn modelId="{A69CF032-B9F8-497A-8E53-FF698E967F90}" type="presParOf" srcId="{D1992A02-DA1D-49E9-B122-AFD3306C6C40}" destId="{90B332A2-18E6-4920-B42D-9F8D1F929576}" srcOrd="8" destOrd="0" presId="urn:microsoft.com/office/officeart/2005/8/layout/lProcess2"/>
    <dgm:cxn modelId="{C4038782-085F-40E1-8867-ADF90339A48C}" type="presParOf" srcId="{D1992A02-DA1D-49E9-B122-AFD3306C6C40}" destId="{BA5E76FF-C843-43D1-9828-DDF8F21F7023}" srcOrd="9" destOrd="0" presId="urn:microsoft.com/office/officeart/2005/8/layout/lProcess2"/>
    <dgm:cxn modelId="{3434F8FA-7F96-49D2-86F3-EF08680A239D}" type="presParOf" srcId="{D1992A02-DA1D-49E9-B122-AFD3306C6C40}" destId="{DA748581-8655-43CB-82B8-02A3202C3A8B}" srcOrd="10" destOrd="0" presId="urn:microsoft.com/office/officeart/2005/8/layout/lProcess2"/>
    <dgm:cxn modelId="{0BD50092-B698-452F-B273-A4E8A46FCFD5}" type="presParOf" srcId="{D1992A02-DA1D-49E9-B122-AFD3306C6C40}" destId="{026852C1-D985-417B-A785-C12F232639D0}" srcOrd="11" destOrd="0" presId="urn:microsoft.com/office/officeart/2005/8/layout/lProcess2"/>
    <dgm:cxn modelId="{BF3F146F-DF3E-4879-A61D-D9A776E07FB0}" type="presParOf" srcId="{D1992A02-DA1D-49E9-B122-AFD3306C6C40}" destId="{C86C46F5-74CB-476B-9E37-62627E1FEF6B}" srcOrd="12" destOrd="0" presId="urn:microsoft.com/office/officeart/2005/8/layout/lProcess2"/>
    <dgm:cxn modelId="{B04E6095-1323-4353-B7D3-4B8AC81B5511}" type="presParOf" srcId="{D1992A02-DA1D-49E9-B122-AFD3306C6C40}" destId="{A8DE0324-28B1-49CE-B607-F1548FF50294}" srcOrd="13" destOrd="0" presId="urn:microsoft.com/office/officeart/2005/8/layout/lProcess2"/>
    <dgm:cxn modelId="{CD74D7F2-3413-4DC2-950D-21D1C09CCCF5}" type="presParOf" srcId="{D1992A02-DA1D-49E9-B122-AFD3306C6C40}" destId="{929EA859-D56C-494A-B544-4BD6E1E19DD4}" srcOrd="14" destOrd="0" presId="urn:microsoft.com/office/officeart/2005/8/layout/lProcess2"/>
    <dgm:cxn modelId="{62A075A9-E8AF-450C-97F5-BBDCD3E874F5}" type="presParOf" srcId="{CB4BEFC3-FF88-4FA8-8957-041A4FE4779D}" destId="{8CCE54C0-AF88-4E34-9511-4F6719361F9A}" srcOrd="3" destOrd="0" presId="urn:microsoft.com/office/officeart/2005/8/layout/lProcess2"/>
    <dgm:cxn modelId="{5A5E187C-82B0-4754-B948-D532BEE57601}" type="presParOf" srcId="{CB4BEFC3-FF88-4FA8-8957-041A4FE4779D}" destId="{52AE0A06-79F2-401C-B1C7-8E2F9369117B}" srcOrd="4" destOrd="0" presId="urn:microsoft.com/office/officeart/2005/8/layout/lProcess2"/>
    <dgm:cxn modelId="{98222A7E-1B71-452C-B5F3-35E736BAB130}" type="presParOf" srcId="{52AE0A06-79F2-401C-B1C7-8E2F9369117B}" destId="{20A85503-9C9A-4CC1-8358-FE2B41286605}" srcOrd="0" destOrd="0" presId="urn:microsoft.com/office/officeart/2005/8/layout/lProcess2"/>
    <dgm:cxn modelId="{DF02A88D-7185-441B-A1EF-8B5608D0CB9E}" type="presParOf" srcId="{52AE0A06-79F2-401C-B1C7-8E2F9369117B}" destId="{B5A165D2-C428-4ADA-8052-A1B3AEDF749B}" srcOrd="1" destOrd="0" presId="urn:microsoft.com/office/officeart/2005/8/layout/lProcess2"/>
    <dgm:cxn modelId="{40F179A8-705F-4FB2-9761-E4C991B1A306}" type="presParOf" srcId="{52AE0A06-79F2-401C-B1C7-8E2F9369117B}" destId="{715FD09C-B3E8-4D87-B2A3-ABBCB8E76FEE}" srcOrd="2" destOrd="0" presId="urn:microsoft.com/office/officeart/2005/8/layout/lProcess2"/>
    <dgm:cxn modelId="{F1A94B61-F470-4AC8-8546-B6373392FE7E}" type="presParOf" srcId="{715FD09C-B3E8-4D87-B2A3-ABBCB8E76FEE}" destId="{3A2654C4-8704-4BDC-9E11-EB75FF25DD65}" srcOrd="0" destOrd="0" presId="urn:microsoft.com/office/officeart/2005/8/layout/lProcess2"/>
    <dgm:cxn modelId="{DF7D127C-C3BB-4F8F-8352-7B74DA2B304E}" type="presParOf" srcId="{3A2654C4-8704-4BDC-9E11-EB75FF25DD65}" destId="{28FD1157-DBE1-4AFC-B774-38F052308558}" srcOrd="0" destOrd="0" presId="urn:microsoft.com/office/officeart/2005/8/layout/lProcess2"/>
    <dgm:cxn modelId="{39586498-E93B-4515-B14B-521F92068365}" type="presParOf" srcId="{3A2654C4-8704-4BDC-9E11-EB75FF25DD65}" destId="{B184A6F9-949C-448D-8C76-FFC98BC4D196}" srcOrd="1" destOrd="0" presId="urn:microsoft.com/office/officeart/2005/8/layout/lProcess2"/>
    <dgm:cxn modelId="{3721B8F9-7A43-468D-9140-AE0B08A31319}" type="presParOf" srcId="{3A2654C4-8704-4BDC-9E11-EB75FF25DD65}" destId="{55FFE1B7-2B55-4999-A795-D691D45F91A7}" srcOrd="2" destOrd="0" presId="urn:microsoft.com/office/officeart/2005/8/layout/lProcess2"/>
    <dgm:cxn modelId="{43F17026-243A-4D12-AAA0-FC02EA254239}" type="presParOf" srcId="{3A2654C4-8704-4BDC-9E11-EB75FF25DD65}" destId="{90ABF57D-22C1-4262-A224-2CB29186A4BA}" srcOrd="3" destOrd="0" presId="urn:microsoft.com/office/officeart/2005/8/layout/lProcess2"/>
    <dgm:cxn modelId="{A424BADA-1771-41FE-B9BE-D34A5F0B48FF}" type="presParOf" srcId="{3A2654C4-8704-4BDC-9E11-EB75FF25DD65}" destId="{3362C9CE-AB3F-4E94-9113-85E00DE4C6FA}" srcOrd="4" destOrd="0" presId="urn:microsoft.com/office/officeart/2005/8/layout/lProcess2"/>
    <dgm:cxn modelId="{BB2BE5CC-F279-44FC-A496-1A6EB413E53F}" type="presParOf" srcId="{3A2654C4-8704-4BDC-9E11-EB75FF25DD65}" destId="{C6A3154E-B878-4B79-BF46-0557287BB51B}" srcOrd="5" destOrd="0" presId="urn:microsoft.com/office/officeart/2005/8/layout/lProcess2"/>
    <dgm:cxn modelId="{1BEB767E-5E1D-42A4-B980-F59F8C403019}" type="presParOf" srcId="{3A2654C4-8704-4BDC-9E11-EB75FF25DD65}" destId="{2844C706-946E-4C20-9C33-4B5A15E07387}" srcOrd="6" destOrd="0" presId="urn:microsoft.com/office/officeart/2005/8/layout/lProcess2"/>
    <dgm:cxn modelId="{B8087DDD-56DB-425B-A55C-81292E232F03}" type="presParOf" srcId="{3A2654C4-8704-4BDC-9E11-EB75FF25DD65}" destId="{F6EECFAB-FBDC-4362-ABC5-BB878B2F0631}" srcOrd="7" destOrd="0" presId="urn:microsoft.com/office/officeart/2005/8/layout/lProcess2"/>
    <dgm:cxn modelId="{56EC3783-8974-40C5-9A98-D769B13EABA3}" type="presParOf" srcId="{3A2654C4-8704-4BDC-9E11-EB75FF25DD65}" destId="{661FAC7A-67B6-4A9F-9B6A-9AF6E1EAE63B}" srcOrd="8" destOrd="0" presId="urn:microsoft.com/office/officeart/2005/8/layout/lProcess2"/>
    <dgm:cxn modelId="{679F6359-A1EB-43DE-A85E-CB9A423AAFAA}" type="presParOf" srcId="{3A2654C4-8704-4BDC-9E11-EB75FF25DD65}" destId="{E28BFB47-AD5E-4756-8C68-5A42F43CBDEE}" srcOrd="9" destOrd="0" presId="urn:microsoft.com/office/officeart/2005/8/layout/lProcess2"/>
    <dgm:cxn modelId="{204E07F2-EB4D-4B02-A3A5-752B5955033C}" type="presParOf" srcId="{3A2654C4-8704-4BDC-9E11-EB75FF25DD65}" destId="{031B4C5A-20CC-44ED-BE76-94E5A6215D3B}" srcOrd="10" destOrd="0" presId="urn:microsoft.com/office/officeart/2005/8/layout/lProcess2"/>
    <dgm:cxn modelId="{F4A6ADC5-E400-46EC-A72C-1BCEE01DE32A}" type="presParOf" srcId="{3A2654C4-8704-4BDC-9E11-EB75FF25DD65}" destId="{BDC34EA9-4299-4E2A-8F0E-082537B58BF4}" srcOrd="11" destOrd="0" presId="urn:microsoft.com/office/officeart/2005/8/layout/lProcess2"/>
    <dgm:cxn modelId="{8E8820CD-1EB7-48FC-81C4-B736FE7AFB71}" type="presParOf" srcId="{3A2654C4-8704-4BDC-9E11-EB75FF25DD65}" destId="{6C1360FB-CFED-4EDE-A587-D4E0604842AC}" srcOrd="12" destOrd="0" presId="urn:microsoft.com/office/officeart/2005/8/layout/lProcess2"/>
    <dgm:cxn modelId="{C2E38CB6-D57E-4B4B-9061-73600C5E5E1B}" type="presParOf" srcId="{3A2654C4-8704-4BDC-9E11-EB75FF25DD65}" destId="{71A659A8-2E0C-4B11-914A-F758AB21F64A}" srcOrd="13" destOrd="0" presId="urn:microsoft.com/office/officeart/2005/8/layout/lProcess2"/>
    <dgm:cxn modelId="{CB6E3559-3246-49B6-8C07-D614EFAA4E9B}" type="presParOf" srcId="{3A2654C4-8704-4BDC-9E11-EB75FF25DD65}" destId="{D152E666-D9D8-43A9-B278-673E25C2A4C3}" srcOrd="14" destOrd="0" presId="urn:microsoft.com/office/officeart/2005/8/layout/lProcess2"/>
    <dgm:cxn modelId="{439170AA-1321-419A-B36E-04B7FDA003DD}" type="presParOf" srcId="{CB4BEFC3-FF88-4FA8-8957-041A4FE4779D}" destId="{EDBC260F-4DD6-4E51-BC8E-D07BF3197D61}" srcOrd="5" destOrd="0" presId="urn:microsoft.com/office/officeart/2005/8/layout/lProcess2"/>
    <dgm:cxn modelId="{50219E0F-B297-427F-BDE6-2F091448EF25}" type="presParOf" srcId="{CB4BEFC3-FF88-4FA8-8957-041A4FE4779D}" destId="{A0FDB2A3-8144-43EC-854B-4E4A38FDDE9E}" srcOrd="6" destOrd="0" presId="urn:microsoft.com/office/officeart/2005/8/layout/lProcess2"/>
    <dgm:cxn modelId="{B1B1F864-E6D0-44C4-BD52-B32DB7CD26D3}" type="presParOf" srcId="{A0FDB2A3-8144-43EC-854B-4E4A38FDDE9E}" destId="{DCCE76D2-D55A-41B0-9270-9846A01C494F}" srcOrd="0" destOrd="0" presId="urn:microsoft.com/office/officeart/2005/8/layout/lProcess2"/>
    <dgm:cxn modelId="{6B3A5D0C-DB5E-4A3F-8FEF-BCC29300082B}" type="presParOf" srcId="{A0FDB2A3-8144-43EC-854B-4E4A38FDDE9E}" destId="{97808465-01C2-43AE-A7E2-1D19740D7483}" srcOrd="1" destOrd="0" presId="urn:microsoft.com/office/officeart/2005/8/layout/lProcess2"/>
    <dgm:cxn modelId="{9E82F74E-0B03-4911-9D7F-737C34B2B7AC}" type="presParOf" srcId="{A0FDB2A3-8144-43EC-854B-4E4A38FDDE9E}" destId="{7F328ADA-E292-46DF-BA09-F6ED3795F0FD}" srcOrd="2" destOrd="0" presId="urn:microsoft.com/office/officeart/2005/8/layout/lProcess2"/>
    <dgm:cxn modelId="{F8FF30A9-DC9A-4313-BD46-2E666AD40E4B}" type="presParOf" srcId="{7F328ADA-E292-46DF-BA09-F6ED3795F0FD}" destId="{6D7E4622-0E6E-4857-B2CD-745955F86EEC}" srcOrd="0" destOrd="0" presId="urn:microsoft.com/office/officeart/2005/8/layout/lProcess2"/>
    <dgm:cxn modelId="{9B0A38FA-04A2-4223-8FD0-E8E13FEBA1DA}" type="presParOf" srcId="{6D7E4622-0E6E-4857-B2CD-745955F86EEC}" destId="{67BDC20A-0EE9-4B69-A390-36A60B301939}" srcOrd="0" destOrd="0" presId="urn:microsoft.com/office/officeart/2005/8/layout/lProcess2"/>
    <dgm:cxn modelId="{3836262B-7EA0-4457-9974-5510BE87D257}" type="presParOf" srcId="{6D7E4622-0E6E-4857-B2CD-745955F86EEC}" destId="{1FC8E9D8-51C7-4090-AD8F-230AC631DAF7}" srcOrd="1" destOrd="0" presId="urn:microsoft.com/office/officeart/2005/8/layout/lProcess2"/>
    <dgm:cxn modelId="{0A07AB4F-3B3E-4024-818C-41722FA168BA}" type="presParOf" srcId="{6D7E4622-0E6E-4857-B2CD-745955F86EEC}" destId="{E3030CC1-59F6-4B9F-968B-7629FD40C197}" srcOrd="2" destOrd="0" presId="urn:microsoft.com/office/officeart/2005/8/layout/lProcess2"/>
    <dgm:cxn modelId="{F960C0F5-3836-4385-BBD2-5BD41601B306}" type="presParOf" srcId="{6D7E4622-0E6E-4857-B2CD-745955F86EEC}" destId="{E2CAEBCF-45B7-4D35-BE68-B1CAB96B0257}" srcOrd="3" destOrd="0" presId="urn:microsoft.com/office/officeart/2005/8/layout/lProcess2"/>
    <dgm:cxn modelId="{70477F15-1ABB-4A27-9296-BFA24DAF1F3B}" type="presParOf" srcId="{6D7E4622-0E6E-4857-B2CD-745955F86EEC}" destId="{0D38E284-0902-4A98-BD41-BBCD828E1894}" srcOrd="4" destOrd="0" presId="urn:microsoft.com/office/officeart/2005/8/layout/lProcess2"/>
    <dgm:cxn modelId="{AF6180E4-FE52-4753-9AC8-88F78F1CCF29}" type="presParOf" srcId="{6D7E4622-0E6E-4857-B2CD-745955F86EEC}" destId="{7CF2D483-C940-4114-B3CB-3DF3ACC4BC3D}" srcOrd="5" destOrd="0" presId="urn:microsoft.com/office/officeart/2005/8/layout/lProcess2"/>
    <dgm:cxn modelId="{794DF643-F9EF-421D-B084-636FC1628F8A}" type="presParOf" srcId="{6D7E4622-0E6E-4857-B2CD-745955F86EEC}" destId="{6FF19DE8-BBB0-4B4E-B4CF-BA9EF7CFB379}" srcOrd="6" destOrd="0" presId="urn:microsoft.com/office/officeart/2005/8/layout/lProcess2"/>
    <dgm:cxn modelId="{89CF4CED-195E-4135-BA24-C43071AAD5AF}" type="presParOf" srcId="{6D7E4622-0E6E-4857-B2CD-745955F86EEC}" destId="{BF10D393-2F82-4E38-B490-956A844715C0}" srcOrd="7" destOrd="0" presId="urn:microsoft.com/office/officeart/2005/8/layout/lProcess2"/>
    <dgm:cxn modelId="{FEB8FC61-2CD3-49AA-9CE0-B5882C585B25}" type="presParOf" srcId="{6D7E4622-0E6E-4857-B2CD-745955F86EEC}" destId="{10C396EE-2E36-4D4E-9015-15C96CC110B6}" srcOrd="8" destOrd="0" presId="urn:microsoft.com/office/officeart/2005/8/layout/lProcess2"/>
    <dgm:cxn modelId="{748F22E0-7C35-463B-AD36-2C6FCF63FC90}" type="presParOf" srcId="{6D7E4622-0E6E-4857-B2CD-745955F86EEC}" destId="{1B8F9FAC-56F2-488D-9354-A24BA518F1EB}" srcOrd="9" destOrd="0" presId="urn:microsoft.com/office/officeart/2005/8/layout/lProcess2"/>
    <dgm:cxn modelId="{DF8B0321-C1C5-48DE-AE9B-48037FD207C3}" type="presParOf" srcId="{6D7E4622-0E6E-4857-B2CD-745955F86EEC}" destId="{9397C9DE-4FC3-458E-ACD5-4BC43A58E17F}" srcOrd="10" destOrd="0" presId="urn:microsoft.com/office/officeart/2005/8/layout/lProcess2"/>
    <dgm:cxn modelId="{6D994241-34DE-40E6-815D-C5F941CB3A78}" type="presParOf" srcId="{6D7E4622-0E6E-4857-B2CD-745955F86EEC}" destId="{1DAE95B4-2EB8-4B14-956E-DF3D57F9400C}" srcOrd="11" destOrd="0" presId="urn:microsoft.com/office/officeart/2005/8/layout/lProcess2"/>
    <dgm:cxn modelId="{7214EE94-08CE-4A81-A276-2E07E18BAE78}" type="presParOf" srcId="{6D7E4622-0E6E-4857-B2CD-745955F86EEC}" destId="{450AE74C-85B9-4B4E-A186-F530A47D1078}" srcOrd="12" destOrd="0" presId="urn:microsoft.com/office/officeart/2005/8/layout/lProcess2"/>
    <dgm:cxn modelId="{F342936F-56BD-4ABF-9F09-E97F96D966BF}" type="presParOf" srcId="{6D7E4622-0E6E-4857-B2CD-745955F86EEC}" destId="{BD178CB3-4416-46A8-ADD9-C2C6EFACE2FA}" srcOrd="13" destOrd="0" presId="urn:microsoft.com/office/officeart/2005/8/layout/lProcess2"/>
    <dgm:cxn modelId="{8BFF723D-BB09-475D-AE70-081845F05896}" type="presParOf" srcId="{6D7E4622-0E6E-4857-B2CD-745955F86EEC}" destId="{B3806B1A-A57D-4721-8C9C-91EF5DCAC12B}" srcOrd="14" destOrd="0" presId="urn:microsoft.com/office/officeart/2005/8/layout/lProcess2"/>
    <dgm:cxn modelId="{62D549DB-DD2A-4B41-973E-8227C1AA3C50}" type="presParOf" srcId="{6D7E4622-0E6E-4857-B2CD-745955F86EEC}" destId="{F312FEF5-5146-4DE1-9F45-66774EB5D80C}" srcOrd="15" destOrd="0" presId="urn:microsoft.com/office/officeart/2005/8/layout/lProcess2"/>
    <dgm:cxn modelId="{7238746C-1D1A-4BC6-9ED2-A64A2D0828AF}" type="presParOf" srcId="{6D7E4622-0E6E-4857-B2CD-745955F86EEC}" destId="{21458619-4A2A-4E7E-9F1E-2661EDE4B5F6}" srcOrd="1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8D300C-7C41-44C8-9F88-03D2F5B48C3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kumimoji="1" lang="ja-JP" altLang="en-US"/>
        </a:p>
      </dgm:t>
    </dgm:pt>
    <dgm:pt modelId="{73D90B8E-8E89-4C5E-B6B0-0497D12BB656}">
      <dgm:prSet phldrT="[テキスト]" custT="1"/>
      <dgm:spPr>
        <a:xfrm>
          <a:off x="369" y="0"/>
          <a:ext cx="362225" cy="4788693"/>
        </a:xfrm>
        <a:noFill/>
        <a:ln>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effectLst/>
      </dgm:spPr>
      <dgm:t>
        <a:bodyPr/>
        <a:lstStyle/>
        <a:p>
          <a:pPr algn="l"/>
          <a:r>
            <a:rPr kumimoji="1" lang="ja-JP" altLang="en-US" sz="600" dirty="0" smtClean="0">
              <a:solidFill>
                <a:sysClr val="windowText" lastClr="000000">
                  <a:hueOff val="0"/>
                  <a:satOff val="0"/>
                  <a:lumOff val="0"/>
                  <a:alphaOff val="0"/>
                </a:sysClr>
              </a:solidFill>
              <a:latin typeface="Calibri"/>
              <a:ea typeface="ＭＳ Ｐゴシック"/>
              <a:cs typeface="+mn-cs"/>
            </a:rPr>
            <a:t>ＫＡＢＣ</a:t>
          </a:r>
          <a:r>
            <a:rPr kumimoji="1" lang="en-US" altLang="ja-JP" sz="600" dirty="0" smtClean="0">
              <a:solidFill>
                <a:sysClr val="windowText" lastClr="000000">
                  <a:hueOff val="0"/>
                  <a:satOff val="0"/>
                  <a:lumOff val="0"/>
                  <a:alphaOff val="0"/>
                </a:sysClr>
              </a:solidFill>
              <a:latin typeface="Calibri"/>
              <a:ea typeface="ＭＳ Ｐゴシック"/>
              <a:cs typeface="+mn-cs"/>
            </a:rPr>
            <a:t>-Ⅱ</a:t>
          </a:r>
        </a:p>
        <a:p>
          <a:pPr algn="l"/>
          <a:r>
            <a:rPr kumimoji="1" lang="ja-JP" altLang="en-US" sz="600" dirty="0" smtClean="0">
              <a:solidFill>
                <a:sysClr val="windowText" lastClr="000000">
                  <a:hueOff val="0"/>
                  <a:satOff val="0"/>
                  <a:lumOff val="0"/>
                  <a:alphaOff val="0"/>
                </a:sysClr>
              </a:solidFill>
              <a:latin typeface="Calibri"/>
              <a:ea typeface="ＭＳ Ｐゴシック"/>
              <a:cs typeface="+mn-cs"/>
            </a:rPr>
            <a:t>（多面的な認知）</a:t>
          </a:r>
          <a:endParaRPr kumimoji="1" lang="ja-JP" altLang="en-US" sz="600" dirty="0">
            <a:solidFill>
              <a:sysClr val="windowText" lastClr="000000">
                <a:hueOff val="0"/>
                <a:satOff val="0"/>
                <a:lumOff val="0"/>
                <a:alphaOff val="0"/>
              </a:sysClr>
            </a:solidFill>
            <a:latin typeface="Calibri"/>
            <a:ea typeface="ＭＳ Ｐゴシック"/>
            <a:cs typeface="+mn-cs"/>
          </a:endParaRPr>
        </a:p>
      </dgm:t>
    </dgm:pt>
    <dgm:pt modelId="{1003C72E-BABB-443D-B569-5D67EAD520A6}" type="parTrans" cxnId="{35078BF0-8CD1-41BE-A6A2-FE6CB1DD111A}">
      <dgm:prSet/>
      <dgm:spPr/>
      <dgm:t>
        <a:bodyPr/>
        <a:lstStyle/>
        <a:p>
          <a:endParaRPr kumimoji="1" lang="ja-JP" altLang="en-US"/>
        </a:p>
      </dgm:t>
    </dgm:pt>
    <dgm:pt modelId="{232429A2-01F5-4533-A9FC-DF7AFD8F0702}" type="sibTrans" cxnId="{35078BF0-8CD1-41BE-A6A2-FE6CB1DD111A}">
      <dgm:prSet/>
      <dgm:spPr/>
      <dgm:t>
        <a:bodyPr/>
        <a:lstStyle/>
        <a:p>
          <a:endParaRPr kumimoji="1" lang="ja-JP" altLang="en-US"/>
        </a:p>
      </dgm:t>
    </dgm:pt>
    <dgm:pt modelId="{38152765-C6B5-4591-982C-554BF3650261}">
      <dgm:prSet phldrT="[テキスト]" custT="1"/>
      <dgm:spPr>
        <a:xfrm>
          <a:off x="44911" y="1401807"/>
          <a:ext cx="289780" cy="350409"/>
        </a:xfrm>
        <a:noFill/>
        <a:ln w="6350" cap="flat" cmpd="sng" algn="ctr">
          <a:solidFill>
            <a:sysClr val="windowText" lastClr="000000"/>
          </a:solidFill>
          <a:prstDash val="solid"/>
        </a:ln>
        <a:effectLst/>
      </dgm:spPr>
      <dgm:t>
        <a:bodyPr/>
        <a:lstStyle/>
        <a:p>
          <a:r>
            <a:rPr kumimoji="1" lang="ja-JP" altLang="en-US" sz="600" dirty="0" smtClean="0">
              <a:solidFill>
                <a:sysClr val="windowText" lastClr="000000"/>
              </a:solidFill>
              <a:latin typeface="Calibri"/>
              <a:ea typeface="ＭＳ Ｐゴシック"/>
              <a:cs typeface="+mn-cs"/>
            </a:rPr>
            <a:t>継次</a:t>
          </a:r>
          <a:endParaRPr kumimoji="1" lang="ja-JP" altLang="en-US" sz="600" dirty="0">
            <a:solidFill>
              <a:sysClr val="windowText" lastClr="000000"/>
            </a:solidFill>
            <a:latin typeface="Calibri"/>
            <a:ea typeface="ＭＳ Ｐゴシック"/>
            <a:cs typeface="+mn-cs"/>
          </a:endParaRPr>
        </a:p>
      </dgm:t>
    </dgm:pt>
    <dgm:pt modelId="{10BC7BCC-2385-44A3-902C-CB227F0D26C0}" type="parTrans" cxnId="{1C8FC568-61FB-409C-81E3-6AD287B88CC9}">
      <dgm:prSet/>
      <dgm:spPr/>
      <dgm:t>
        <a:bodyPr/>
        <a:lstStyle/>
        <a:p>
          <a:endParaRPr kumimoji="1" lang="ja-JP" altLang="en-US"/>
        </a:p>
      </dgm:t>
    </dgm:pt>
    <dgm:pt modelId="{87E50757-9F7B-496B-9CA9-915FB82F5CA1}" type="sibTrans" cxnId="{1C8FC568-61FB-409C-81E3-6AD287B88CC9}">
      <dgm:prSet/>
      <dgm:spPr/>
      <dgm:t>
        <a:bodyPr/>
        <a:lstStyle/>
        <a:p>
          <a:endParaRPr kumimoji="1" lang="ja-JP" altLang="en-US"/>
        </a:p>
      </dgm:t>
    </dgm:pt>
    <dgm:pt modelId="{1B775694-01D4-4E69-A28C-FDB68A68413A}">
      <dgm:prSet phldrT="[テキスト]" custT="1"/>
      <dgm:spPr>
        <a:xfrm>
          <a:off x="36591" y="1834002"/>
          <a:ext cx="289780" cy="299030"/>
        </a:xfrm>
        <a:noFill/>
        <a:ln w="6350" cap="flat" cmpd="sng" algn="ctr">
          <a:solidFill>
            <a:sysClr val="windowText" lastClr="000000"/>
          </a:solidFill>
          <a:prstDash val="solid"/>
        </a:ln>
        <a:effectLst/>
      </dgm:spPr>
      <dgm:t>
        <a:bodyPr/>
        <a:lstStyle/>
        <a:p>
          <a:r>
            <a:rPr kumimoji="1" lang="ja-JP" altLang="en-US" sz="600" dirty="0" smtClean="0">
              <a:solidFill>
                <a:sysClr val="windowText" lastClr="000000"/>
              </a:solidFill>
              <a:latin typeface="Calibri"/>
              <a:ea typeface="ＭＳ Ｐゴシック"/>
              <a:cs typeface="+mn-cs"/>
            </a:rPr>
            <a:t>同時</a:t>
          </a:r>
          <a:endParaRPr kumimoji="1" lang="ja-JP" altLang="en-US" sz="600" dirty="0">
            <a:solidFill>
              <a:sysClr val="windowText" lastClr="000000"/>
            </a:solidFill>
            <a:latin typeface="Calibri"/>
            <a:ea typeface="ＭＳ Ｐゴシック"/>
            <a:cs typeface="+mn-cs"/>
          </a:endParaRPr>
        </a:p>
      </dgm:t>
    </dgm:pt>
    <dgm:pt modelId="{0916B397-F73B-4200-BFC7-8CA94B7E9039}" type="parTrans" cxnId="{13A8396A-D07F-48D6-BE3D-24C49C409FB6}">
      <dgm:prSet/>
      <dgm:spPr/>
      <dgm:t>
        <a:bodyPr/>
        <a:lstStyle/>
        <a:p>
          <a:endParaRPr kumimoji="1" lang="ja-JP" altLang="en-US"/>
        </a:p>
      </dgm:t>
    </dgm:pt>
    <dgm:pt modelId="{1B7CA360-420A-47A4-AD8D-75C8CEEAD063}" type="sibTrans" cxnId="{13A8396A-D07F-48D6-BE3D-24C49C409FB6}">
      <dgm:prSet/>
      <dgm:spPr/>
      <dgm:t>
        <a:bodyPr/>
        <a:lstStyle/>
        <a:p>
          <a:endParaRPr kumimoji="1" lang="ja-JP" altLang="en-US"/>
        </a:p>
      </dgm:t>
    </dgm:pt>
    <dgm:pt modelId="{3EBF85C8-10EB-4E2F-AC49-FA7F71110561}">
      <dgm:prSet phldrT="[テキスト]" custT="1"/>
      <dgm:spPr>
        <a:xfrm>
          <a:off x="389762" y="0"/>
          <a:ext cx="362225" cy="4788693"/>
        </a:xfrm>
        <a:noFill/>
        <a:ln>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effectLst/>
      </dgm:spPr>
      <dgm:t>
        <a:bodyPr/>
        <a:lstStyle/>
        <a:p>
          <a:pPr algn="l"/>
          <a:r>
            <a:rPr kumimoji="1" lang="ja-JP" altLang="en-US" sz="500" dirty="0" smtClean="0">
              <a:solidFill>
                <a:sysClr val="windowText" lastClr="000000">
                  <a:hueOff val="0"/>
                  <a:satOff val="0"/>
                  <a:lumOff val="0"/>
                  <a:alphaOff val="0"/>
                </a:sysClr>
              </a:solidFill>
              <a:latin typeface="Calibri"/>
              <a:ea typeface="ＭＳ Ｐゴシック"/>
              <a:cs typeface="+mn-cs"/>
            </a:rPr>
            <a:t>ＷＩＳＣ</a:t>
          </a:r>
          <a:endParaRPr kumimoji="1" lang="en-US" altLang="ja-JP" sz="500" dirty="0" smtClean="0">
            <a:solidFill>
              <a:sysClr val="windowText" lastClr="000000">
                <a:hueOff val="0"/>
                <a:satOff val="0"/>
                <a:lumOff val="0"/>
                <a:alphaOff val="0"/>
              </a:sysClr>
            </a:solidFill>
            <a:latin typeface="Calibri"/>
            <a:ea typeface="ＭＳ Ｐゴシック"/>
            <a:cs typeface="+mn-cs"/>
          </a:endParaRPr>
        </a:p>
        <a:p>
          <a:pPr algn="l"/>
          <a:r>
            <a:rPr kumimoji="1" lang="en-US" altLang="ja-JP" sz="500" dirty="0" smtClean="0">
              <a:solidFill>
                <a:sysClr val="windowText" lastClr="000000">
                  <a:hueOff val="0"/>
                  <a:satOff val="0"/>
                  <a:lumOff val="0"/>
                  <a:alphaOff val="0"/>
                </a:sysClr>
              </a:solidFill>
              <a:latin typeface="Calibri"/>
              <a:ea typeface="ＭＳ Ｐゴシック"/>
              <a:cs typeface="+mn-cs"/>
            </a:rPr>
            <a:t>-Ⅳ</a:t>
          </a:r>
        </a:p>
        <a:p>
          <a:pPr algn="l"/>
          <a:r>
            <a:rPr kumimoji="1" lang="ja-JP" altLang="en-US" sz="500" dirty="0" smtClean="0">
              <a:solidFill>
                <a:sysClr val="windowText" lastClr="000000">
                  <a:hueOff val="0"/>
                  <a:satOff val="0"/>
                  <a:lumOff val="0"/>
                  <a:alphaOff val="0"/>
                </a:sysClr>
              </a:solidFill>
              <a:latin typeface="Calibri"/>
              <a:ea typeface="ＭＳ Ｐゴシック"/>
              <a:cs typeface="+mn-cs"/>
            </a:rPr>
            <a:t>（文脈依存な認知）</a:t>
          </a:r>
          <a:endParaRPr kumimoji="1" lang="ja-JP" altLang="en-US" sz="500" dirty="0">
            <a:solidFill>
              <a:sysClr val="windowText" lastClr="000000">
                <a:hueOff val="0"/>
                <a:satOff val="0"/>
                <a:lumOff val="0"/>
                <a:alphaOff val="0"/>
              </a:sysClr>
            </a:solidFill>
            <a:latin typeface="Calibri"/>
            <a:ea typeface="ＭＳ Ｐゴシック"/>
            <a:cs typeface="+mn-cs"/>
          </a:endParaRPr>
        </a:p>
      </dgm:t>
    </dgm:pt>
    <dgm:pt modelId="{98CEFA24-ED47-4C5F-A514-7F7D8E33F8C8}" type="parTrans" cxnId="{23BB3E96-EBBD-464B-8108-76B03275DF90}">
      <dgm:prSet/>
      <dgm:spPr/>
      <dgm:t>
        <a:bodyPr/>
        <a:lstStyle/>
        <a:p>
          <a:endParaRPr kumimoji="1" lang="ja-JP" altLang="en-US"/>
        </a:p>
      </dgm:t>
    </dgm:pt>
    <dgm:pt modelId="{C97A7467-9F20-42A3-B819-35CA4C2C9C93}" type="sibTrans" cxnId="{23BB3E96-EBBD-464B-8108-76B03275DF90}">
      <dgm:prSet/>
      <dgm:spPr/>
      <dgm:t>
        <a:bodyPr/>
        <a:lstStyle/>
        <a:p>
          <a:endParaRPr kumimoji="1" lang="ja-JP" altLang="en-US"/>
        </a:p>
      </dgm:t>
    </dgm:pt>
    <dgm:pt modelId="{935A9DC8-0768-42FF-A11A-E417276788B5}">
      <dgm:prSet phldrT="[テキスト]" custT="1"/>
      <dgm:spPr>
        <a:xfrm>
          <a:off x="425984" y="1438076"/>
          <a:ext cx="289780" cy="308909"/>
        </a:xfrm>
        <a:noFill/>
        <a:ln w="6350" cap="flat" cmpd="sng" algn="ctr">
          <a:solidFill>
            <a:scrgbClr r="0" g="0" b="0"/>
          </a:solidFill>
          <a:prstDash val="solid"/>
        </a:ln>
        <a:effectLst/>
      </dgm:spPr>
      <dgm:t>
        <a:bodyPr/>
        <a:lstStyle/>
        <a:p>
          <a:r>
            <a:rPr kumimoji="1" lang="ja-JP" altLang="en-US" sz="200" dirty="0" smtClean="0">
              <a:solidFill>
                <a:sysClr val="windowText" lastClr="000000"/>
              </a:solidFill>
              <a:latin typeface="Calibri"/>
              <a:ea typeface="ＭＳ Ｐゴシック"/>
              <a:cs typeface="+mn-cs"/>
            </a:rPr>
            <a:t>ワーキングメモリ</a:t>
          </a:r>
          <a:endParaRPr kumimoji="1" lang="en-US" altLang="ja-JP" sz="2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（ＷＭＩ）</a:t>
          </a:r>
          <a:endParaRPr kumimoji="1" lang="ja-JP" altLang="en-US" sz="500" dirty="0">
            <a:solidFill>
              <a:sysClr val="windowText" lastClr="000000"/>
            </a:solidFill>
            <a:latin typeface="Calibri"/>
            <a:ea typeface="ＭＳ Ｐゴシック"/>
            <a:cs typeface="+mn-cs"/>
          </a:endParaRPr>
        </a:p>
      </dgm:t>
    </dgm:pt>
    <dgm:pt modelId="{5E0C60D2-EF2C-4437-859A-3BDFB7E9562E}" type="parTrans" cxnId="{D04C8EC3-6CF9-4B50-9C28-B765284D200A}">
      <dgm:prSet/>
      <dgm:spPr/>
      <dgm:t>
        <a:bodyPr/>
        <a:lstStyle/>
        <a:p>
          <a:endParaRPr kumimoji="1" lang="ja-JP" altLang="en-US"/>
        </a:p>
      </dgm:t>
    </dgm:pt>
    <dgm:pt modelId="{2D70C3B7-5366-4658-BD7D-F9EF1B2396C2}" type="sibTrans" cxnId="{D04C8EC3-6CF9-4B50-9C28-B765284D200A}">
      <dgm:prSet/>
      <dgm:spPr/>
      <dgm:t>
        <a:bodyPr/>
        <a:lstStyle/>
        <a:p>
          <a:endParaRPr kumimoji="1" lang="ja-JP" altLang="en-US"/>
        </a:p>
      </dgm:t>
    </dgm:pt>
    <dgm:pt modelId="{005872A9-2026-417D-AE4B-43A66D01FB57}">
      <dgm:prSet phldrT="[テキスト]" custT="1"/>
      <dgm:spPr>
        <a:xfrm>
          <a:off x="779154" y="0"/>
          <a:ext cx="362225" cy="4788693"/>
        </a:xfrm>
        <a:noFill/>
        <a:ln>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effectLst/>
      </dgm:spPr>
      <dgm:t>
        <a:bodyPr/>
        <a:lstStyle/>
        <a:p>
          <a:pPr algn="l"/>
          <a:r>
            <a:rPr kumimoji="1" lang="ja-JP" altLang="en-US" sz="500" dirty="0" smtClean="0">
              <a:solidFill>
                <a:sysClr val="windowText" lastClr="000000">
                  <a:hueOff val="0"/>
                  <a:satOff val="0"/>
                  <a:lumOff val="0"/>
                  <a:alphaOff val="0"/>
                </a:sysClr>
              </a:solidFill>
              <a:latin typeface="Calibri"/>
              <a:ea typeface="ＭＳ Ｐゴシック"/>
              <a:cs typeface="+mn-cs"/>
            </a:rPr>
            <a:t>ＷＩＳＣ</a:t>
          </a:r>
          <a:endParaRPr kumimoji="1" lang="en-US" altLang="ja-JP" sz="500" dirty="0" smtClean="0">
            <a:solidFill>
              <a:sysClr val="windowText" lastClr="000000">
                <a:hueOff val="0"/>
                <a:satOff val="0"/>
                <a:lumOff val="0"/>
                <a:alphaOff val="0"/>
              </a:sysClr>
            </a:solidFill>
            <a:latin typeface="Calibri"/>
            <a:ea typeface="ＭＳ Ｐゴシック"/>
            <a:cs typeface="+mn-cs"/>
          </a:endParaRPr>
        </a:p>
        <a:p>
          <a:pPr algn="l"/>
          <a:r>
            <a:rPr kumimoji="1" lang="en-US" altLang="ja-JP" sz="500" dirty="0" smtClean="0">
              <a:solidFill>
                <a:sysClr val="windowText" lastClr="000000">
                  <a:hueOff val="0"/>
                  <a:satOff val="0"/>
                  <a:lumOff val="0"/>
                  <a:alphaOff val="0"/>
                </a:sysClr>
              </a:solidFill>
              <a:latin typeface="Calibri"/>
              <a:ea typeface="ＭＳ Ｐゴシック"/>
              <a:cs typeface="+mn-cs"/>
            </a:rPr>
            <a:t>-Ⅲ</a:t>
          </a:r>
        </a:p>
        <a:p>
          <a:pPr algn="l"/>
          <a:r>
            <a:rPr kumimoji="1" lang="ja-JP" altLang="en-US" sz="500" dirty="0" smtClean="0">
              <a:solidFill>
                <a:sysClr val="windowText" lastClr="000000">
                  <a:hueOff val="0"/>
                  <a:satOff val="0"/>
                  <a:lumOff val="0"/>
                  <a:alphaOff val="0"/>
                </a:sysClr>
              </a:solidFill>
              <a:latin typeface="Calibri"/>
              <a:ea typeface="ＭＳ Ｐゴシック"/>
              <a:cs typeface="+mn-cs"/>
            </a:rPr>
            <a:t>（文脈依存な認知）</a:t>
          </a:r>
          <a:endParaRPr kumimoji="1" lang="ja-JP" altLang="en-US" sz="500" dirty="0">
            <a:solidFill>
              <a:sysClr val="windowText" lastClr="000000">
                <a:hueOff val="0"/>
                <a:satOff val="0"/>
                <a:lumOff val="0"/>
                <a:alphaOff val="0"/>
              </a:sysClr>
            </a:solidFill>
            <a:latin typeface="Calibri"/>
            <a:ea typeface="ＭＳ Ｐゴシック"/>
            <a:cs typeface="+mn-cs"/>
          </a:endParaRPr>
        </a:p>
      </dgm:t>
    </dgm:pt>
    <dgm:pt modelId="{5C5A57F4-6E68-4A22-BFC2-1C4919DC38EE}" type="parTrans" cxnId="{37509055-25F0-4A23-B2FB-EAED5D963686}">
      <dgm:prSet/>
      <dgm:spPr/>
      <dgm:t>
        <a:bodyPr/>
        <a:lstStyle/>
        <a:p>
          <a:endParaRPr kumimoji="1" lang="ja-JP" altLang="en-US"/>
        </a:p>
      </dgm:t>
    </dgm:pt>
    <dgm:pt modelId="{E128F138-94F0-4509-BB46-15CD899AFB80}" type="sibTrans" cxnId="{37509055-25F0-4A23-B2FB-EAED5D963686}">
      <dgm:prSet/>
      <dgm:spPr/>
      <dgm:t>
        <a:bodyPr/>
        <a:lstStyle/>
        <a:p>
          <a:endParaRPr kumimoji="1" lang="ja-JP" altLang="en-US"/>
        </a:p>
      </dgm:t>
    </dgm:pt>
    <dgm:pt modelId="{F8658126-C740-4B42-BCE4-A185A5AAB601}">
      <dgm:prSet phldrT="[テキスト]" custT="1"/>
      <dgm:spPr>
        <a:xfrm>
          <a:off x="815377" y="1437059"/>
          <a:ext cx="289780" cy="304729"/>
        </a:xfrm>
        <a:noFill/>
        <a:ln w="6350" cap="flat" cmpd="sng" algn="ctr">
          <a:solidFill>
            <a:sysClr val="windowText" lastClr="000000"/>
          </a:solidFill>
          <a:prstDash val="solid"/>
        </a:ln>
        <a:effectLst/>
      </dgm:spPr>
      <dgm:t>
        <a:bodyPr/>
        <a:lstStyle/>
        <a:p>
          <a:r>
            <a:rPr kumimoji="1" lang="ja-JP" altLang="en-US" sz="300" dirty="0" smtClean="0">
              <a:solidFill>
                <a:sysClr val="windowText" lastClr="000000"/>
              </a:solidFill>
              <a:latin typeface="Calibri"/>
              <a:ea typeface="ＭＳ Ｐゴシック"/>
              <a:cs typeface="+mn-cs"/>
            </a:rPr>
            <a:t>注意</a:t>
          </a:r>
          <a:endParaRPr kumimoji="1" lang="en-US" altLang="ja-JP" sz="300" dirty="0" smtClean="0">
            <a:solidFill>
              <a:sysClr val="windowText" lastClr="000000"/>
            </a:solidFill>
            <a:latin typeface="Calibri"/>
            <a:ea typeface="ＭＳ Ｐゴシック"/>
            <a:cs typeface="+mn-cs"/>
          </a:endParaRPr>
        </a:p>
        <a:p>
          <a:r>
            <a:rPr kumimoji="1" lang="ja-JP" altLang="en-US" sz="300" dirty="0" smtClean="0">
              <a:solidFill>
                <a:sysClr val="windowText" lastClr="000000"/>
              </a:solidFill>
              <a:latin typeface="Calibri"/>
              <a:ea typeface="ＭＳ Ｐゴシック"/>
              <a:cs typeface="+mn-cs"/>
            </a:rPr>
            <a:t>記憶</a:t>
          </a:r>
          <a:endParaRPr kumimoji="1" lang="en-US" altLang="ja-JP" sz="300" dirty="0" smtClean="0">
            <a:solidFill>
              <a:sysClr val="windowText" lastClr="000000"/>
            </a:solidFill>
            <a:latin typeface="Calibri"/>
            <a:ea typeface="ＭＳ Ｐゴシック"/>
            <a:cs typeface="+mn-cs"/>
          </a:endParaRPr>
        </a:p>
        <a:p>
          <a:r>
            <a:rPr kumimoji="1" lang="ja-JP" altLang="en-US" sz="300" dirty="0" smtClean="0">
              <a:solidFill>
                <a:sysClr val="windowText" lastClr="000000"/>
              </a:solidFill>
              <a:latin typeface="Calibri"/>
              <a:ea typeface="ＭＳ Ｐゴシック"/>
              <a:cs typeface="+mn-cs"/>
            </a:rPr>
            <a:t>（ＶＣ）</a:t>
          </a:r>
          <a:endParaRPr kumimoji="1" lang="ja-JP" altLang="en-US" sz="300" dirty="0">
            <a:solidFill>
              <a:sysClr val="windowText" lastClr="000000"/>
            </a:solidFill>
            <a:latin typeface="Calibri"/>
            <a:ea typeface="ＭＳ Ｐゴシック"/>
            <a:cs typeface="+mn-cs"/>
          </a:endParaRPr>
        </a:p>
      </dgm:t>
    </dgm:pt>
    <dgm:pt modelId="{C403D3B9-A6BB-4BA5-AEB6-56893F778E94}" type="parTrans" cxnId="{FB6B75A0-93FF-4A77-B04E-89436E530A66}">
      <dgm:prSet/>
      <dgm:spPr/>
      <dgm:t>
        <a:bodyPr/>
        <a:lstStyle/>
        <a:p>
          <a:endParaRPr kumimoji="1" lang="ja-JP" altLang="en-US"/>
        </a:p>
      </dgm:t>
    </dgm:pt>
    <dgm:pt modelId="{3FA89FB3-8476-4363-947D-EA0094157D1D}" type="sibTrans" cxnId="{FB6B75A0-93FF-4A77-B04E-89436E530A66}">
      <dgm:prSet/>
      <dgm:spPr/>
      <dgm:t>
        <a:bodyPr/>
        <a:lstStyle/>
        <a:p>
          <a:endParaRPr kumimoji="1" lang="ja-JP" altLang="en-US"/>
        </a:p>
      </dgm:t>
    </dgm:pt>
    <dgm:pt modelId="{009F4483-8D69-46F9-96C3-89EC53414DF3}">
      <dgm:prSet phldrT="[テキスト]" custT="1"/>
      <dgm:spPr>
        <a:xfrm>
          <a:off x="815377" y="2837632"/>
          <a:ext cx="289780" cy="30472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CFF86322-088E-4C11-847E-0B3B38A69514}" type="parTrans" cxnId="{9EBBE3E9-510D-4756-AF92-ABA1249EE5CC}">
      <dgm:prSet/>
      <dgm:spPr/>
      <dgm:t>
        <a:bodyPr/>
        <a:lstStyle/>
        <a:p>
          <a:endParaRPr kumimoji="1" lang="ja-JP" altLang="en-US"/>
        </a:p>
      </dgm:t>
    </dgm:pt>
    <dgm:pt modelId="{A872FFA0-3DB0-4461-B6EC-333B47598B3D}" type="sibTrans" cxnId="{9EBBE3E9-510D-4756-AF92-ABA1249EE5CC}">
      <dgm:prSet/>
      <dgm:spPr/>
      <dgm:t>
        <a:bodyPr/>
        <a:lstStyle/>
        <a:p>
          <a:endParaRPr kumimoji="1" lang="ja-JP" altLang="en-US"/>
        </a:p>
      </dgm:t>
    </dgm:pt>
    <dgm:pt modelId="{72042B18-16E5-4534-AF80-D9A5121C6FB9}">
      <dgm:prSet phldrT="[テキスト]" custT="1"/>
      <dgm:spPr>
        <a:xfrm>
          <a:off x="1168547" y="0"/>
          <a:ext cx="362225" cy="4788693"/>
        </a:xfrm>
        <a:noFill/>
        <a:ln>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effectLst/>
      </dgm:spPr>
      <dgm:t>
        <a:bodyPr/>
        <a:lstStyle/>
        <a:p>
          <a:pPr algn="l"/>
          <a:r>
            <a:rPr kumimoji="1" lang="ja-JP" altLang="en-US" sz="600" dirty="0" smtClean="0">
              <a:solidFill>
                <a:sysClr val="windowText" lastClr="000000">
                  <a:hueOff val="0"/>
                  <a:satOff val="0"/>
                  <a:lumOff val="0"/>
                  <a:alphaOff val="0"/>
                </a:sysClr>
              </a:solidFill>
              <a:latin typeface="Calibri"/>
              <a:ea typeface="ＭＳ Ｐゴシック"/>
              <a:cs typeface="+mn-cs"/>
            </a:rPr>
            <a:t>ＤＮ</a:t>
          </a:r>
          <a:r>
            <a:rPr kumimoji="1" lang="en-US" altLang="ja-JP" sz="600" dirty="0" smtClean="0">
              <a:solidFill>
                <a:sysClr val="windowText" lastClr="000000">
                  <a:hueOff val="0"/>
                  <a:satOff val="0"/>
                  <a:lumOff val="0"/>
                  <a:alphaOff val="0"/>
                </a:sysClr>
              </a:solidFill>
              <a:latin typeface="Calibri"/>
              <a:ea typeface="ＭＳ Ｐゴシック"/>
              <a:cs typeface="+mn-cs"/>
            </a:rPr>
            <a:t>-</a:t>
          </a:r>
        </a:p>
        <a:p>
          <a:pPr algn="l"/>
          <a:r>
            <a:rPr kumimoji="1" lang="ja-JP" altLang="en-US" sz="600" dirty="0" smtClean="0">
              <a:solidFill>
                <a:sysClr val="windowText" lastClr="000000">
                  <a:hueOff val="0"/>
                  <a:satOff val="0"/>
                  <a:lumOff val="0"/>
                  <a:alphaOff val="0"/>
                </a:sysClr>
              </a:solidFill>
              <a:latin typeface="Calibri"/>
              <a:ea typeface="ＭＳ Ｐゴシック"/>
              <a:cs typeface="+mn-cs"/>
            </a:rPr>
            <a:t>ＣＡＳ</a:t>
          </a:r>
          <a:endParaRPr kumimoji="1" lang="en-US" altLang="ja-JP" sz="600" dirty="0" smtClean="0">
            <a:solidFill>
              <a:sysClr val="windowText" lastClr="000000">
                <a:hueOff val="0"/>
                <a:satOff val="0"/>
                <a:lumOff val="0"/>
                <a:alphaOff val="0"/>
              </a:sysClr>
            </a:solidFill>
            <a:latin typeface="Calibri"/>
            <a:ea typeface="ＭＳ Ｐゴシック"/>
            <a:cs typeface="+mn-cs"/>
          </a:endParaRPr>
        </a:p>
        <a:p>
          <a:pPr algn="l"/>
          <a:r>
            <a:rPr kumimoji="1" lang="ja-JP" altLang="en-US" sz="600" dirty="0" smtClean="0">
              <a:solidFill>
                <a:sysClr val="windowText" lastClr="000000">
                  <a:hueOff val="0"/>
                  <a:satOff val="0"/>
                  <a:lumOff val="0"/>
                  <a:alphaOff val="0"/>
                </a:sysClr>
              </a:solidFill>
              <a:latin typeface="Calibri"/>
              <a:ea typeface="ＭＳ Ｐゴシック"/>
              <a:cs typeface="+mn-cs"/>
            </a:rPr>
            <a:t>（独立した認知</a:t>
          </a:r>
          <a:r>
            <a:rPr kumimoji="1" lang="ja-JP" altLang="en-US" sz="700" dirty="0" smtClean="0">
              <a:solidFill>
                <a:sysClr val="windowText" lastClr="000000">
                  <a:hueOff val="0"/>
                  <a:satOff val="0"/>
                  <a:lumOff val="0"/>
                  <a:alphaOff val="0"/>
                </a:sysClr>
              </a:solidFill>
              <a:latin typeface="Calibri"/>
              <a:ea typeface="ＭＳ Ｐゴシック"/>
              <a:cs typeface="+mn-cs"/>
            </a:rPr>
            <a:t>）</a:t>
          </a:r>
          <a:endParaRPr kumimoji="1" lang="ja-JP" altLang="en-US" sz="700" dirty="0">
            <a:solidFill>
              <a:sysClr val="windowText" lastClr="000000">
                <a:hueOff val="0"/>
                <a:satOff val="0"/>
                <a:lumOff val="0"/>
                <a:alphaOff val="0"/>
              </a:sysClr>
            </a:solidFill>
            <a:latin typeface="Calibri"/>
            <a:ea typeface="ＭＳ Ｐゴシック"/>
            <a:cs typeface="+mn-cs"/>
          </a:endParaRPr>
        </a:p>
      </dgm:t>
    </dgm:pt>
    <dgm:pt modelId="{94A91DC1-D887-4DB8-ADEE-155EB8E55032}" type="parTrans" cxnId="{DCC4E64C-2056-469B-A7BA-01A7FEEC53E8}">
      <dgm:prSet/>
      <dgm:spPr/>
      <dgm:t>
        <a:bodyPr/>
        <a:lstStyle/>
        <a:p>
          <a:endParaRPr kumimoji="1" lang="ja-JP" altLang="en-US"/>
        </a:p>
      </dgm:t>
    </dgm:pt>
    <dgm:pt modelId="{F03C8AC6-7B04-4A45-A87C-E8E4E74507F1}" type="sibTrans" cxnId="{DCC4E64C-2056-469B-A7BA-01A7FEEC53E8}">
      <dgm:prSet/>
      <dgm:spPr/>
      <dgm:t>
        <a:bodyPr/>
        <a:lstStyle/>
        <a:p>
          <a:endParaRPr kumimoji="1" lang="ja-JP" altLang="en-US"/>
        </a:p>
      </dgm:t>
    </dgm:pt>
    <dgm:pt modelId="{4B83A013-ECA9-4589-AEAA-D8A53D6F69D4}">
      <dgm:prSet phldrT="[テキスト]" custT="1"/>
      <dgm:spPr>
        <a:xfrm>
          <a:off x="36591" y="2179037"/>
          <a:ext cx="289780" cy="299030"/>
        </a:xfrm>
        <a:noFill/>
        <a:ln w="6350" cap="flat" cmpd="sng" algn="ctr">
          <a:solidFill>
            <a:scrgbClr r="0" g="0" b="0"/>
          </a:solidFill>
          <a:prstDash val="solid"/>
        </a:ln>
        <a:effectLst/>
      </dgm:spPr>
      <dgm:t>
        <a:bodyPr/>
        <a:lstStyle/>
        <a:p>
          <a:r>
            <a:rPr kumimoji="1" lang="ja-JP" altLang="en-US" sz="600" dirty="0" smtClean="0">
              <a:solidFill>
                <a:sysClr val="windowText" lastClr="000000"/>
              </a:solidFill>
              <a:latin typeface="Calibri"/>
              <a:ea typeface="ＭＳ Ｐゴシック"/>
              <a:cs typeface="+mn-cs"/>
            </a:rPr>
            <a:t>計画</a:t>
          </a:r>
          <a:endParaRPr kumimoji="1" lang="ja-JP" altLang="en-US" sz="600" dirty="0">
            <a:solidFill>
              <a:sysClr val="windowText" lastClr="000000"/>
            </a:solidFill>
            <a:latin typeface="Calibri"/>
            <a:ea typeface="ＭＳ Ｐゴシック"/>
            <a:cs typeface="+mn-cs"/>
          </a:endParaRPr>
        </a:p>
      </dgm:t>
    </dgm:pt>
    <dgm:pt modelId="{08244587-4D04-4D72-B602-85BA00976FE8}" type="parTrans" cxnId="{BA07B575-5D47-4A34-99B4-942575B267B2}">
      <dgm:prSet/>
      <dgm:spPr/>
      <dgm:t>
        <a:bodyPr/>
        <a:lstStyle/>
        <a:p>
          <a:endParaRPr kumimoji="1" lang="ja-JP" altLang="en-US"/>
        </a:p>
      </dgm:t>
    </dgm:pt>
    <dgm:pt modelId="{8D13CCF3-25DF-4C08-BCCD-5B7EB9DBE403}" type="sibTrans" cxnId="{BA07B575-5D47-4A34-99B4-942575B267B2}">
      <dgm:prSet/>
      <dgm:spPr/>
      <dgm:t>
        <a:bodyPr/>
        <a:lstStyle/>
        <a:p>
          <a:endParaRPr kumimoji="1" lang="ja-JP" altLang="en-US"/>
        </a:p>
      </dgm:t>
    </dgm:pt>
    <dgm:pt modelId="{E5227008-02B7-4F29-B1AB-08056E7DED71}">
      <dgm:prSet phldrT="[テキスト]" custT="1"/>
      <dgm:spPr>
        <a:xfrm>
          <a:off x="36591" y="2524072"/>
          <a:ext cx="289780" cy="299030"/>
        </a:xfrm>
        <a:noFill/>
        <a:ln w="6350" cap="flat" cmpd="sng" algn="ctr">
          <a:solidFill>
            <a:scrgbClr r="0" g="0" b="0"/>
          </a:solidFill>
          <a:prstDash val="solid"/>
        </a:ln>
        <a:effectLst/>
      </dgm:spPr>
      <dgm:t>
        <a:bodyPr/>
        <a:lstStyle/>
        <a:p>
          <a:r>
            <a:rPr kumimoji="1" lang="ja-JP" altLang="en-US" sz="600" dirty="0" smtClean="0">
              <a:solidFill>
                <a:sysClr val="windowText" lastClr="000000"/>
              </a:solidFill>
              <a:latin typeface="Calibri"/>
              <a:ea typeface="ＭＳ Ｐゴシック"/>
              <a:cs typeface="+mn-cs"/>
            </a:rPr>
            <a:t>語彙</a:t>
          </a:r>
          <a:endParaRPr kumimoji="1" lang="ja-JP" altLang="en-US" sz="600" dirty="0">
            <a:solidFill>
              <a:sysClr val="windowText" lastClr="000000"/>
            </a:solidFill>
            <a:latin typeface="Calibri"/>
            <a:ea typeface="ＭＳ Ｐゴシック"/>
            <a:cs typeface="+mn-cs"/>
          </a:endParaRPr>
        </a:p>
      </dgm:t>
    </dgm:pt>
    <dgm:pt modelId="{D1EDB75E-C071-44AD-B86A-A0E96A8D5DBA}" type="parTrans" cxnId="{2B255C40-D8FC-4E08-BD68-CA47EA039887}">
      <dgm:prSet/>
      <dgm:spPr/>
      <dgm:t>
        <a:bodyPr/>
        <a:lstStyle/>
        <a:p>
          <a:endParaRPr kumimoji="1" lang="ja-JP" altLang="en-US"/>
        </a:p>
      </dgm:t>
    </dgm:pt>
    <dgm:pt modelId="{F7B0C501-DC1C-4126-9BF4-FB999B618424}" type="sibTrans" cxnId="{2B255C40-D8FC-4E08-BD68-CA47EA039887}">
      <dgm:prSet/>
      <dgm:spPr/>
      <dgm:t>
        <a:bodyPr/>
        <a:lstStyle/>
        <a:p>
          <a:endParaRPr kumimoji="1" lang="ja-JP" altLang="en-US"/>
        </a:p>
      </dgm:t>
    </dgm:pt>
    <dgm:pt modelId="{22531D3A-C83F-4C15-8354-99BDDBDB9815}">
      <dgm:prSet phldrT="[テキスト]" custT="1"/>
      <dgm:spPr>
        <a:xfrm>
          <a:off x="36591" y="2869107"/>
          <a:ext cx="289780" cy="299030"/>
        </a:xfrm>
        <a:noFill/>
        <a:ln w="6350" cap="flat" cmpd="sng" algn="ctr">
          <a:solidFill>
            <a:scrgbClr r="0" g="0" b="0"/>
          </a:solidFill>
          <a:prstDash val="solid"/>
        </a:ln>
        <a:effectLst/>
      </dgm:spPr>
      <dgm:t>
        <a:bodyPr/>
        <a:lstStyle/>
        <a:p>
          <a:r>
            <a:rPr kumimoji="1" lang="ja-JP" altLang="en-US" sz="600" dirty="0" smtClean="0">
              <a:solidFill>
                <a:sysClr val="windowText" lastClr="000000"/>
              </a:solidFill>
              <a:latin typeface="Calibri"/>
              <a:ea typeface="ＭＳ Ｐゴシック"/>
              <a:cs typeface="+mn-cs"/>
            </a:rPr>
            <a:t>学習</a:t>
          </a:r>
          <a:endParaRPr kumimoji="1" lang="ja-JP" altLang="en-US" sz="600" dirty="0">
            <a:solidFill>
              <a:sysClr val="windowText" lastClr="000000"/>
            </a:solidFill>
            <a:latin typeface="Calibri"/>
            <a:ea typeface="ＭＳ Ｐゴシック"/>
            <a:cs typeface="+mn-cs"/>
          </a:endParaRPr>
        </a:p>
      </dgm:t>
    </dgm:pt>
    <dgm:pt modelId="{375C5121-007D-4044-A609-C6539A597D0A}" type="parTrans" cxnId="{E0DF361C-5855-4B91-AB39-82A3FFAF1AF9}">
      <dgm:prSet/>
      <dgm:spPr/>
      <dgm:t>
        <a:bodyPr/>
        <a:lstStyle/>
        <a:p>
          <a:endParaRPr kumimoji="1" lang="ja-JP" altLang="en-US"/>
        </a:p>
      </dgm:t>
    </dgm:pt>
    <dgm:pt modelId="{6C82050B-165B-4345-BC03-40518873CA05}" type="sibTrans" cxnId="{E0DF361C-5855-4B91-AB39-82A3FFAF1AF9}">
      <dgm:prSet/>
      <dgm:spPr/>
      <dgm:t>
        <a:bodyPr/>
        <a:lstStyle/>
        <a:p>
          <a:endParaRPr kumimoji="1" lang="ja-JP" altLang="en-US"/>
        </a:p>
      </dgm:t>
    </dgm:pt>
    <dgm:pt modelId="{A0B2F5AB-7D6F-4111-B848-008E27AEFBD3}">
      <dgm:prSet phldrT="[テキスト]" custT="1"/>
      <dgm:spPr>
        <a:xfrm>
          <a:off x="36591" y="3214142"/>
          <a:ext cx="289780" cy="299030"/>
        </a:xfrm>
        <a:noFill/>
        <a:ln w="6350" cap="flat" cmpd="sng" algn="ctr">
          <a:solidFill>
            <a:scrgbClr r="0" g="0" b="0"/>
          </a:solidFill>
          <a:prstDash val="solid"/>
        </a:ln>
        <a:effectLst/>
      </dgm:spPr>
      <dgm:t>
        <a:bodyPr/>
        <a:lstStyle/>
        <a:p>
          <a:r>
            <a:rPr kumimoji="1" lang="ja-JP" altLang="en-US" sz="600" dirty="0" smtClean="0">
              <a:solidFill>
                <a:sysClr val="windowText" lastClr="000000"/>
              </a:solidFill>
              <a:latin typeface="Calibri"/>
              <a:ea typeface="ＭＳ Ｐゴシック"/>
              <a:cs typeface="+mn-cs"/>
            </a:rPr>
            <a:t>算数</a:t>
          </a:r>
          <a:endParaRPr kumimoji="1" lang="ja-JP" altLang="en-US" sz="600" dirty="0">
            <a:solidFill>
              <a:sysClr val="windowText" lastClr="000000"/>
            </a:solidFill>
            <a:latin typeface="Calibri"/>
            <a:ea typeface="ＭＳ Ｐゴシック"/>
            <a:cs typeface="+mn-cs"/>
          </a:endParaRPr>
        </a:p>
      </dgm:t>
    </dgm:pt>
    <dgm:pt modelId="{0EF7F037-8635-4DF3-A371-70495E6A3D25}" type="parTrans" cxnId="{9EF6EE7E-1E26-46D0-A619-D7B6DEE13E48}">
      <dgm:prSet/>
      <dgm:spPr/>
      <dgm:t>
        <a:bodyPr/>
        <a:lstStyle/>
        <a:p>
          <a:endParaRPr kumimoji="1" lang="ja-JP" altLang="en-US"/>
        </a:p>
      </dgm:t>
    </dgm:pt>
    <dgm:pt modelId="{01A0A241-1981-4F47-B359-97C296D6B383}" type="sibTrans" cxnId="{9EF6EE7E-1E26-46D0-A619-D7B6DEE13E48}">
      <dgm:prSet/>
      <dgm:spPr/>
      <dgm:t>
        <a:bodyPr/>
        <a:lstStyle/>
        <a:p>
          <a:endParaRPr kumimoji="1" lang="ja-JP" altLang="en-US"/>
        </a:p>
      </dgm:t>
    </dgm:pt>
    <dgm:pt modelId="{5DEB9827-D286-4D97-AE94-8E82A2123286}">
      <dgm:prSet phldrT="[テキスト]" custT="1"/>
      <dgm:spPr>
        <a:xfrm>
          <a:off x="36591" y="3559177"/>
          <a:ext cx="289780" cy="299030"/>
        </a:xfrm>
        <a:noFill/>
        <a:ln w="6350" cap="flat" cmpd="sng" algn="ctr">
          <a:solidFill>
            <a:scrgbClr r="0" g="0" b="0"/>
          </a:solidFill>
          <a:prstDash val="solid"/>
        </a:ln>
        <a:effectLst/>
      </dgm:spPr>
      <dgm:t>
        <a:bodyPr/>
        <a:lstStyle/>
        <a:p>
          <a:r>
            <a:rPr kumimoji="1" lang="ja-JP" altLang="en-US" sz="600" dirty="0" smtClean="0">
              <a:solidFill>
                <a:sysClr val="windowText" lastClr="000000"/>
              </a:solidFill>
              <a:latin typeface="Calibri"/>
              <a:ea typeface="ＭＳ Ｐゴシック"/>
              <a:cs typeface="+mn-cs"/>
            </a:rPr>
            <a:t>読み</a:t>
          </a:r>
          <a:endParaRPr kumimoji="1" lang="ja-JP" altLang="en-US" sz="600" dirty="0">
            <a:solidFill>
              <a:sysClr val="windowText" lastClr="000000"/>
            </a:solidFill>
            <a:latin typeface="Calibri"/>
            <a:ea typeface="ＭＳ Ｐゴシック"/>
            <a:cs typeface="+mn-cs"/>
          </a:endParaRPr>
        </a:p>
      </dgm:t>
    </dgm:pt>
    <dgm:pt modelId="{28F7919F-E35C-4F61-827E-259E41DE18BC}" type="parTrans" cxnId="{16B3BFDD-F3E2-4191-AD79-82744EF30C02}">
      <dgm:prSet/>
      <dgm:spPr/>
      <dgm:t>
        <a:bodyPr/>
        <a:lstStyle/>
        <a:p>
          <a:endParaRPr kumimoji="1" lang="ja-JP" altLang="en-US"/>
        </a:p>
      </dgm:t>
    </dgm:pt>
    <dgm:pt modelId="{793D5B3D-48B5-4275-A2A6-216C9C349CCB}" type="sibTrans" cxnId="{16B3BFDD-F3E2-4191-AD79-82744EF30C02}">
      <dgm:prSet/>
      <dgm:spPr/>
      <dgm:t>
        <a:bodyPr/>
        <a:lstStyle/>
        <a:p>
          <a:endParaRPr kumimoji="1" lang="ja-JP" altLang="en-US"/>
        </a:p>
      </dgm:t>
    </dgm:pt>
    <dgm:pt modelId="{EABB875D-EBCB-44BB-97C4-55E9B6D2F6E6}">
      <dgm:prSet phldrT="[テキスト]" custT="1"/>
      <dgm:spPr>
        <a:xfrm>
          <a:off x="36591" y="3904212"/>
          <a:ext cx="289780" cy="299030"/>
        </a:xfrm>
        <a:noFill/>
        <a:ln w="6350" cap="flat" cmpd="sng" algn="ctr">
          <a:solidFill>
            <a:scrgbClr r="0" g="0" b="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F672B1E9-EAA9-4EDF-8459-55C596988655}" type="parTrans" cxnId="{C73743D1-5F23-491B-A5F6-0A4986EAABD9}">
      <dgm:prSet/>
      <dgm:spPr/>
      <dgm:t>
        <a:bodyPr/>
        <a:lstStyle/>
        <a:p>
          <a:endParaRPr kumimoji="1" lang="ja-JP" altLang="en-US"/>
        </a:p>
      </dgm:t>
    </dgm:pt>
    <dgm:pt modelId="{8DCD5DAA-B570-459D-AA98-9A2315F829C2}" type="sibTrans" cxnId="{C73743D1-5F23-491B-A5F6-0A4986EAABD9}">
      <dgm:prSet/>
      <dgm:spPr/>
      <dgm:t>
        <a:bodyPr/>
        <a:lstStyle/>
        <a:p>
          <a:endParaRPr kumimoji="1" lang="ja-JP" altLang="en-US"/>
        </a:p>
      </dgm:t>
    </dgm:pt>
    <dgm:pt modelId="{278DC7D3-61F7-4309-890A-F4C40CD99D4D}">
      <dgm:prSet phldrT="[テキスト]" custT="1"/>
      <dgm:spPr>
        <a:xfrm>
          <a:off x="425984" y="1794510"/>
          <a:ext cx="289780" cy="614676"/>
        </a:xfrm>
        <a:noFill/>
        <a:ln w="6350" cap="flat" cmpd="sng" algn="ctr">
          <a:solidFill>
            <a:scrgbClr r="0" g="0" b="0"/>
          </a:solidFill>
          <a:prstDash val="solid"/>
        </a:ln>
        <a:effectLst/>
      </dgm:spPr>
      <dgm:t>
        <a:bodyPr/>
        <a:lstStyle/>
        <a:p>
          <a:r>
            <a:rPr kumimoji="1" lang="ja-JP" altLang="en-US" sz="500" dirty="0" smtClean="0">
              <a:solidFill>
                <a:sysClr val="windowText" lastClr="000000"/>
              </a:solidFill>
              <a:latin typeface="Calibri"/>
              <a:ea typeface="ＭＳ Ｐゴシック"/>
              <a:cs typeface="+mn-cs"/>
            </a:rPr>
            <a:t>知覚</a:t>
          </a:r>
          <a:endParaRPr kumimoji="1" lang="en-US" altLang="ja-JP" sz="500" dirty="0" smtClean="0">
            <a:solidFill>
              <a:sysClr val="windowText" lastClr="000000"/>
            </a:solidFill>
            <a:latin typeface="Calibri"/>
            <a:ea typeface="ＭＳ Ｐゴシック"/>
            <a:cs typeface="+mn-cs"/>
          </a:endParaRPr>
        </a:p>
        <a:p>
          <a:r>
            <a:rPr kumimoji="1" lang="ja-JP" altLang="en-US" sz="100" dirty="0" smtClean="0">
              <a:solidFill>
                <a:sysClr val="windowText" lastClr="000000"/>
              </a:solidFill>
              <a:latin typeface="Calibri"/>
              <a:ea typeface="ＭＳ Ｐゴシック"/>
              <a:cs typeface="+mn-cs"/>
            </a:rPr>
            <a:t>推理</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（ＰＲＩ）</a:t>
          </a:r>
          <a:endParaRPr kumimoji="1" lang="ja-JP" altLang="en-US" sz="500" dirty="0">
            <a:solidFill>
              <a:sysClr val="windowText" lastClr="000000"/>
            </a:solidFill>
            <a:latin typeface="Calibri"/>
            <a:ea typeface="ＭＳ Ｐゴシック"/>
            <a:cs typeface="+mn-cs"/>
          </a:endParaRPr>
        </a:p>
      </dgm:t>
    </dgm:pt>
    <dgm:pt modelId="{84B6D830-8FD6-4142-91B1-5D6E38AFD43E}" type="parTrans" cxnId="{62E79FE5-0AFE-4B0C-A8F6-C0A764DAE309}">
      <dgm:prSet/>
      <dgm:spPr/>
      <dgm:t>
        <a:bodyPr/>
        <a:lstStyle/>
        <a:p>
          <a:endParaRPr kumimoji="1" lang="ja-JP" altLang="en-US"/>
        </a:p>
      </dgm:t>
    </dgm:pt>
    <dgm:pt modelId="{818BA73F-3FA5-4894-AE22-46B4AF3FDB7F}" type="sibTrans" cxnId="{62E79FE5-0AFE-4B0C-A8F6-C0A764DAE309}">
      <dgm:prSet/>
      <dgm:spPr/>
      <dgm:t>
        <a:bodyPr/>
        <a:lstStyle/>
        <a:p>
          <a:endParaRPr kumimoji="1" lang="ja-JP" altLang="en-US"/>
        </a:p>
      </dgm:t>
    </dgm:pt>
    <dgm:pt modelId="{A05E2171-777D-4987-99D5-CB4B8D72D7CD}">
      <dgm:prSet phldrT="[テキスト]" custT="1"/>
      <dgm:spPr>
        <a:xfrm>
          <a:off x="425984" y="2456711"/>
          <a:ext cx="289780" cy="308909"/>
        </a:xfrm>
        <a:noFill/>
        <a:ln w="6350" cap="flat" cmpd="sng" algn="ctr">
          <a:solidFill>
            <a:scrgbClr r="0" g="0" b="0"/>
          </a:solidFill>
          <a:prstDash val="solid"/>
        </a:ln>
        <a:effectLst/>
      </dgm:spPr>
      <dgm:t>
        <a:bodyPr/>
        <a:lstStyle/>
        <a:p>
          <a:r>
            <a:rPr kumimoji="1" lang="ja-JP" altLang="en-US" sz="500" dirty="0" smtClean="0">
              <a:solidFill>
                <a:sysClr val="windowText" lastClr="000000"/>
              </a:solidFill>
              <a:latin typeface="Calibri"/>
              <a:ea typeface="ＭＳ Ｐゴシック"/>
              <a:cs typeface="+mn-cs"/>
            </a:rPr>
            <a:t>言語</a:t>
          </a:r>
          <a:endParaRPr kumimoji="1" lang="en-US" altLang="ja-JP" sz="500" dirty="0" smtClean="0">
            <a:solidFill>
              <a:sysClr val="windowText" lastClr="000000"/>
            </a:solidFill>
            <a:latin typeface="Calibri"/>
            <a:ea typeface="ＭＳ Ｐゴシック"/>
            <a:cs typeface="+mn-cs"/>
          </a:endParaRPr>
        </a:p>
        <a:p>
          <a:r>
            <a:rPr kumimoji="1" lang="ja-JP" altLang="en-US" sz="100" dirty="0" smtClean="0">
              <a:solidFill>
                <a:sysClr val="windowText" lastClr="000000"/>
              </a:solidFill>
              <a:latin typeface="Calibri"/>
              <a:ea typeface="ＭＳ Ｐゴシック"/>
              <a:cs typeface="+mn-cs"/>
            </a:rPr>
            <a:t>理解</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（ＶＣＩ）</a:t>
          </a:r>
          <a:endParaRPr kumimoji="1" lang="ja-JP" altLang="en-US" sz="500" dirty="0">
            <a:solidFill>
              <a:sysClr val="windowText" lastClr="000000"/>
            </a:solidFill>
            <a:latin typeface="Calibri"/>
            <a:ea typeface="ＭＳ Ｐゴシック"/>
            <a:cs typeface="+mn-cs"/>
          </a:endParaRPr>
        </a:p>
      </dgm:t>
    </dgm:pt>
    <dgm:pt modelId="{7F510A75-001A-4B76-BE76-132D0E6C687B}" type="parTrans" cxnId="{D514A72E-8AFD-4467-B39E-01ABBFF3C221}">
      <dgm:prSet/>
      <dgm:spPr/>
      <dgm:t>
        <a:bodyPr/>
        <a:lstStyle/>
        <a:p>
          <a:endParaRPr kumimoji="1" lang="ja-JP" altLang="en-US"/>
        </a:p>
      </dgm:t>
    </dgm:pt>
    <dgm:pt modelId="{13FA936A-F227-4FC3-9F91-3E29E16330A1}" type="sibTrans" cxnId="{D514A72E-8AFD-4467-B39E-01ABBFF3C221}">
      <dgm:prSet/>
      <dgm:spPr/>
      <dgm:t>
        <a:bodyPr/>
        <a:lstStyle/>
        <a:p>
          <a:endParaRPr kumimoji="1" lang="ja-JP" altLang="en-US"/>
        </a:p>
      </dgm:t>
    </dgm:pt>
    <dgm:pt modelId="{FE7AC123-C7B3-47D4-AC39-5678D018D0FA}">
      <dgm:prSet phldrT="[テキスト]" custT="1"/>
      <dgm:spPr>
        <a:xfrm>
          <a:off x="425984" y="2813145"/>
          <a:ext cx="289780" cy="308909"/>
        </a:xfrm>
        <a:noFill/>
        <a:ln w="6350" cap="flat" cmpd="sng" algn="ctr">
          <a:solidFill>
            <a:scrgbClr r="0" g="0" b="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C9B3A2A0-A6A7-4630-9CA7-77A0C3F902E8}" type="parTrans" cxnId="{A7162208-F657-418E-8331-4D9C0463E398}">
      <dgm:prSet/>
      <dgm:spPr/>
      <dgm:t>
        <a:bodyPr/>
        <a:lstStyle/>
        <a:p>
          <a:endParaRPr kumimoji="1" lang="ja-JP" altLang="en-US"/>
        </a:p>
      </dgm:t>
    </dgm:pt>
    <dgm:pt modelId="{2B14BA3D-F2D0-4B00-AE5D-602AB35DC41D}" type="sibTrans" cxnId="{A7162208-F657-418E-8331-4D9C0463E398}">
      <dgm:prSet/>
      <dgm:spPr/>
      <dgm:t>
        <a:bodyPr/>
        <a:lstStyle/>
        <a:p>
          <a:endParaRPr kumimoji="1" lang="ja-JP" altLang="en-US"/>
        </a:p>
      </dgm:t>
    </dgm:pt>
    <dgm:pt modelId="{18DFB6CB-3065-4CA2-867F-CD490421CF98}">
      <dgm:prSet phldrT="[テキスト]" custT="1"/>
      <dgm:spPr>
        <a:xfrm>
          <a:off x="425984" y="3169579"/>
          <a:ext cx="289780" cy="308909"/>
        </a:xfrm>
        <a:noFill/>
        <a:ln w="6350" cap="flat" cmpd="sng" algn="ctr">
          <a:solidFill>
            <a:scrgbClr r="0" g="0" b="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B9D18AED-090E-4372-8062-49BC2F90B805}" type="parTrans" cxnId="{5DDB5A59-A8CF-48D3-ADBB-AE6A6B13B19B}">
      <dgm:prSet/>
      <dgm:spPr/>
      <dgm:t>
        <a:bodyPr/>
        <a:lstStyle/>
        <a:p>
          <a:endParaRPr kumimoji="1" lang="ja-JP" altLang="en-US"/>
        </a:p>
      </dgm:t>
    </dgm:pt>
    <dgm:pt modelId="{B428D823-39C5-48E2-B0C2-75962DDFBA7B}" type="sibTrans" cxnId="{5DDB5A59-A8CF-48D3-ADBB-AE6A6B13B19B}">
      <dgm:prSet/>
      <dgm:spPr/>
      <dgm:t>
        <a:bodyPr/>
        <a:lstStyle/>
        <a:p>
          <a:endParaRPr kumimoji="1" lang="ja-JP" altLang="en-US"/>
        </a:p>
      </dgm:t>
    </dgm:pt>
    <dgm:pt modelId="{5479A801-3A97-480A-89E1-3E7C468B076C}">
      <dgm:prSet phldrT="[テキスト]" custT="1"/>
      <dgm:spPr>
        <a:xfrm>
          <a:off x="425984" y="3526012"/>
          <a:ext cx="289780" cy="308909"/>
        </a:xfrm>
        <a:noFill/>
        <a:ln w="6350" cap="flat" cmpd="sng" algn="ctr">
          <a:solidFill>
            <a:scrgbClr r="0" g="0" b="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55EE5C61-291D-452C-9E99-08EDDE65C09E}" type="parTrans" cxnId="{82B91C6E-D9F8-47BC-A08F-601361835833}">
      <dgm:prSet/>
      <dgm:spPr/>
      <dgm:t>
        <a:bodyPr/>
        <a:lstStyle/>
        <a:p>
          <a:endParaRPr kumimoji="1" lang="ja-JP" altLang="en-US"/>
        </a:p>
      </dgm:t>
    </dgm:pt>
    <dgm:pt modelId="{345E5A32-C79D-4A40-A07A-22A5EB322748}" type="sibTrans" cxnId="{82B91C6E-D9F8-47BC-A08F-601361835833}">
      <dgm:prSet/>
      <dgm:spPr/>
      <dgm:t>
        <a:bodyPr/>
        <a:lstStyle/>
        <a:p>
          <a:endParaRPr kumimoji="1" lang="ja-JP" altLang="en-US"/>
        </a:p>
      </dgm:t>
    </dgm:pt>
    <dgm:pt modelId="{60789569-01DA-440E-92D7-9682FBA06FB4}">
      <dgm:prSet phldrT="[テキスト]" custT="1"/>
      <dgm:spPr>
        <a:xfrm>
          <a:off x="425984" y="3882446"/>
          <a:ext cx="289780" cy="308909"/>
        </a:xfrm>
        <a:noFill/>
        <a:ln w="6350" cap="flat" cmpd="sng" algn="ctr">
          <a:solidFill>
            <a:scrgbClr r="0" g="0" b="0"/>
          </a:solidFill>
          <a:prstDash val="solid"/>
        </a:ln>
        <a:effectLst/>
      </dgm:spPr>
      <dgm:t>
        <a:bodyPr/>
        <a:lstStyle/>
        <a:p>
          <a:r>
            <a:rPr kumimoji="1" lang="ja-JP" altLang="en-US" sz="500" dirty="0" smtClean="0">
              <a:solidFill>
                <a:sysClr val="windowText" lastClr="000000"/>
              </a:solidFill>
              <a:latin typeface="Calibri"/>
              <a:ea typeface="ＭＳ Ｐゴシック"/>
              <a:cs typeface="+mn-cs"/>
            </a:rPr>
            <a:t>処理</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速度</a:t>
          </a:r>
          <a:endParaRPr kumimoji="1" lang="ja-JP" altLang="en-US" sz="500" dirty="0">
            <a:solidFill>
              <a:sysClr val="windowText" lastClr="000000"/>
            </a:solidFill>
            <a:latin typeface="Calibri"/>
            <a:ea typeface="ＭＳ Ｐゴシック"/>
            <a:cs typeface="+mn-cs"/>
          </a:endParaRPr>
        </a:p>
      </dgm:t>
    </dgm:pt>
    <dgm:pt modelId="{B6B8085D-E631-4E02-BDBA-2F6C7ECEA49A}" type="parTrans" cxnId="{62554628-0486-4821-BF1F-3E02E59333D3}">
      <dgm:prSet/>
      <dgm:spPr/>
      <dgm:t>
        <a:bodyPr/>
        <a:lstStyle/>
        <a:p>
          <a:endParaRPr kumimoji="1" lang="ja-JP" altLang="en-US"/>
        </a:p>
      </dgm:t>
    </dgm:pt>
    <dgm:pt modelId="{0791E5A9-63A5-4EE0-B4A3-3BED69C8D431}" type="sibTrans" cxnId="{62554628-0486-4821-BF1F-3E02E59333D3}">
      <dgm:prSet/>
      <dgm:spPr/>
      <dgm:t>
        <a:bodyPr/>
        <a:lstStyle/>
        <a:p>
          <a:endParaRPr kumimoji="1" lang="ja-JP" altLang="en-US"/>
        </a:p>
      </dgm:t>
    </dgm:pt>
    <dgm:pt modelId="{E9906212-0968-47B5-BA41-236B70E0A336}">
      <dgm:prSet phldrT="[テキスト]" custT="1"/>
      <dgm:spPr>
        <a:xfrm>
          <a:off x="425984" y="4238880"/>
          <a:ext cx="289780" cy="308909"/>
        </a:xfrm>
        <a:noFill/>
        <a:ln w="6350" cap="flat" cmpd="sng" algn="ctr">
          <a:solidFill>
            <a:scrgbClr r="0" g="0" b="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DA6FA0F5-0DBF-428C-B18B-72CC639131D6}" type="parTrans" cxnId="{D085D567-618F-4F21-A0DB-F9FB3F9BD198}">
      <dgm:prSet/>
      <dgm:spPr/>
      <dgm:t>
        <a:bodyPr/>
        <a:lstStyle/>
        <a:p>
          <a:endParaRPr kumimoji="1" lang="ja-JP" altLang="en-US"/>
        </a:p>
      </dgm:t>
    </dgm:pt>
    <dgm:pt modelId="{F11C7596-CE21-48F9-A611-C8E3E75EE049}" type="sibTrans" cxnId="{D085D567-618F-4F21-A0DB-F9FB3F9BD198}">
      <dgm:prSet/>
      <dgm:spPr/>
      <dgm:t>
        <a:bodyPr/>
        <a:lstStyle/>
        <a:p>
          <a:endParaRPr kumimoji="1" lang="ja-JP" altLang="en-US"/>
        </a:p>
      </dgm:t>
    </dgm:pt>
    <dgm:pt modelId="{0BB11489-03CE-40CC-AE97-B928496AAB8F}">
      <dgm:prSet phldrT="[テキスト]" custT="1"/>
      <dgm:spPr>
        <a:xfrm>
          <a:off x="36591" y="4249247"/>
          <a:ext cx="289780" cy="299030"/>
        </a:xfrm>
        <a:noFill/>
        <a:ln w="6350" cap="flat" cmpd="sng" algn="ctr">
          <a:solidFill>
            <a:scrgbClr r="0" g="0" b="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A625EDEF-391D-4F87-93A6-044CCB3EC2A5}" type="parTrans" cxnId="{F7FDBE92-7964-49FB-B448-D9CFED6D379B}">
      <dgm:prSet/>
      <dgm:spPr/>
      <dgm:t>
        <a:bodyPr/>
        <a:lstStyle/>
        <a:p>
          <a:endParaRPr kumimoji="1" lang="ja-JP" altLang="en-US"/>
        </a:p>
      </dgm:t>
    </dgm:pt>
    <dgm:pt modelId="{A70D4FB7-77DC-4C39-BFBB-3E92040386A9}" type="sibTrans" cxnId="{F7FDBE92-7964-49FB-B448-D9CFED6D379B}">
      <dgm:prSet/>
      <dgm:spPr/>
      <dgm:t>
        <a:bodyPr/>
        <a:lstStyle/>
        <a:p>
          <a:endParaRPr kumimoji="1" lang="ja-JP" altLang="en-US"/>
        </a:p>
      </dgm:t>
    </dgm:pt>
    <dgm:pt modelId="{17328D97-E122-45EF-A7AE-B8C6DB89E735}">
      <dgm:prSet phldrT="[テキスト]" custT="1"/>
      <dgm:spPr>
        <a:xfrm>
          <a:off x="815377" y="1788670"/>
          <a:ext cx="289780" cy="440404"/>
        </a:xfrm>
        <a:noFill/>
        <a:ln w="6350" cap="flat" cmpd="sng" algn="ctr">
          <a:solidFill>
            <a:sysClr val="windowText" lastClr="000000"/>
          </a:solidFill>
          <a:prstDash val="solid"/>
        </a:ln>
        <a:effectLst/>
      </dgm:spPr>
      <dgm:t>
        <a:bodyPr/>
        <a:lstStyle/>
        <a:p>
          <a:r>
            <a:rPr kumimoji="1" lang="ja-JP" altLang="en-US" sz="500" dirty="0" smtClean="0">
              <a:solidFill>
                <a:sysClr val="windowText" lastClr="000000"/>
              </a:solidFill>
              <a:latin typeface="Calibri"/>
              <a:ea typeface="ＭＳ Ｐゴシック"/>
              <a:cs typeface="+mn-cs"/>
            </a:rPr>
            <a:t>知覚</a:t>
          </a:r>
          <a:endParaRPr kumimoji="1" lang="en-US" altLang="ja-JP" sz="500" dirty="0" smtClean="0">
            <a:solidFill>
              <a:sysClr val="windowText" lastClr="000000"/>
            </a:solidFill>
            <a:latin typeface="Calibri"/>
            <a:ea typeface="ＭＳ Ｐゴシック"/>
            <a:cs typeface="+mn-cs"/>
          </a:endParaRPr>
        </a:p>
        <a:p>
          <a:r>
            <a:rPr kumimoji="1" lang="ja-JP" altLang="en-US" sz="300" dirty="0" smtClean="0">
              <a:solidFill>
                <a:sysClr val="windowText" lastClr="000000"/>
              </a:solidFill>
              <a:latin typeface="Calibri"/>
              <a:ea typeface="ＭＳ Ｐゴシック"/>
              <a:cs typeface="+mn-cs"/>
            </a:rPr>
            <a:t>統合</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（ＰＯ）</a:t>
          </a:r>
          <a:endParaRPr kumimoji="1" lang="ja-JP" altLang="en-US" sz="500" dirty="0">
            <a:solidFill>
              <a:sysClr val="windowText" lastClr="000000"/>
            </a:solidFill>
            <a:latin typeface="Calibri"/>
            <a:ea typeface="ＭＳ Ｐゴシック"/>
            <a:cs typeface="+mn-cs"/>
          </a:endParaRPr>
        </a:p>
      </dgm:t>
    </dgm:pt>
    <dgm:pt modelId="{6762FDE7-5BFC-48B4-9941-4BCB8E727BE7}" type="parTrans" cxnId="{2CC6AB58-3B51-4B3B-9C5D-EA0DCBF5CD2E}">
      <dgm:prSet/>
      <dgm:spPr/>
      <dgm:t>
        <a:bodyPr/>
        <a:lstStyle/>
        <a:p>
          <a:endParaRPr kumimoji="1" lang="ja-JP" altLang="en-US"/>
        </a:p>
      </dgm:t>
    </dgm:pt>
    <dgm:pt modelId="{743FE620-007E-4836-9A4A-4E678CA9DA90}" type="sibTrans" cxnId="{2CC6AB58-3B51-4B3B-9C5D-EA0DCBF5CD2E}">
      <dgm:prSet/>
      <dgm:spPr/>
      <dgm:t>
        <a:bodyPr/>
        <a:lstStyle/>
        <a:p>
          <a:endParaRPr kumimoji="1" lang="ja-JP" altLang="en-US"/>
        </a:p>
      </dgm:t>
    </dgm:pt>
    <dgm:pt modelId="{AA6FE0D5-1B10-45F8-9360-CE0D53440C98}">
      <dgm:prSet phldrT="[テキスト]" custT="1"/>
      <dgm:spPr>
        <a:xfrm>
          <a:off x="815377" y="2275956"/>
          <a:ext cx="289780" cy="514795"/>
        </a:xfrm>
        <a:noFill/>
        <a:ln w="6350" cap="flat" cmpd="sng" algn="ctr">
          <a:solidFill>
            <a:sysClr val="windowText" lastClr="000000"/>
          </a:solidFill>
          <a:prstDash val="solid"/>
        </a:ln>
        <a:effectLst/>
      </dgm:spPr>
      <dgm:t>
        <a:bodyPr/>
        <a:lstStyle/>
        <a:p>
          <a:r>
            <a:rPr kumimoji="1" lang="ja-JP" altLang="en-US" sz="500" dirty="0" smtClean="0">
              <a:solidFill>
                <a:sysClr val="windowText" lastClr="000000"/>
              </a:solidFill>
              <a:latin typeface="Calibri"/>
              <a:ea typeface="ＭＳ Ｐゴシック"/>
              <a:cs typeface="+mn-cs"/>
            </a:rPr>
            <a:t>言語</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理解</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（ＶＣ）</a:t>
          </a:r>
          <a:endParaRPr kumimoji="1" lang="ja-JP" altLang="en-US" sz="500" dirty="0">
            <a:solidFill>
              <a:sysClr val="windowText" lastClr="000000"/>
            </a:solidFill>
            <a:latin typeface="Calibri"/>
            <a:ea typeface="ＭＳ Ｐゴシック"/>
            <a:cs typeface="+mn-cs"/>
          </a:endParaRPr>
        </a:p>
      </dgm:t>
    </dgm:pt>
    <dgm:pt modelId="{9E3639CE-E3CF-46DE-A292-15D87858C0D6}" type="parTrans" cxnId="{77954C23-6C40-4345-A5FC-E0B784A79409}">
      <dgm:prSet/>
      <dgm:spPr/>
      <dgm:t>
        <a:bodyPr/>
        <a:lstStyle/>
        <a:p>
          <a:endParaRPr kumimoji="1" lang="ja-JP" altLang="en-US"/>
        </a:p>
      </dgm:t>
    </dgm:pt>
    <dgm:pt modelId="{4789C67F-48B9-4B4A-8149-A2C6B2937678}" type="sibTrans" cxnId="{77954C23-6C40-4345-A5FC-E0B784A79409}">
      <dgm:prSet/>
      <dgm:spPr/>
      <dgm:t>
        <a:bodyPr/>
        <a:lstStyle/>
        <a:p>
          <a:endParaRPr kumimoji="1" lang="ja-JP" altLang="en-US"/>
        </a:p>
      </dgm:t>
    </dgm:pt>
    <dgm:pt modelId="{DEA6B5A4-9F94-441D-A555-039922EB9473}">
      <dgm:prSet phldrT="[テキスト]" custT="1"/>
      <dgm:spPr>
        <a:xfrm>
          <a:off x="815377" y="3189243"/>
          <a:ext cx="289780" cy="30472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A907F223-E667-47BB-ABF6-8BFB7626F58D}" type="parTrans" cxnId="{B0134817-8E1A-4B9D-AB42-AD991EE79FD2}">
      <dgm:prSet/>
      <dgm:spPr/>
      <dgm:t>
        <a:bodyPr/>
        <a:lstStyle/>
        <a:p>
          <a:endParaRPr kumimoji="1" lang="ja-JP" altLang="en-US"/>
        </a:p>
      </dgm:t>
    </dgm:pt>
    <dgm:pt modelId="{8D4599C3-F95C-4CF1-8860-3F9A6FAED29A}" type="sibTrans" cxnId="{B0134817-8E1A-4B9D-AB42-AD991EE79FD2}">
      <dgm:prSet/>
      <dgm:spPr/>
      <dgm:t>
        <a:bodyPr/>
        <a:lstStyle/>
        <a:p>
          <a:endParaRPr kumimoji="1" lang="ja-JP" altLang="en-US"/>
        </a:p>
      </dgm:t>
    </dgm:pt>
    <dgm:pt modelId="{6DF50D5F-74D3-4286-B52A-10579445DD06}">
      <dgm:prSet phldrT="[テキスト]" custT="1"/>
      <dgm:spPr>
        <a:xfrm>
          <a:off x="815377" y="3540855"/>
          <a:ext cx="289780" cy="30472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99B60A26-63E4-4F7F-8C47-0879C4FF3B1C}" type="parTrans" cxnId="{1CFD415A-7FDD-403D-A9B7-499636C02326}">
      <dgm:prSet/>
      <dgm:spPr/>
      <dgm:t>
        <a:bodyPr/>
        <a:lstStyle/>
        <a:p>
          <a:endParaRPr kumimoji="1" lang="ja-JP" altLang="en-US"/>
        </a:p>
      </dgm:t>
    </dgm:pt>
    <dgm:pt modelId="{AEC89D0E-C62E-4314-A9F9-51AFDFA4F93B}" type="sibTrans" cxnId="{1CFD415A-7FDD-403D-A9B7-499636C02326}">
      <dgm:prSet/>
      <dgm:spPr/>
      <dgm:t>
        <a:bodyPr/>
        <a:lstStyle/>
        <a:p>
          <a:endParaRPr kumimoji="1" lang="ja-JP" altLang="en-US"/>
        </a:p>
      </dgm:t>
    </dgm:pt>
    <dgm:pt modelId="{82FAF4B2-53D8-465F-9714-ACD18A3571D4}">
      <dgm:prSet phldrT="[テキスト]" custT="1"/>
      <dgm:spPr>
        <a:xfrm>
          <a:off x="815377" y="3892466"/>
          <a:ext cx="289780" cy="304729"/>
        </a:xfrm>
        <a:noFill/>
        <a:ln w="6350" cap="flat" cmpd="sng" algn="ctr">
          <a:solidFill>
            <a:sysClr val="windowText" lastClr="000000"/>
          </a:solidFill>
          <a:prstDash val="solid"/>
        </a:ln>
        <a:effectLst/>
      </dgm:spPr>
      <dgm:t>
        <a:bodyPr/>
        <a:lstStyle/>
        <a:p>
          <a:r>
            <a:rPr kumimoji="1" lang="ja-JP" altLang="en-US" sz="500" dirty="0" smtClean="0">
              <a:solidFill>
                <a:sysClr val="windowText" lastClr="000000"/>
              </a:solidFill>
              <a:latin typeface="Calibri"/>
              <a:ea typeface="ＭＳ Ｐゴシック"/>
              <a:cs typeface="+mn-cs"/>
            </a:rPr>
            <a:t>処理</a:t>
          </a:r>
          <a:endParaRPr kumimoji="1" lang="en-US" altLang="ja-JP" sz="500" dirty="0" smtClean="0">
            <a:solidFill>
              <a:sysClr val="windowText" lastClr="000000"/>
            </a:solidFill>
            <a:latin typeface="Calibri"/>
            <a:ea typeface="ＭＳ Ｐゴシック"/>
            <a:cs typeface="+mn-cs"/>
          </a:endParaRPr>
        </a:p>
        <a:p>
          <a:r>
            <a:rPr kumimoji="1" lang="ja-JP" altLang="en-US" sz="200" dirty="0" smtClean="0">
              <a:solidFill>
                <a:sysClr val="windowText" lastClr="000000"/>
              </a:solidFill>
              <a:latin typeface="Calibri"/>
              <a:ea typeface="ＭＳ Ｐゴシック"/>
              <a:cs typeface="+mn-cs"/>
            </a:rPr>
            <a:t>速度</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（ＰＳ）</a:t>
          </a:r>
          <a:endParaRPr kumimoji="1" lang="ja-JP" altLang="en-US" sz="500" dirty="0">
            <a:solidFill>
              <a:sysClr val="windowText" lastClr="000000"/>
            </a:solidFill>
            <a:latin typeface="Calibri"/>
            <a:ea typeface="ＭＳ Ｐゴシック"/>
            <a:cs typeface="+mn-cs"/>
          </a:endParaRPr>
        </a:p>
      </dgm:t>
    </dgm:pt>
    <dgm:pt modelId="{FCAF4127-429E-4F55-929F-7FCD6E981704}" type="parTrans" cxnId="{CBC88967-938B-402C-92A5-8C3E84E42925}">
      <dgm:prSet/>
      <dgm:spPr/>
      <dgm:t>
        <a:bodyPr/>
        <a:lstStyle/>
        <a:p>
          <a:endParaRPr kumimoji="1" lang="ja-JP" altLang="en-US"/>
        </a:p>
      </dgm:t>
    </dgm:pt>
    <dgm:pt modelId="{0131EBFA-F50D-41BD-A653-241669E43CFF}" type="sibTrans" cxnId="{CBC88967-938B-402C-92A5-8C3E84E42925}">
      <dgm:prSet/>
      <dgm:spPr/>
      <dgm:t>
        <a:bodyPr/>
        <a:lstStyle/>
        <a:p>
          <a:endParaRPr kumimoji="1" lang="ja-JP" altLang="en-US"/>
        </a:p>
      </dgm:t>
    </dgm:pt>
    <dgm:pt modelId="{5729666D-97B2-4A0F-8B41-393A1202FDCA}">
      <dgm:prSet phldrT="[テキスト]" custT="1"/>
      <dgm:spPr>
        <a:xfrm>
          <a:off x="815377" y="4244077"/>
          <a:ext cx="289780" cy="30472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B6B3D872-B720-403D-BE28-190C76BCF7A7}" type="parTrans" cxnId="{876B7D40-2806-4464-A709-321D0499415E}">
      <dgm:prSet/>
      <dgm:spPr/>
      <dgm:t>
        <a:bodyPr/>
        <a:lstStyle/>
        <a:p>
          <a:endParaRPr kumimoji="1" lang="ja-JP" altLang="en-US"/>
        </a:p>
      </dgm:t>
    </dgm:pt>
    <dgm:pt modelId="{E0D20F68-7C0B-4CF8-9EEF-A116C9F22498}" type="sibTrans" cxnId="{876B7D40-2806-4464-A709-321D0499415E}">
      <dgm:prSet/>
      <dgm:spPr/>
      <dgm:t>
        <a:bodyPr/>
        <a:lstStyle/>
        <a:p>
          <a:endParaRPr kumimoji="1" lang="ja-JP" altLang="en-US"/>
        </a:p>
      </dgm:t>
    </dgm:pt>
    <dgm:pt modelId="{B47875E8-8178-4B12-82E0-AB06E966694D}">
      <dgm:prSet phldrT="[テキスト]" custT="1"/>
      <dgm:spPr>
        <a:xfrm>
          <a:off x="1204770" y="1438010"/>
          <a:ext cx="289780" cy="303969"/>
        </a:xfrm>
        <a:noFill/>
        <a:ln w="6350" cap="flat" cmpd="sng" algn="ctr">
          <a:solidFill>
            <a:sysClr val="windowText" lastClr="000000"/>
          </a:solidFill>
          <a:prstDash val="solid"/>
        </a:ln>
        <a:effectLst/>
      </dgm:spPr>
      <dgm:t>
        <a:bodyPr/>
        <a:lstStyle/>
        <a:p>
          <a:r>
            <a:rPr kumimoji="1" lang="ja-JP" altLang="en-US" sz="500" dirty="0" smtClean="0">
              <a:solidFill>
                <a:sysClr val="windowText" lastClr="000000"/>
              </a:solidFill>
              <a:latin typeface="Calibri"/>
              <a:ea typeface="ＭＳ Ｐゴシック"/>
              <a:cs typeface="+mn-cs"/>
            </a:rPr>
            <a:t>継次</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処理</a:t>
          </a:r>
          <a:endParaRPr kumimoji="1" lang="ja-JP" altLang="en-US" sz="500" dirty="0">
            <a:solidFill>
              <a:sysClr val="windowText" lastClr="000000"/>
            </a:solidFill>
            <a:latin typeface="Calibri"/>
            <a:ea typeface="ＭＳ Ｐゴシック"/>
            <a:cs typeface="+mn-cs"/>
          </a:endParaRPr>
        </a:p>
      </dgm:t>
    </dgm:pt>
    <dgm:pt modelId="{2F7FB96A-9F72-42B1-8203-B3FCA8BFC0D8}" type="parTrans" cxnId="{7936A8CC-D888-4D1B-9302-45B2EA1ADB57}">
      <dgm:prSet/>
      <dgm:spPr/>
      <dgm:t>
        <a:bodyPr/>
        <a:lstStyle/>
        <a:p>
          <a:endParaRPr kumimoji="1" lang="ja-JP" altLang="en-US"/>
        </a:p>
      </dgm:t>
    </dgm:pt>
    <dgm:pt modelId="{FF4309CF-12B1-4E20-BA6F-9B9067092D23}" type="sibTrans" cxnId="{7936A8CC-D888-4D1B-9302-45B2EA1ADB57}">
      <dgm:prSet/>
      <dgm:spPr/>
      <dgm:t>
        <a:bodyPr/>
        <a:lstStyle/>
        <a:p>
          <a:endParaRPr kumimoji="1" lang="ja-JP" altLang="en-US"/>
        </a:p>
      </dgm:t>
    </dgm:pt>
    <dgm:pt modelId="{B1E8ECF9-3EBE-40A0-B535-59005CD17EB7}">
      <dgm:prSet phldrT="[テキスト]" custT="1"/>
      <dgm:spPr>
        <a:xfrm>
          <a:off x="1204770" y="1788745"/>
          <a:ext cx="289780" cy="303969"/>
        </a:xfrm>
        <a:noFill/>
        <a:ln w="6350" cap="flat" cmpd="sng" algn="ctr">
          <a:solidFill>
            <a:sysClr val="windowText" lastClr="000000"/>
          </a:solidFill>
          <a:prstDash val="solid"/>
        </a:ln>
        <a:effectLst/>
      </dgm:spPr>
      <dgm:t>
        <a:bodyPr/>
        <a:lstStyle/>
        <a:p>
          <a:r>
            <a:rPr kumimoji="1" lang="ja-JP" altLang="en-US" sz="500" dirty="0" smtClean="0">
              <a:solidFill>
                <a:sysClr val="windowText" lastClr="000000"/>
              </a:solidFill>
              <a:latin typeface="Calibri"/>
              <a:ea typeface="ＭＳ Ｐゴシック"/>
              <a:cs typeface="+mn-cs"/>
            </a:rPr>
            <a:t>同時</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処理</a:t>
          </a:r>
          <a:endParaRPr kumimoji="1" lang="ja-JP" altLang="en-US" sz="500" dirty="0">
            <a:solidFill>
              <a:sysClr val="windowText" lastClr="000000"/>
            </a:solidFill>
            <a:latin typeface="Calibri"/>
            <a:ea typeface="ＭＳ Ｐゴシック"/>
            <a:cs typeface="+mn-cs"/>
          </a:endParaRPr>
        </a:p>
      </dgm:t>
    </dgm:pt>
    <dgm:pt modelId="{6BF81A62-270A-477E-8069-CC8823BB1246}" type="parTrans" cxnId="{AF3D5464-0B47-4683-BD34-272614970485}">
      <dgm:prSet/>
      <dgm:spPr/>
      <dgm:t>
        <a:bodyPr/>
        <a:lstStyle/>
        <a:p>
          <a:endParaRPr kumimoji="1" lang="ja-JP" altLang="en-US"/>
        </a:p>
      </dgm:t>
    </dgm:pt>
    <dgm:pt modelId="{1CFA9008-41A6-4557-BA39-CF1679BFA686}" type="sibTrans" cxnId="{AF3D5464-0B47-4683-BD34-272614970485}">
      <dgm:prSet/>
      <dgm:spPr/>
      <dgm:t>
        <a:bodyPr/>
        <a:lstStyle/>
        <a:p>
          <a:endParaRPr kumimoji="1" lang="ja-JP" altLang="en-US"/>
        </a:p>
      </dgm:t>
    </dgm:pt>
    <dgm:pt modelId="{BBEE9C77-676E-40A9-B5EA-1938332D82F5}">
      <dgm:prSet phldrT="[テキスト]" custT="1"/>
      <dgm:spPr>
        <a:xfrm>
          <a:off x="1204770" y="2139479"/>
          <a:ext cx="289780" cy="303969"/>
        </a:xfrm>
        <a:noFill/>
        <a:ln w="6350" cap="flat" cmpd="sng" algn="ctr">
          <a:solidFill>
            <a:sysClr val="windowText" lastClr="000000"/>
          </a:solidFill>
          <a:prstDash val="solid"/>
        </a:ln>
        <a:effectLst/>
      </dgm:spPr>
      <dgm:t>
        <a:bodyPr/>
        <a:lstStyle/>
        <a:p>
          <a:r>
            <a:rPr kumimoji="1" lang="ja-JP" altLang="en-US" sz="400" dirty="0" smtClean="0">
              <a:solidFill>
                <a:sysClr val="windowText" lastClr="000000"/>
              </a:solidFill>
              <a:latin typeface="Calibri"/>
              <a:ea typeface="ＭＳ Ｐゴシック"/>
              <a:cs typeface="+mn-cs"/>
            </a:rPr>
            <a:t>プランニング</a:t>
          </a:r>
          <a:endParaRPr kumimoji="1" lang="ja-JP" altLang="en-US" sz="600" dirty="0">
            <a:solidFill>
              <a:sysClr val="windowText" lastClr="000000"/>
            </a:solidFill>
            <a:latin typeface="Calibri"/>
            <a:ea typeface="ＭＳ Ｐゴシック"/>
            <a:cs typeface="+mn-cs"/>
          </a:endParaRPr>
        </a:p>
      </dgm:t>
    </dgm:pt>
    <dgm:pt modelId="{34F0505D-6003-4C4C-A870-F0C0F508999A}" type="parTrans" cxnId="{F40DD79A-ABE8-47C8-AC7C-1126A7415E4A}">
      <dgm:prSet/>
      <dgm:spPr/>
      <dgm:t>
        <a:bodyPr/>
        <a:lstStyle/>
        <a:p>
          <a:endParaRPr kumimoji="1" lang="ja-JP" altLang="en-US"/>
        </a:p>
      </dgm:t>
    </dgm:pt>
    <dgm:pt modelId="{E59167AC-31D8-4181-BEFB-2301C7D1B4A0}" type="sibTrans" cxnId="{F40DD79A-ABE8-47C8-AC7C-1126A7415E4A}">
      <dgm:prSet/>
      <dgm:spPr/>
      <dgm:t>
        <a:bodyPr/>
        <a:lstStyle/>
        <a:p>
          <a:endParaRPr kumimoji="1" lang="ja-JP" altLang="en-US"/>
        </a:p>
      </dgm:t>
    </dgm:pt>
    <dgm:pt modelId="{35F67679-C740-4C6E-995C-2E4C6CE57032}">
      <dgm:prSet phldrT="[テキスト]" custT="1"/>
      <dgm:spPr>
        <a:xfrm>
          <a:off x="1204770" y="2490213"/>
          <a:ext cx="289780" cy="30396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39D74125-FC94-4BE5-ADFA-962489DCCD28}" type="parTrans" cxnId="{CD974675-38FD-4C94-AE0F-B48B0A52CB94}">
      <dgm:prSet/>
      <dgm:spPr/>
      <dgm:t>
        <a:bodyPr/>
        <a:lstStyle/>
        <a:p>
          <a:endParaRPr kumimoji="1" lang="ja-JP" altLang="en-US"/>
        </a:p>
      </dgm:t>
    </dgm:pt>
    <dgm:pt modelId="{A1157821-68C7-494D-AFFF-EAFA566B8412}" type="sibTrans" cxnId="{CD974675-38FD-4C94-AE0F-B48B0A52CB94}">
      <dgm:prSet/>
      <dgm:spPr/>
      <dgm:t>
        <a:bodyPr/>
        <a:lstStyle/>
        <a:p>
          <a:endParaRPr kumimoji="1" lang="ja-JP" altLang="en-US"/>
        </a:p>
      </dgm:t>
    </dgm:pt>
    <dgm:pt modelId="{4E97B1B0-8289-4EB7-859C-4F4230A1369D}">
      <dgm:prSet phldrT="[テキスト]" custT="1"/>
      <dgm:spPr>
        <a:xfrm>
          <a:off x="1204770" y="2840948"/>
          <a:ext cx="289780" cy="30396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3EE4AACE-4053-43E0-8F72-877F980F6F8C}" type="parTrans" cxnId="{A48EBCAE-F224-489F-9BA8-534F548DEE2A}">
      <dgm:prSet/>
      <dgm:spPr/>
      <dgm:t>
        <a:bodyPr/>
        <a:lstStyle/>
        <a:p>
          <a:endParaRPr kumimoji="1" lang="ja-JP" altLang="en-US"/>
        </a:p>
      </dgm:t>
    </dgm:pt>
    <dgm:pt modelId="{8CF0C7C4-8501-4775-9162-C242ACC15768}" type="sibTrans" cxnId="{A48EBCAE-F224-489F-9BA8-534F548DEE2A}">
      <dgm:prSet/>
      <dgm:spPr/>
      <dgm:t>
        <a:bodyPr/>
        <a:lstStyle/>
        <a:p>
          <a:endParaRPr kumimoji="1" lang="ja-JP" altLang="en-US"/>
        </a:p>
      </dgm:t>
    </dgm:pt>
    <dgm:pt modelId="{8F94D7D2-6466-4CB9-A680-B427891278E4}">
      <dgm:prSet phldrT="[テキスト]" custT="1"/>
      <dgm:spPr>
        <a:xfrm>
          <a:off x="1204770" y="3191682"/>
          <a:ext cx="289780" cy="30396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348257F3-DE90-4366-9231-7756D8995FE1}" type="parTrans" cxnId="{539094CA-D1B0-449F-8E0D-9CF2E547F88F}">
      <dgm:prSet/>
      <dgm:spPr/>
      <dgm:t>
        <a:bodyPr/>
        <a:lstStyle/>
        <a:p>
          <a:endParaRPr kumimoji="1" lang="ja-JP" altLang="en-US"/>
        </a:p>
      </dgm:t>
    </dgm:pt>
    <dgm:pt modelId="{3586B261-09BC-447B-A808-7054FDC97F10}" type="sibTrans" cxnId="{539094CA-D1B0-449F-8E0D-9CF2E547F88F}">
      <dgm:prSet/>
      <dgm:spPr/>
      <dgm:t>
        <a:bodyPr/>
        <a:lstStyle/>
        <a:p>
          <a:endParaRPr kumimoji="1" lang="ja-JP" altLang="en-US"/>
        </a:p>
      </dgm:t>
    </dgm:pt>
    <dgm:pt modelId="{6E6EE2AF-B319-4AB6-ABC1-8DF98FB86F09}">
      <dgm:prSet phldrT="[テキスト]" custT="1"/>
      <dgm:spPr>
        <a:xfrm>
          <a:off x="1204770" y="3542416"/>
          <a:ext cx="289780" cy="30396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74759329-8393-427A-9BA6-602543D2C4ED}" type="parTrans" cxnId="{B32937C5-DFAD-4BAD-BB02-A6F04207B150}">
      <dgm:prSet/>
      <dgm:spPr/>
      <dgm:t>
        <a:bodyPr/>
        <a:lstStyle/>
        <a:p>
          <a:endParaRPr kumimoji="1" lang="ja-JP" altLang="en-US"/>
        </a:p>
      </dgm:t>
    </dgm:pt>
    <dgm:pt modelId="{488AFBAD-1FA4-43CD-A2FE-BD0FE5768996}" type="sibTrans" cxnId="{B32937C5-DFAD-4BAD-BB02-A6F04207B150}">
      <dgm:prSet/>
      <dgm:spPr/>
      <dgm:t>
        <a:bodyPr/>
        <a:lstStyle/>
        <a:p>
          <a:endParaRPr kumimoji="1" lang="ja-JP" altLang="en-US"/>
        </a:p>
      </dgm:t>
    </dgm:pt>
    <dgm:pt modelId="{F1BF3B73-A76C-4820-860B-B79F11A4ECB5}">
      <dgm:prSet phldrT="[テキスト]" custT="1"/>
      <dgm:spPr>
        <a:xfrm>
          <a:off x="1204770" y="3893151"/>
          <a:ext cx="289780" cy="30396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03EA6BC3-7AD2-49EB-838A-FBD779BF430F}" type="parTrans" cxnId="{2C401BDC-2A58-43BD-AFF5-B56500855E44}">
      <dgm:prSet/>
      <dgm:spPr/>
      <dgm:t>
        <a:bodyPr/>
        <a:lstStyle/>
        <a:p>
          <a:endParaRPr kumimoji="1" lang="ja-JP" altLang="en-US"/>
        </a:p>
      </dgm:t>
    </dgm:pt>
    <dgm:pt modelId="{32972E55-2552-44F4-BDFF-4375B083B4B0}" type="sibTrans" cxnId="{2C401BDC-2A58-43BD-AFF5-B56500855E44}">
      <dgm:prSet/>
      <dgm:spPr/>
      <dgm:t>
        <a:bodyPr/>
        <a:lstStyle/>
        <a:p>
          <a:endParaRPr kumimoji="1" lang="ja-JP" altLang="en-US"/>
        </a:p>
      </dgm:t>
    </dgm:pt>
    <dgm:pt modelId="{02AC6843-4EF0-4041-8FF0-AE21D0292561}">
      <dgm:prSet phldrT="[テキスト]" custT="1"/>
      <dgm:spPr>
        <a:xfrm>
          <a:off x="1204770" y="4243885"/>
          <a:ext cx="289780" cy="303969"/>
        </a:xfrm>
        <a:noFill/>
        <a:ln w="6350" cap="flat" cmpd="sng" algn="ctr">
          <a:solidFill>
            <a:sysClr val="windowText" lastClr="000000"/>
          </a:solidFill>
          <a:prstDash val="solid"/>
        </a:ln>
        <a:effectLst/>
      </dgm:spPr>
      <dgm:t>
        <a:bodyPr/>
        <a:lstStyle/>
        <a:p>
          <a:r>
            <a:rPr kumimoji="1" lang="ja-JP" altLang="en-US" sz="600" dirty="0" smtClean="0">
              <a:solidFill>
                <a:sysClr val="windowText" lastClr="000000"/>
              </a:solidFill>
              <a:latin typeface="Calibri"/>
              <a:ea typeface="ＭＳ Ｐゴシック"/>
              <a:cs typeface="+mn-cs"/>
            </a:rPr>
            <a:t>注意</a:t>
          </a:r>
          <a:endParaRPr kumimoji="1" lang="ja-JP" altLang="en-US" sz="600" dirty="0">
            <a:solidFill>
              <a:sysClr val="windowText" lastClr="000000"/>
            </a:solidFill>
            <a:latin typeface="Calibri"/>
            <a:ea typeface="ＭＳ Ｐゴシック"/>
            <a:cs typeface="+mn-cs"/>
          </a:endParaRPr>
        </a:p>
      </dgm:t>
    </dgm:pt>
    <dgm:pt modelId="{3207CBDE-9EEF-448E-9404-62C230010F1B}" type="parTrans" cxnId="{BB7CAFFD-7686-464E-BEEB-95621ACA6FFA}">
      <dgm:prSet/>
      <dgm:spPr/>
      <dgm:t>
        <a:bodyPr/>
        <a:lstStyle/>
        <a:p>
          <a:endParaRPr kumimoji="1" lang="ja-JP" altLang="en-US"/>
        </a:p>
      </dgm:t>
    </dgm:pt>
    <dgm:pt modelId="{520DB12C-2837-46CA-9D0E-D3DA05CE61CD}" type="sibTrans" cxnId="{BB7CAFFD-7686-464E-BEEB-95621ACA6FFA}">
      <dgm:prSet/>
      <dgm:spPr/>
      <dgm:t>
        <a:bodyPr/>
        <a:lstStyle/>
        <a:p>
          <a:endParaRPr kumimoji="1" lang="ja-JP" altLang="en-US"/>
        </a:p>
      </dgm:t>
    </dgm:pt>
    <dgm:pt modelId="{CB4BEFC3-FF88-4FA8-8957-041A4FE4779D}" type="pres">
      <dgm:prSet presAssocID="{8D8D300C-7C41-44C8-9F88-03D2F5B48C38}" presName="theList" presStyleCnt="0">
        <dgm:presLayoutVars>
          <dgm:dir/>
          <dgm:animLvl val="lvl"/>
          <dgm:resizeHandles val="exact"/>
        </dgm:presLayoutVars>
      </dgm:prSet>
      <dgm:spPr/>
      <dgm:t>
        <a:bodyPr/>
        <a:lstStyle/>
        <a:p>
          <a:endParaRPr kumimoji="1" lang="ja-JP" altLang="en-US"/>
        </a:p>
      </dgm:t>
    </dgm:pt>
    <dgm:pt modelId="{9AB348EB-6749-4962-BDFC-93011879972C}" type="pres">
      <dgm:prSet presAssocID="{73D90B8E-8E89-4C5E-B6B0-0497D12BB656}" presName="compNode" presStyleCnt="0"/>
      <dgm:spPr/>
    </dgm:pt>
    <dgm:pt modelId="{C748DBF8-424A-4961-B727-0849930F36AF}" type="pres">
      <dgm:prSet presAssocID="{73D90B8E-8E89-4C5E-B6B0-0497D12BB656}" presName="aNode" presStyleLbl="bgShp" presStyleIdx="0" presStyleCnt="4"/>
      <dgm:spPr>
        <a:prstGeom prst="roundRect">
          <a:avLst>
            <a:gd name="adj" fmla="val 10000"/>
          </a:avLst>
        </a:prstGeom>
      </dgm:spPr>
      <dgm:t>
        <a:bodyPr/>
        <a:lstStyle/>
        <a:p>
          <a:endParaRPr kumimoji="1" lang="ja-JP" altLang="en-US"/>
        </a:p>
      </dgm:t>
    </dgm:pt>
    <dgm:pt modelId="{6ABB38E2-25BE-4AE4-8AE0-5F82BE1FB8B1}" type="pres">
      <dgm:prSet presAssocID="{73D90B8E-8E89-4C5E-B6B0-0497D12BB656}" presName="textNode" presStyleLbl="bgShp" presStyleIdx="0" presStyleCnt="4"/>
      <dgm:spPr/>
      <dgm:t>
        <a:bodyPr/>
        <a:lstStyle/>
        <a:p>
          <a:endParaRPr kumimoji="1" lang="ja-JP" altLang="en-US"/>
        </a:p>
      </dgm:t>
    </dgm:pt>
    <dgm:pt modelId="{0EA1AAED-1B69-4D2C-90A5-B7BF9EB71477}" type="pres">
      <dgm:prSet presAssocID="{73D90B8E-8E89-4C5E-B6B0-0497D12BB656}" presName="compChildNode" presStyleCnt="0"/>
      <dgm:spPr/>
    </dgm:pt>
    <dgm:pt modelId="{8AADE251-8890-489C-A539-AC528110D36F}" type="pres">
      <dgm:prSet presAssocID="{73D90B8E-8E89-4C5E-B6B0-0497D12BB656}" presName="theInnerList" presStyleCnt="0"/>
      <dgm:spPr/>
    </dgm:pt>
    <dgm:pt modelId="{85C4178D-E149-4163-BFDB-F6770CDA402E}" type="pres">
      <dgm:prSet presAssocID="{38152765-C6B5-4591-982C-554BF3650261}" presName="childNode" presStyleLbl="node1" presStyleIdx="0" presStyleCnt="34" custScaleY="117182" custLinFactNeighborX="2871" custLinFactNeighborY="-77777">
        <dgm:presLayoutVars>
          <dgm:bulletEnabled val="1"/>
        </dgm:presLayoutVars>
      </dgm:prSet>
      <dgm:spPr>
        <a:prstGeom prst="roundRect">
          <a:avLst>
            <a:gd name="adj" fmla="val 10000"/>
          </a:avLst>
        </a:prstGeom>
      </dgm:spPr>
      <dgm:t>
        <a:bodyPr/>
        <a:lstStyle/>
        <a:p>
          <a:endParaRPr kumimoji="1" lang="ja-JP" altLang="en-US"/>
        </a:p>
      </dgm:t>
    </dgm:pt>
    <dgm:pt modelId="{645AEA49-9DE6-4D8C-90A1-C6FF2640B9B3}" type="pres">
      <dgm:prSet presAssocID="{38152765-C6B5-4591-982C-554BF3650261}" presName="aSpace2" presStyleCnt="0"/>
      <dgm:spPr/>
    </dgm:pt>
    <dgm:pt modelId="{8E626CF6-561A-48F8-AC3F-4032148212F5}" type="pres">
      <dgm:prSet presAssocID="{1B775694-01D4-4E69-A28C-FDB68A68413A}" presName="childNode" presStyleLbl="node1" presStyleIdx="1" presStyleCnt="34">
        <dgm:presLayoutVars>
          <dgm:bulletEnabled val="1"/>
        </dgm:presLayoutVars>
      </dgm:prSet>
      <dgm:spPr>
        <a:prstGeom prst="roundRect">
          <a:avLst>
            <a:gd name="adj" fmla="val 10000"/>
          </a:avLst>
        </a:prstGeom>
      </dgm:spPr>
      <dgm:t>
        <a:bodyPr/>
        <a:lstStyle/>
        <a:p>
          <a:endParaRPr kumimoji="1" lang="ja-JP" altLang="en-US"/>
        </a:p>
      </dgm:t>
    </dgm:pt>
    <dgm:pt modelId="{4C2F4354-9DA9-45A0-A5C6-1636C5331C91}" type="pres">
      <dgm:prSet presAssocID="{1B775694-01D4-4E69-A28C-FDB68A68413A}" presName="aSpace2" presStyleCnt="0"/>
      <dgm:spPr/>
    </dgm:pt>
    <dgm:pt modelId="{D7EE7448-450E-47D2-BA41-FF3B67ECACDD}" type="pres">
      <dgm:prSet presAssocID="{4B83A013-ECA9-4589-AEAA-D8A53D6F69D4}" presName="childNode" presStyleLbl="node1" presStyleIdx="2" presStyleCnt="34">
        <dgm:presLayoutVars>
          <dgm:bulletEnabled val="1"/>
        </dgm:presLayoutVars>
      </dgm:prSet>
      <dgm:spPr>
        <a:prstGeom prst="roundRect">
          <a:avLst>
            <a:gd name="adj" fmla="val 10000"/>
          </a:avLst>
        </a:prstGeom>
      </dgm:spPr>
      <dgm:t>
        <a:bodyPr/>
        <a:lstStyle/>
        <a:p>
          <a:endParaRPr kumimoji="1" lang="ja-JP" altLang="en-US"/>
        </a:p>
      </dgm:t>
    </dgm:pt>
    <dgm:pt modelId="{F71E3E5B-FB84-4609-86A6-6375CB2CDD95}" type="pres">
      <dgm:prSet presAssocID="{4B83A013-ECA9-4589-AEAA-D8A53D6F69D4}" presName="aSpace2" presStyleCnt="0"/>
      <dgm:spPr/>
    </dgm:pt>
    <dgm:pt modelId="{6F37FA9B-2356-4D15-B558-48186D3F4545}" type="pres">
      <dgm:prSet presAssocID="{E5227008-02B7-4F29-B1AB-08056E7DED71}" presName="childNode" presStyleLbl="node1" presStyleIdx="3" presStyleCnt="34">
        <dgm:presLayoutVars>
          <dgm:bulletEnabled val="1"/>
        </dgm:presLayoutVars>
      </dgm:prSet>
      <dgm:spPr>
        <a:prstGeom prst="roundRect">
          <a:avLst>
            <a:gd name="adj" fmla="val 10000"/>
          </a:avLst>
        </a:prstGeom>
      </dgm:spPr>
      <dgm:t>
        <a:bodyPr/>
        <a:lstStyle/>
        <a:p>
          <a:endParaRPr kumimoji="1" lang="ja-JP" altLang="en-US"/>
        </a:p>
      </dgm:t>
    </dgm:pt>
    <dgm:pt modelId="{BACEBDEB-BD21-4B95-A7DB-13BA64CA0D87}" type="pres">
      <dgm:prSet presAssocID="{E5227008-02B7-4F29-B1AB-08056E7DED71}" presName="aSpace2" presStyleCnt="0"/>
      <dgm:spPr/>
    </dgm:pt>
    <dgm:pt modelId="{970DB8BB-B0B1-405F-9CB7-F32F97630879}" type="pres">
      <dgm:prSet presAssocID="{22531D3A-C83F-4C15-8354-99BDDBDB9815}" presName="childNode" presStyleLbl="node1" presStyleIdx="4" presStyleCnt="34">
        <dgm:presLayoutVars>
          <dgm:bulletEnabled val="1"/>
        </dgm:presLayoutVars>
      </dgm:prSet>
      <dgm:spPr>
        <a:prstGeom prst="roundRect">
          <a:avLst>
            <a:gd name="adj" fmla="val 10000"/>
          </a:avLst>
        </a:prstGeom>
      </dgm:spPr>
      <dgm:t>
        <a:bodyPr/>
        <a:lstStyle/>
        <a:p>
          <a:endParaRPr kumimoji="1" lang="ja-JP" altLang="en-US"/>
        </a:p>
      </dgm:t>
    </dgm:pt>
    <dgm:pt modelId="{02BD752B-EC18-4039-946F-BC0962CDAF60}" type="pres">
      <dgm:prSet presAssocID="{22531D3A-C83F-4C15-8354-99BDDBDB9815}" presName="aSpace2" presStyleCnt="0"/>
      <dgm:spPr/>
    </dgm:pt>
    <dgm:pt modelId="{6EA9D85B-0F26-445F-857C-CC30C3B6D5AC}" type="pres">
      <dgm:prSet presAssocID="{A0B2F5AB-7D6F-4111-B848-008E27AEFBD3}" presName="childNode" presStyleLbl="node1" presStyleIdx="5" presStyleCnt="34">
        <dgm:presLayoutVars>
          <dgm:bulletEnabled val="1"/>
        </dgm:presLayoutVars>
      </dgm:prSet>
      <dgm:spPr>
        <a:prstGeom prst="roundRect">
          <a:avLst>
            <a:gd name="adj" fmla="val 10000"/>
          </a:avLst>
        </a:prstGeom>
      </dgm:spPr>
      <dgm:t>
        <a:bodyPr/>
        <a:lstStyle/>
        <a:p>
          <a:endParaRPr kumimoji="1" lang="ja-JP" altLang="en-US"/>
        </a:p>
      </dgm:t>
    </dgm:pt>
    <dgm:pt modelId="{18E8F73A-8823-426D-B6B6-260FF322704B}" type="pres">
      <dgm:prSet presAssocID="{A0B2F5AB-7D6F-4111-B848-008E27AEFBD3}" presName="aSpace2" presStyleCnt="0"/>
      <dgm:spPr/>
    </dgm:pt>
    <dgm:pt modelId="{2CA9ABE7-26BE-4176-9CCB-E85A52F65EF9}" type="pres">
      <dgm:prSet presAssocID="{5DEB9827-D286-4D97-AE94-8E82A2123286}" presName="childNode" presStyleLbl="node1" presStyleIdx="6" presStyleCnt="34">
        <dgm:presLayoutVars>
          <dgm:bulletEnabled val="1"/>
        </dgm:presLayoutVars>
      </dgm:prSet>
      <dgm:spPr>
        <a:prstGeom prst="roundRect">
          <a:avLst>
            <a:gd name="adj" fmla="val 10000"/>
          </a:avLst>
        </a:prstGeom>
      </dgm:spPr>
      <dgm:t>
        <a:bodyPr/>
        <a:lstStyle/>
        <a:p>
          <a:endParaRPr kumimoji="1" lang="ja-JP" altLang="en-US"/>
        </a:p>
      </dgm:t>
    </dgm:pt>
    <dgm:pt modelId="{DC72D0A0-FE4F-4894-B6D7-24288A718586}" type="pres">
      <dgm:prSet presAssocID="{5DEB9827-D286-4D97-AE94-8E82A2123286}" presName="aSpace2" presStyleCnt="0"/>
      <dgm:spPr/>
    </dgm:pt>
    <dgm:pt modelId="{ED721F9E-DAD0-448F-B7D2-4D5B7F9F5412}" type="pres">
      <dgm:prSet presAssocID="{EABB875D-EBCB-44BB-97C4-55E9B6D2F6E6}" presName="childNode" presStyleLbl="node1" presStyleIdx="7" presStyleCnt="34">
        <dgm:presLayoutVars>
          <dgm:bulletEnabled val="1"/>
        </dgm:presLayoutVars>
      </dgm:prSet>
      <dgm:spPr>
        <a:prstGeom prst="roundRect">
          <a:avLst>
            <a:gd name="adj" fmla="val 10000"/>
          </a:avLst>
        </a:prstGeom>
      </dgm:spPr>
      <dgm:t>
        <a:bodyPr/>
        <a:lstStyle/>
        <a:p>
          <a:endParaRPr kumimoji="1" lang="ja-JP" altLang="en-US"/>
        </a:p>
      </dgm:t>
    </dgm:pt>
    <dgm:pt modelId="{23425D0B-D4A9-410F-9C85-F0C90232AE67}" type="pres">
      <dgm:prSet presAssocID="{EABB875D-EBCB-44BB-97C4-55E9B6D2F6E6}" presName="aSpace2" presStyleCnt="0"/>
      <dgm:spPr/>
    </dgm:pt>
    <dgm:pt modelId="{B7F1259A-C49D-4FB8-9669-F608B0E52E9D}" type="pres">
      <dgm:prSet presAssocID="{0BB11489-03CE-40CC-AE97-B928496AAB8F}" presName="childNode" presStyleLbl="node1" presStyleIdx="8" presStyleCnt="34">
        <dgm:presLayoutVars>
          <dgm:bulletEnabled val="1"/>
        </dgm:presLayoutVars>
      </dgm:prSet>
      <dgm:spPr>
        <a:prstGeom prst="roundRect">
          <a:avLst>
            <a:gd name="adj" fmla="val 10000"/>
          </a:avLst>
        </a:prstGeom>
      </dgm:spPr>
      <dgm:t>
        <a:bodyPr/>
        <a:lstStyle/>
        <a:p>
          <a:endParaRPr kumimoji="1" lang="ja-JP" altLang="en-US"/>
        </a:p>
      </dgm:t>
    </dgm:pt>
    <dgm:pt modelId="{05909A04-977F-47B8-BDED-2CFB6D4BAC4B}" type="pres">
      <dgm:prSet presAssocID="{73D90B8E-8E89-4C5E-B6B0-0497D12BB656}" presName="aSpace" presStyleCnt="0"/>
      <dgm:spPr/>
    </dgm:pt>
    <dgm:pt modelId="{9E6A45D9-0BBB-4BCE-8BD2-62737A4B6FAD}" type="pres">
      <dgm:prSet presAssocID="{3EBF85C8-10EB-4E2F-AC49-FA7F71110561}" presName="compNode" presStyleCnt="0"/>
      <dgm:spPr/>
    </dgm:pt>
    <dgm:pt modelId="{7083ED85-6F12-4B5F-9F62-40A711ADBCB7}" type="pres">
      <dgm:prSet presAssocID="{3EBF85C8-10EB-4E2F-AC49-FA7F71110561}" presName="aNode" presStyleLbl="bgShp" presStyleIdx="1" presStyleCnt="4"/>
      <dgm:spPr>
        <a:prstGeom prst="roundRect">
          <a:avLst>
            <a:gd name="adj" fmla="val 10000"/>
          </a:avLst>
        </a:prstGeom>
      </dgm:spPr>
      <dgm:t>
        <a:bodyPr/>
        <a:lstStyle/>
        <a:p>
          <a:endParaRPr kumimoji="1" lang="ja-JP" altLang="en-US"/>
        </a:p>
      </dgm:t>
    </dgm:pt>
    <dgm:pt modelId="{9D538D54-2DC2-4D36-AA3E-8856E0886DC7}" type="pres">
      <dgm:prSet presAssocID="{3EBF85C8-10EB-4E2F-AC49-FA7F71110561}" presName="textNode" presStyleLbl="bgShp" presStyleIdx="1" presStyleCnt="4"/>
      <dgm:spPr/>
      <dgm:t>
        <a:bodyPr/>
        <a:lstStyle/>
        <a:p>
          <a:endParaRPr kumimoji="1" lang="ja-JP" altLang="en-US"/>
        </a:p>
      </dgm:t>
    </dgm:pt>
    <dgm:pt modelId="{47B2516E-8520-487D-BB66-BB695F416D64}" type="pres">
      <dgm:prSet presAssocID="{3EBF85C8-10EB-4E2F-AC49-FA7F71110561}" presName="compChildNode" presStyleCnt="0"/>
      <dgm:spPr/>
    </dgm:pt>
    <dgm:pt modelId="{D1992A02-DA1D-49E9-B122-AFD3306C6C40}" type="pres">
      <dgm:prSet presAssocID="{3EBF85C8-10EB-4E2F-AC49-FA7F71110561}" presName="theInnerList" presStyleCnt="0"/>
      <dgm:spPr/>
    </dgm:pt>
    <dgm:pt modelId="{DD4D21A1-F3BE-4802-BB5B-CF807A059346}" type="pres">
      <dgm:prSet presAssocID="{935A9DC8-0768-42FF-A11A-E417276788B5}" presName="childNode" presStyleLbl="node1" presStyleIdx="9" presStyleCnt="34">
        <dgm:presLayoutVars>
          <dgm:bulletEnabled val="1"/>
        </dgm:presLayoutVars>
      </dgm:prSet>
      <dgm:spPr>
        <a:prstGeom prst="roundRect">
          <a:avLst>
            <a:gd name="adj" fmla="val 10000"/>
          </a:avLst>
        </a:prstGeom>
      </dgm:spPr>
      <dgm:t>
        <a:bodyPr/>
        <a:lstStyle/>
        <a:p>
          <a:endParaRPr kumimoji="1" lang="ja-JP" altLang="en-US"/>
        </a:p>
      </dgm:t>
    </dgm:pt>
    <dgm:pt modelId="{FF12F501-8C47-4595-AB90-ECC4ECD456AD}" type="pres">
      <dgm:prSet presAssocID="{935A9DC8-0768-42FF-A11A-E417276788B5}" presName="aSpace2" presStyleCnt="0"/>
      <dgm:spPr/>
    </dgm:pt>
    <dgm:pt modelId="{0087C85C-7576-4D89-AAC1-35B96E91E0E2}" type="pres">
      <dgm:prSet presAssocID="{278DC7D3-61F7-4309-890A-F4C40CD99D4D}" presName="childNode" presStyleLbl="node1" presStyleIdx="10" presStyleCnt="34" custScaleY="198983">
        <dgm:presLayoutVars>
          <dgm:bulletEnabled val="1"/>
        </dgm:presLayoutVars>
      </dgm:prSet>
      <dgm:spPr>
        <a:prstGeom prst="roundRect">
          <a:avLst>
            <a:gd name="adj" fmla="val 10000"/>
          </a:avLst>
        </a:prstGeom>
      </dgm:spPr>
      <dgm:t>
        <a:bodyPr/>
        <a:lstStyle/>
        <a:p>
          <a:endParaRPr kumimoji="1" lang="ja-JP" altLang="en-US"/>
        </a:p>
      </dgm:t>
    </dgm:pt>
    <dgm:pt modelId="{C364A3EC-52FD-4572-B9E8-A337C95A038A}" type="pres">
      <dgm:prSet presAssocID="{278DC7D3-61F7-4309-890A-F4C40CD99D4D}" presName="aSpace2" presStyleCnt="0"/>
      <dgm:spPr/>
    </dgm:pt>
    <dgm:pt modelId="{19C053FD-74DF-4C82-9E0A-38DF4D7E85E2}" type="pres">
      <dgm:prSet presAssocID="{A05E2171-777D-4987-99D5-CB4B8D72D7CD}" presName="childNode" presStyleLbl="node1" presStyleIdx="11" presStyleCnt="34">
        <dgm:presLayoutVars>
          <dgm:bulletEnabled val="1"/>
        </dgm:presLayoutVars>
      </dgm:prSet>
      <dgm:spPr>
        <a:prstGeom prst="roundRect">
          <a:avLst>
            <a:gd name="adj" fmla="val 10000"/>
          </a:avLst>
        </a:prstGeom>
      </dgm:spPr>
      <dgm:t>
        <a:bodyPr/>
        <a:lstStyle/>
        <a:p>
          <a:endParaRPr kumimoji="1" lang="ja-JP" altLang="en-US"/>
        </a:p>
      </dgm:t>
    </dgm:pt>
    <dgm:pt modelId="{6E5FFF08-3DC4-44ED-8021-6AF8981CCA42}" type="pres">
      <dgm:prSet presAssocID="{A05E2171-777D-4987-99D5-CB4B8D72D7CD}" presName="aSpace2" presStyleCnt="0"/>
      <dgm:spPr/>
    </dgm:pt>
    <dgm:pt modelId="{CF7ABCF7-5B16-4551-B4E1-2FCA28156559}" type="pres">
      <dgm:prSet presAssocID="{FE7AC123-C7B3-47D4-AC39-5678D018D0FA}" presName="childNode" presStyleLbl="node1" presStyleIdx="12" presStyleCnt="34">
        <dgm:presLayoutVars>
          <dgm:bulletEnabled val="1"/>
        </dgm:presLayoutVars>
      </dgm:prSet>
      <dgm:spPr>
        <a:prstGeom prst="roundRect">
          <a:avLst>
            <a:gd name="adj" fmla="val 10000"/>
          </a:avLst>
        </a:prstGeom>
      </dgm:spPr>
      <dgm:t>
        <a:bodyPr/>
        <a:lstStyle/>
        <a:p>
          <a:endParaRPr kumimoji="1" lang="ja-JP" altLang="en-US"/>
        </a:p>
      </dgm:t>
    </dgm:pt>
    <dgm:pt modelId="{3875888D-8218-4DDB-99FE-5C556A26FAB8}" type="pres">
      <dgm:prSet presAssocID="{FE7AC123-C7B3-47D4-AC39-5678D018D0FA}" presName="aSpace2" presStyleCnt="0"/>
      <dgm:spPr/>
    </dgm:pt>
    <dgm:pt modelId="{90B332A2-18E6-4920-B42D-9F8D1F929576}" type="pres">
      <dgm:prSet presAssocID="{18DFB6CB-3065-4CA2-867F-CD490421CF98}" presName="childNode" presStyleLbl="node1" presStyleIdx="13" presStyleCnt="34">
        <dgm:presLayoutVars>
          <dgm:bulletEnabled val="1"/>
        </dgm:presLayoutVars>
      </dgm:prSet>
      <dgm:spPr>
        <a:prstGeom prst="roundRect">
          <a:avLst>
            <a:gd name="adj" fmla="val 10000"/>
          </a:avLst>
        </a:prstGeom>
      </dgm:spPr>
      <dgm:t>
        <a:bodyPr/>
        <a:lstStyle/>
        <a:p>
          <a:endParaRPr kumimoji="1" lang="ja-JP" altLang="en-US"/>
        </a:p>
      </dgm:t>
    </dgm:pt>
    <dgm:pt modelId="{BA5E76FF-C843-43D1-9828-DDF8F21F7023}" type="pres">
      <dgm:prSet presAssocID="{18DFB6CB-3065-4CA2-867F-CD490421CF98}" presName="aSpace2" presStyleCnt="0"/>
      <dgm:spPr/>
    </dgm:pt>
    <dgm:pt modelId="{DA748581-8655-43CB-82B8-02A3202C3A8B}" type="pres">
      <dgm:prSet presAssocID="{5479A801-3A97-480A-89E1-3E7C468B076C}" presName="childNode" presStyleLbl="node1" presStyleIdx="14" presStyleCnt="34">
        <dgm:presLayoutVars>
          <dgm:bulletEnabled val="1"/>
        </dgm:presLayoutVars>
      </dgm:prSet>
      <dgm:spPr>
        <a:prstGeom prst="roundRect">
          <a:avLst>
            <a:gd name="adj" fmla="val 10000"/>
          </a:avLst>
        </a:prstGeom>
      </dgm:spPr>
      <dgm:t>
        <a:bodyPr/>
        <a:lstStyle/>
        <a:p>
          <a:endParaRPr kumimoji="1" lang="ja-JP" altLang="en-US"/>
        </a:p>
      </dgm:t>
    </dgm:pt>
    <dgm:pt modelId="{026852C1-D985-417B-A785-C12F232639D0}" type="pres">
      <dgm:prSet presAssocID="{5479A801-3A97-480A-89E1-3E7C468B076C}" presName="aSpace2" presStyleCnt="0"/>
      <dgm:spPr/>
    </dgm:pt>
    <dgm:pt modelId="{C86C46F5-74CB-476B-9E37-62627E1FEF6B}" type="pres">
      <dgm:prSet presAssocID="{60789569-01DA-440E-92D7-9682FBA06FB4}" presName="childNode" presStyleLbl="node1" presStyleIdx="15" presStyleCnt="34">
        <dgm:presLayoutVars>
          <dgm:bulletEnabled val="1"/>
        </dgm:presLayoutVars>
      </dgm:prSet>
      <dgm:spPr>
        <a:prstGeom prst="roundRect">
          <a:avLst>
            <a:gd name="adj" fmla="val 10000"/>
          </a:avLst>
        </a:prstGeom>
      </dgm:spPr>
      <dgm:t>
        <a:bodyPr/>
        <a:lstStyle/>
        <a:p>
          <a:endParaRPr kumimoji="1" lang="ja-JP" altLang="en-US"/>
        </a:p>
      </dgm:t>
    </dgm:pt>
    <dgm:pt modelId="{A8DE0324-28B1-49CE-B607-F1548FF50294}" type="pres">
      <dgm:prSet presAssocID="{60789569-01DA-440E-92D7-9682FBA06FB4}" presName="aSpace2" presStyleCnt="0"/>
      <dgm:spPr/>
    </dgm:pt>
    <dgm:pt modelId="{929EA859-D56C-494A-B544-4BD6E1E19DD4}" type="pres">
      <dgm:prSet presAssocID="{E9906212-0968-47B5-BA41-236B70E0A336}" presName="childNode" presStyleLbl="node1" presStyleIdx="16" presStyleCnt="34">
        <dgm:presLayoutVars>
          <dgm:bulletEnabled val="1"/>
        </dgm:presLayoutVars>
      </dgm:prSet>
      <dgm:spPr>
        <a:prstGeom prst="roundRect">
          <a:avLst>
            <a:gd name="adj" fmla="val 10000"/>
          </a:avLst>
        </a:prstGeom>
      </dgm:spPr>
      <dgm:t>
        <a:bodyPr/>
        <a:lstStyle/>
        <a:p>
          <a:endParaRPr kumimoji="1" lang="ja-JP" altLang="en-US"/>
        </a:p>
      </dgm:t>
    </dgm:pt>
    <dgm:pt modelId="{8CCE54C0-AF88-4E34-9511-4F6719361F9A}" type="pres">
      <dgm:prSet presAssocID="{3EBF85C8-10EB-4E2F-AC49-FA7F71110561}" presName="aSpace" presStyleCnt="0"/>
      <dgm:spPr/>
    </dgm:pt>
    <dgm:pt modelId="{52AE0A06-79F2-401C-B1C7-8E2F9369117B}" type="pres">
      <dgm:prSet presAssocID="{005872A9-2026-417D-AE4B-43A66D01FB57}" presName="compNode" presStyleCnt="0"/>
      <dgm:spPr/>
    </dgm:pt>
    <dgm:pt modelId="{20A85503-9C9A-4CC1-8358-FE2B41286605}" type="pres">
      <dgm:prSet presAssocID="{005872A9-2026-417D-AE4B-43A66D01FB57}" presName="aNode" presStyleLbl="bgShp" presStyleIdx="2" presStyleCnt="4"/>
      <dgm:spPr>
        <a:prstGeom prst="roundRect">
          <a:avLst>
            <a:gd name="adj" fmla="val 10000"/>
          </a:avLst>
        </a:prstGeom>
      </dgm:spPr>
      <dgm:t>
        <a:bodyPr/>
        <a:lstStyle/>
        <a:p>
          <a:endParaRPr kumimoji="1" lang="ja-JP" altLang="en-US"/>
        </a:p>
      </dgm:t>
    </dgm:pt>
    <dgm:pt modelId="{B5A165D2-C428-4ADA-8052-A1B3AEDF749B}" type="pres">
      <dgm:prSet presAssocID="{005872A9-2026-417D-AE4B-43A66D01FB57}" presName="textNode" presStyleLbl="bgShp" presStyleIdx="2" presStyleCnt="4"/>
      <dgm:spPr/>
      <dgm:t>
        <a:bodyPr/>
        <a:lstStyle/>
        <a:p>
          <a:endParaRPr kumimoji="1" lang="ja-JP" altLang="en-US"/>
        </a:p>
      </dgm:t>
    </dgm:pt>
    <dgm:pt modelId="{715FD09C-B3E8-4D87-B2A3-ABBCB8E76FEE}" type="pres">
      <dgm:prSet presAssocID="{005872A9-2026-417D-AE4B-43A66D01FB57}" presName="compChildNode" presStyleCnt="0"/>
      <dgm:spPr/>
    </dgm:pt>
    <dgm:pt modelId="{3A2654C4-8704-4BDC-9E11-EB75FF25DD65}" type="pres">
      <dgm:prSet presAssocID="{005872A9-2026-417D-AE4B-43A66D01FB57}" presName="theInnerList" presStyleCnt="0"/>
      <dgm:spPr/>
    </dgm:pt>
    <dgm:pt modelId="{28FD1157-DBE1-4AFC-B774-38F052308558}" type="pres">
      <dgm:prSet presAssocID="{F8658126-C740-4B42-BCE4-A185A5AAB601}" presName="childNode" presStyleLbl="node1" presStyleIdx="17" presStyleCnt="34">
        <dgm:presLayoutVars>
          <dgm:bulletEnabled val="1"/>
        </dgm:presLayoutVars>
      </dgm:prSet>
      <dgm:spPr>
        <a:prstGeom prst="roundRect">
          <a:avLst>
            <a:gd name="adj" fmla="val 10000"/>
          </a:avLst>
        </a:prstGeom>
      </dgm:spPr>
      <dgm:t>
        <a:bodyPr/>
        <a:lstStyle/>
        <a:p>
          <a:endParaRPr kumimoji="1" lang="ja-JP" altLang="en-US"/>
        </a:p>
      </dgm:t>
    </dgm:pt>
    <dgm:pt modelId="{B184A6F9-949C-448D-8C76-FFC98BC4D196}" type="pres">
      <dgm:prSet presAssocID="{F8658126-C740-4B42-BCE4-A185A5AAB601}" presName="aSpace2" presStyleCnt="0"/>
      <dgm:spPr/>
    </dgm:pt>
    <dgm:pt modelId="{55FFE1B7-2B55-4999-A795-D691D45F91A7}" type="pres">
      <dgm:prSet presAssocID="{17328D97-E122-45EF-A7AE-B8C6DB89E735}" presName="childNode" presStyleLbl="node1" presStyleIdx="18" presStyleCnt="34" custScaleY="144523">
        <dgm:presLayoutVars>
          <dgm:bulletEnabled val="1"/>
        </dgm:presLayoutVars>
      </dgm:prSet>
      <dgm:spPr>
        <a:prstGeom prst="roundRect">
          <a:avLst>
            <a:gd name="adj" fmla="val 10000"/>
          </a:avLst>
        </a:prstGeom>
      </dgm:spPr>
      <dgm:t>
        <a:bodyPr/>
        <a:lstStyle/>
        <a:p>
          <a:endParaRPr kumimoji="1" lang="ja-JP" altLang="en-US"/>
        </a:p>
      </dgm:t>
    </dgm:pt>
    <dgm:pt modelId="{90ABF57D-22C1-4262-A224-2CB29186A4BA}" type="pres">
      <dgm:prSet presAssocID="{17328D97-E122-45EF-A7AE-B8C6DB89E735}" presName="aSpace2" presStyleCnt="0"/>
      <dgm:spPr/>
    </dgm:pt>
    <dgm:pt modelId="{3362C9CE-AB3F-4E94-9113-85E00DE4C6FA}" type="pres">
      <dgm:prSet presAssocID="{AA6FE0D5-1B10-45F8-9360-CE0D53440C98}" presName="childNode" presStyleLbl="node1" presStyleIdx="19" presStyleCnt="34" custScaleY="168935">
        <dgm:presLayoutVars>
          <dgm:bulletEnabled val="1"/>
        </dgm:presLayoutVars>
      </dgm:prSet>
      <dgm:spPr>
        <a:prstGeom prst="roundRect">
          <a:avLst>
            <a:gd name="adj" fmla="val 10000"/>
          </a:avLst>
        </a:prstGeom>
      </dgm:spPr>
      <dgm:t>
        <a:bodyPr/>
        <a:lstStyle/>
        <a:p>
          <a:endParaRPr kumimoji="1" lang="ja-JP" altLang="en-US"/>
        </a:p>
      </dgm:t>
    </dgm:pt>
    <dgm:pt modelId="{C6A3154E-B878-4B79-BF46-0557287BB51B}" type="pres">
      <dgm:prSet presAssocID="{AA6FE0D5-1B10-45F8-9360-CE0D53440C98}" presName="aSpace2" presStyleCnt="0"/>
      <dgm:spPr/>
    </dgm:pt>
    <dgm:pt modelId="{2844C706-946E-4C20-9C33-4B5A15E07387}" type="pres">
      <dgm:prSet presAssocID="{009F4483-8D69-46F9-96C3-89EC53414DF3}" presName="childNode" presStyleLbl="node1" presStyleIdx="20" presStyleCnt="34">
        <dgm:presLayoutVars>
          <dgm:bulletEnabled val="1"/>
        </dgm:presLayoutVars>
      </dgm:prSet>
      <dgm:spPr>
        <a:prstGeom prst="roundRect">
          <a:avLst>
            <a:gd name="adj" fmla="val 10000"/>
          </a:avLst>
        </a:prstGeom>
      </dgm:spPr>
      <dgm:t>
        <a:bodyPr/>
        <a:lstStyle/>
        <a:p>
          <a:endParaRPr kumimoji="1" lang="ja-JP" altLang="en-US"/>
        </a:p>
      </dgm:t>
    </dgm:pt>
    <dgm:pt modelId="{F6EECFAB-FBDC-4362-ABC5-BB878B2F0631}" type="pres">
      <dgm:prSet presAssocID="{009F4483-8D69-46F9-96C3-89EC53414DF3}" presName="aSpace2" presStyleCnt="0"/>
      <dgm:spPr/>
    </dgm:pt>
    <dgm:pt modelId="{661FAC7A-67B6-4A9F-9B6A-9AF6E1EAE63B}" type="pres">
      <dgm:prSet presAssocID="{DEA6B5A4-9F94-441D-A555-039922EB9473}" presName="childNode" presStyleLbl="node1" presStyleIdx="21" presStyleCnt="34">
        <dgm:presLayoutVars>
          <dgm:bulletEnabled val="1"/>
        </dgm:presLayoutVars>
      </dgm:prSet>
      <dgm:spPr>
        <a:prstGeom prst="roundRect">
          <a:avLst>
            <a:gd name="adj" fmla="val 10000"/>
          </a:avLst>
        </a:prstGeom>
      </dgm:spPr>
      <dgm:t>
        <a:bodyPr/>
        <a:lstStyle/>
        <a:p>
          <a:endParaRPr kumimoji="1" lang="ja-JP" altLang="en-US"/>
        </a:p>
      </dgm:t>
    </dgm:pt>
    <dgm:pt modelId="{E28BFB47-AD5E-4756-8C68-5A42F43CBDEE}" type="pres">
      <dgm:prSet presAssocID="{DEA6B5A4-9F94-441D-A555-039922EB9473}" presName="aSpace2" presStyleCnt="0"/>
      <dgm:spPr/>
    </dgm:pt>
    <dgm:pt modelId="{031B4C5A-20CC-44ED-BE76-94E5A6215D3B}" type="pres">
      <dgm:prSet presAssocID="{6DF50D5F-74D3-4286-B52A-10579445DD06}" presName="childNode" presStyleLbl="node1" presStyleIdx="22" presStyleCnt="34">
        <dgm:presLayoutVars>
          <dgm:bulletEnabled val="1"/>
        </dgm:presLayoutVars>
      </dgm:prSet>
      <dgm:spPr>
        <a:prstGeom prst="roundRect">
          <a:avLst>
            <a:gd name="adj" fmla="val 10000"/>
          </a:avLst>
        </a:prstGeom>
      </dgm:spPr>
      <dgm:t>
        <a:bodyPr/>
        <a:lstStyle/>
        <a:p>
          <a:endParaRPr kumimoji="1" lang="ja-JP" altLang="en-US"/>
        </a:p>
      </dgm:t>
    </dgm:pt>
    <dgm:pt modelId="{BDC34EA9-4299-4E2A-8F0E-082537B58BF4}" type="pres">
      <dgm:prSet presAssocID="{6DF50D5F-74D3-4286-B52A-10579445DD06}" presName="aSpace2" presStyleCnt="0"/>
      <dgm:spPr/>
    </dgm:pt>
    <dgm:pt modelId="{6C1360FB-CFED-4EDE-A587-D4E0604842AC}" type="pres">
      <dgm:prSet presAssocID="{82FAF4B2-53D8-465F-9714-ACD18A3571D4}" presName="childNode" presStyleLbl="node1" presStyleIdx="23" presStyleCnt="34">
        <dgm:presLayoutVars>
          <dgm:bulletEnabled val="1"/>
        </dgm:presLayoutVars>
      </dgm:prSet>
      <dgm:spPr>
        <a:prstGeom prst="roundRect">
          <a:avLst>
            <a:gd name="adj" fmla="val 10000"/>
          </a:avLst>
        </a:prstGeom>
      </dgm:spPr>
      <dgm:t>
        <a:bodyPr/>
        <a:lstStyle/>
        <a:p>
          <a:endParaRPr kumimoji="1" lang="ja-JP" altLang="en-US"/>
        </a:p>
      </dgm:t>
    </dgm:pt>
    <dgm:pt modelId="{71A659A8-2E0C-4B11-914A-F758AB21F64A}" type="pres">
      <dgm:prSet presAssocID="{82FAF4B2-53D8-465F-9714-ACD18A3571D4}" presName="aSpace2" presStyleCnt="0"/>
      <dgm:spPr/>
    </dgm:pt>
    <dgm:pt modelId="{D152E666-D9D8-43A9-B278-673E25C2A4C3}" type="pres">
      <dgm:prSet presAssocID="{5729666D-97B2-4A0F-8B41-393A1202FDCA}" presName="childNode" presStyleLbl="node1" presStyleIdx="24" presStyleCnt="34">
        <dgm:presLayoutVars>
          <dgm:bulletEnabled val="1"/>
        </dgm:presLayoutVars>
      </dgm:prSet>
      <dgm:spPr>
        <a:prstGeom prst="roundRect">
          <a:avLst>
            <a:gd name="adj" fmla="val 10000"/>
          </a:avLst>
        </a:prstGeom>
      </dgm:spPr>
      <dgm:t>
        <a:bodyPr/>
        <a:lstStyle/>
        <a:p>
          <a:endParaRPr kumimoji="1" lang="ja-JP" altLang="en-US"/>
        </a:p>
      </dgm:t>
    </dgm:pt>
    <dgm:pt modelId="{EDBC260F-4DD6-4E51-BC8E-D07BF3197D61}" type="pres">
      <dgm:prSet presAssocID="{005872A9-2026-417D-AE4B-43A66D01FB57}" presName="aSpace" presStyleCnt="0"/>
      <dgm:spPr/>
    </dgm:pt>
    <dgm:pt modelId="{A0FDB2A3-8144-43EC-854B-4E4A38FDDE9E}" type="pres">
      <dgm:prSet presAssocID="{72042B18-16E5-4534-AF80-D9A5121C6FB9}" presName="compNode" presStyleCnt="0"/>
      <dgm:spPr/>
    </dgm:pt>
    <dgm:pt modelId="{DCCE76D2-D55A-41B0-9270-9846A01C494F}" type="pres">
      <dgm:prSet presAssocID="{72042B18-16E5-4534-AF80-D9A5121C6FB9}" presName="aNode" presStyleLbl="bgShp" presStyleIdx="3" presStyleCnt="4"/>
      <dgm:spPr>
        <a:prstGeom prst="roundRect">
          <a:avLst>
            <a:gd name="adj" fmla="val 10000"/>
          </a:avLst>
        </a:prstGeom>
      </dgm:spPr>
      <dgm:t>
        <a:bodyPr/>
        <a:lstStyle/>
        <a:p>
          <a:endParaRPr kumimoji="1" lang="ja-JP" altLang="en-US"/>
        </a:p>
      </dgm:t>
    </dgm:pt>
    <dgm:pt modelId="{97808465-01C2-43AE-A7E2-1D19740D7483}" type="pres">
      <dgm:prSet presAssocID="{72042B18-16E5-4534-AF80-D9A5121C6FB9}" presName="textNode" presStyleLbl="bgShp" presStyleIdx="3" presStyleCnt="4"/>
      <dgm:spPr/>
      <dgm:t>
        <a:bodyPr/>
        <a:lstStyle/>
        <a:p>
          <a:endParaRPr kumimoji="1" lang="ja-JP" altLang="en-US"/>
        </a:p>
      </dgm:t>
    </dgm:pt>
    <dgm:pt modelId="{7F328ADA-E292-46DF-BA09-F6ED3795F0FD}" type="pres">
      <dgm:prSet presAssocID="{72042B18-16E5-4534-AF80-D9A5121C6FB9}" presName="compChildNode" presStyleCnt="0"/>
      <dgm:spPr/>
    </dgm:pt>
    <dgm:pt modelId="{6D7E4622-0E6E-4857-B2CD-745955F86EEC}" type="pres">
      <dgm:prSet presAssocID="{72042B18-16E5-4534-AF80-D9A5121C6FB9}" presName="theInnerList" presStyleCnt="0"/>
      <dgm:spPr/>
    </dgm:pt>
    <dgm:pt modelId="{67BDC20A-0EE9-4B69-A390-36A60B301939}" type="pres">
      <dgm:prSet presAssocID="{B47875E8-8178-4B12-82E0-AB06E966694D}" presName="childNode" presStyleLbl="node1" presStyleIdx="25" presStyleCnt="34">
        <dgm:presLayoutVars>
          <dgm:bulletEnabled val="1"/>
        </dgm:presLayoutVars>
      </dgm:prSet>
      <dgm:spPr>
        <a:prstGeom prst="roundRect">
          <a:avLst>
            <a:gd name="adj" fmla="val 10000"/>
          </a:avLst>
        </a:prstGeom>
      </dgm:spPr>
      <dgm:t>
        <a:bodyPr/>
        <a:lstStyle/>
        <a:p>
          <a:endParaRPr kumimoji="1" lang="ja-JP" altLang="en-US"/>
        </a:p>
      </dgm:t>
    </dgm:pt>
    <dgm:pt modelId="{1FC8E9D8-51C7-4090-AD8F-230AC631DAF7}" type="pres">
      <dgm:prSet presAssocID="{B47875E8-8178-4B12-82E0-AB06E966694D}" presName="aSpace2" presStyleCnt="0"/>
      <dgm:spPr/>
    </dgm:pt>
    <dgm:pt modelId="{E3030CC1-59F6-4B9F-968B-7629FD40C197}" type="pres">
      <dgm:prSet presAssocID="{B1E8ECF9-3EBE-40A0-B535-59005CD17EB7}" presName="childNode" presStyleLbl="node1" presStyleIdx="26" presStyleCnt="34">
        <dgm:presLayoutVars>
          <dgm:bulletEnabled val="1"/>
        </dgm:presLayoutVars>
      </dgm:prSet>
      <dgm:spPr>
        <a:prstGeom prst="roundRect">
          <a:avLst>
            <a:gd name="adj" fmla="val 10000"/>
          </a:avLst>
        </a:prstGeom>
      </dgm:spPr>
      <dgm:t>
        <a:bodyPr/>
        <a:lstStyle/>
        <a:p>
          <a:endParaRPr kumimoji="1" lang="ja-JP" altLang="en-US"/>
        </a:p>
      </dgm:t>
    </dgm:pt>
    <dgm:pt modelId="{E2CAEBCF-45B7-4D35-BE68-B1CAB96B0257}" type="pres">
      <dgm:prSet presAssocID="{B1E8ECF9-3EBE-40A0-B535-59005CD17EB7}" presName="aSpace2" presStyleCnt="0"/>
      <dgm:spPr/>
    </dgm:pt>
    <dgm:pt modelId="{0D38E284-0902-4A98-BD41-BBCD828E1894}" type="pres">
      <dgm:prSet presAssocID="{BBEE9C77-676E-40A9-B5EA-1938332D82F5}" presName="childNode" presStyleLbl="node1" presStyleIdx="27" presStyleCnt="34">
        <dgm:presLayoutVars>
          <dgm:bulletEnabled val="1"/>
        </dgm:presLayoutVars>
      </dgm:prSet>
      <dgm:spPr>
        <a:prstGeom prst="roundRect">
          <a:avLst>
            <a:gd name="adj" fmla="val 10000"/>
          </a:avLst>
        </a:prstGeom>
      </dgm:spPr>
      <dgm:t>
        <a:bodyPr/>
        <a:lstStyle/>
        <a:p>
          <a:endParaRPr kumimoji="1" lang="ja-JP" altLang="en-US"/>
        </a:p>
      </dgm:t>
    </dgm:pt>
    <dgm:pt modelId="{7CF2D483-C940-4114-B3CB-3DF3ACC4BC3D}" type="pres">
      <dgm:prSet presAssocID="{BBEE9C77-676E-40A9-B5EA-1938332D82F5}" presName="aSpace2" presStyleCnt="0"/>
      <dgm:spPr/>
    </dgm:pt>
    <dgm:pt modelId="{6FF19DE8-BBB0-4B4E-B4CF-BA9EF7CFB379}" type="pres">
      <dgm:prSet presAssocID="{35F67679-C740-4C6E-995C-2E4C6CE57032}" presName="childNode" presStyleLbl="node1" presStyleIdx="28" presStyleCnt="34">
        <dgm:presLayoutVars>
          <dgm:bulletEnabled val="1"/>
        </dgm:presLayoutVars>
      </dgm:prSet>
      <dgm:spPr>
        <a:prstGeom prst="roundRect">
          <a:avLst>
            <a:gd name="adj" fmla="val 10000"/>
          </a:avLst>
        </a:prstGeom>
      </dgm:spPr>
      <dgm:t>
        <a:bodyPr/>
        <a:lstStyle/>
        <a:p>
          <a:endParaRPr kumimoji="1" lang="ja-JP" altLang="en-US"/>
        </a:p>
      </dgm:t>
    </dgm:pt>
    <dgm:pt modelId="{BF10D393-2F82-4E38-B490-956A844715C0}" type="pres">
      <dgm:prSet presAssocID="{35F67679-C740-4C6E-995C-2E4C6CE57032}" presName="aSpace2" presStyleCnt="0"/>
      <dgm:spPr/>
    </dgm:pt>
    <dgm:pt modelId="{10C396EE-2E36-4D4E-9015-15C96CC110B6}" type="pres">
      <dgm:prSet presAssocID="{4E97B1B0-8289-4EB7-859C-4F4230A1369D}" presName="childNode" presStyleLbl="node1" presStyleIdx="29" presStyleCnt="34">
        <dgm:presLayoutVars>
          <dgm:bulletEnabled val="1"/>
        </dgm:presLayoutVars>
      </dgm:prSet>
      <dgm:spPr>
        <a:prstGeom prst="roundRect">
          <a:avLst>
            <a:gd name="adj" fmla="val 10000"/>
          </a:avLst>
        </a:prstGeom>
      </dgm:spPr>
      <dgm:t>
        <a:bodyPr/>
        <a:lstStyle/>
        <a:p>
          <a:endParaRPr kumimoji="1" lang="ja-JP" altLang="en-US"/>
        </a:p>
      </dgm:t>
    </dgm:pt>
    <dgm:pt modelId="{1B8F9FAC-56F2-488D-9354-A24BA518F1EB}" type="pres">
      <dgm:prSet presAssocID="{4E97B1B0-8289-4EB7-859C-4F4230A1369D}" presName="aSpace2" presStyleCnt="0"/>
      <dgm:spPr/>
    </dgm:pt>
    <dgm:pt modelId="{9397C9DE-4FC3-458E-ACD5-4BC43A58E17F}" type="pres">
      <dgm:prSet presAssocID="{8F94D7D2-6466-4CB9-A680-B427891278E4}" presName="childNode" presStyleLbl="node1" presStyleIdx="30" presStyleCnt="34">
        <dgm:presLayoutVars>
          <dgm:bulletEnabled val="1"/>
        </dgm:presLayoutVars>
      </dgm:prSet>
      <dgm:spPr>
        <a:prstGeom prst="roundRect">
          <a:avLst>
            <a:gd name="adj" fmla="val 10000"/>
          </a:avLst>
        </a:prstGeom>
      </dgm:spPr>
      <dgm:t>
        <a:bodyPr/>
        <a:lstStyle/>
        <a:p>
          <a:endParaRPr kumimoji="1" lang="ja-JP" altLang="en-US"/>
        </a:p>
      </dgm:t>
    </dgm:pt>
    <dgm:pt modelId="{1DAE95B4-2EB8-4B14-956E-DF3D57F9400C}" type="pres">
      <dgm:prSet presAssocID="{8F94D7D2-6466-4CB9-A680-B427891278E4}" presName="aSpace2" presStyleCnt="0"/>
      <dgm:spPr/>
    </dgm:pt>
    <dgm:pt modelId="{450AE74C-85B9-4B4E-A186-F530A47D1078}" type="pres">
      <dgm:prSet presAssocID="{6E6EE2AF-B319-4AB6-ABC1-8DF98FB86F09}" presName="childNode" presStyleLbl="node1" presStyleIdx="31" presStyleCnt="34">
        <dgm:presLayoutVars>
          <dgm:bulletEnabled val="1"/>
        </dgm:presLayoutVars>
      </dgm:prSet>
      <dgm:spPr>
        <a:prstGeom prst="roundRect">
          <a:avLst>
            <a:gd name="adj" fmla="val 10000"/>
          </a:avLst>
        </a:prstGeom>
      </dgm:spPr>
      <dgm:t>
        <a:bodyPr/>
        <a:lstStyle/>
        <a:p>
          <a:endParaRPr kumimoji="1" lang="ja-JP" altLang="en-US"/>
        </a:p>
      </dgm:t>
    </dgm:pt>
    <dgm:pt modelId="{BD178CB3-4416-46A8-ADD9-C2C6EFACE2FA}" type="pres">
      <dgm:prSet presAssocID="{6E6EE2AF-B319-4AB6-ABC1-8DF98FB86F09}" presName="aSpace2" presStyleCnt="0"/>
      <dgm:spPr/>
    </dgm:pt>
    <dgm:pt modelId="{B3806B1A-A57D-4721-8C9C-91EF5DCAC12B}" type="pres">
      <dgm:prSet presAssocID="{F1BF3B73-A76C-4820-860B-B79F11A4ECB5}" presName="childNode" presStyleLbl="node1" presStyleIdx="32" presStyleCnt="34">
        <dgm:presLayoutVars>
          <dgm:bulletEnabled val="1"/>
        </dgm:presLayoutVars>
      </dgm:prSet>
      <dgm:spPr>
        <a:prstGeom prst="roundRect">
          <a:avLst>
            <a:gd name="adj" fmla="val 10000"/>
          </a:avLst>
        </a:prstGeom>
      </dgm:spPr>
      <dgm:t>
        <a:bodyPr/>
        <a:lstStyle/>
        <a:p>
          <a:endParaRPr kumimoji="1" lang="ja-JP" altLang="en-US"/>
        </a:p>
      </dgm:t>
    </dgm:pt>
    <dgm:pt modelId="{F312FEF5-5146-4DE1-9F45-66774EB5D80C}" type="pres">
      <dgm:prSet presAssocID="{F1BF3B73-A76C-4820-860B-B79F11A4ECB5}" presName="aSpace2" presStyleCnt="0"/>
      <dgm:spPr/>
    </dgm:pt>
    <dgm:pt modelId="{21458619-4A2A-4E7E-9F1E-2661EDE4B5F6}" type="pres">
      <dgm:prSet presAssocID="{02AC6843-4EF0-4041-8FF0-AE21D0292561}" presName="childNode" presStyleLbl="node1" presStyleIdx="33" presStyleCnt="34">
        <dgm:presLayoutVars>
          <dgm:bulletEnabled val="1"/>
        </dgm:presLayoutVars>
      </dgm:prSet>
      <dgm:spPr>
        <a:prstGeom prst="roundRect">
          <a:avLst>
            <a:gd name="adj" fmla="val 10000"/>
          </a:avLst>
        </a:prstGeom>
      </dgm:spPr>
      <dgm:t>
        <a:bodyPr/>
        <a:lstStyle/>
        <a:p>
          <a:endParaRPr kumimoji="1" lang="ja-JP" altLang="en-US"/>
        </a:p>
      </dgm:t>
    </dgm:pt>
  </dgm:ptLst>
  <dgm:cxnLst>
    <dgm:cxn modelId="{A653E04E-6103-4A86-B8C4-C798A6488D62}" type="presOf" srcId="{73D90B8E-8E89-4C5E-B6B0-0497D12BB656}" destId="{6ABB38E2-25BE-4AE4-8AE0-5F82BE1FB8B1}" srcOrd="1" destOrd="0" presId="urn:microsoft.com/office/officeart/2005/8/layout/lProcess2"/>
    <dgm:cxn modelId="{A7162208-F657-418E-8331-4D9C0463E398}" srcId="{3EBF85C8-10EB-4E2F-AC49-FA7F71110561}" destId="{FE7AC123-C7B3-47D4-AC39-5678D018D0FA}" srcOrd="3" destOrd="0" parTransId="{C9B3A2A0-A6A7-4630-9CA7-77A0C3F902E8}" sibTransId="{2B14BA3D-F2D0-4B00-AE5D-602AB35DC41D}"/>
    <dgm:cxn modelId="{E2D148FB-0304-47F9-8F44-D484C5BEE387}" type="presOf" srcId="{278DC7D3-61F7-4309-890A-F4C40CD99D4D}" destId="{0087C85C-7576-4D89-AAC1-35B96E91E0E2}" srcOrd="0" destOrd="0" presId="urn:microsoft.com/office/officeart/2005/8/layout/lProcess2"/>
    <dgm:cxn modelId="{FB6B75A0-93FF-4A77-B04E-89436E530A66}" srcId="{005872A9-2026-417D-AE4B-43A66D01FB57}" destId="{F8658126-C740-4B42-BCE4-A185A5AAB601}" srcOrd="0" destOrd="0" parTransId="{C403D3B9-A6BB-4BA5-AEB6-56893F778E94}" sibTransId="{3FA89FB3-8476-4363-947D-EA0094157D1D}"/>
    <dgm:cxn modelId="{8CD476E6-E87E-40D2-B7FA-A76D1EB1989C}" type="presOf" srcId="{005872A9-2026-417D-AE4B-43A66D01FB57}" destId="{20A85503-9C9A-4CC1-8358-FE2B41286605}" srcOrd="0" destOrd="0" presId="urn:microsoft.com/office/officeart/2005/8/layout/lProcess2"/>
    <dgm:cxn modelId="{13A8396A-D07F-48D6-BE3D-24C49C409FB6}" srcId="{73D90B8E-8E89-4C5E-B6B0-0497D12BB656}" destId="{1B775694-01D4-4E69-A28C-FDB68A68413A}" srcOrd="1" destOrd="0" parTransId="{0916B397-F73B-4200-BFC7-8CA94B7E9039}" sibTransId="{1B7CA360-420A-47A4-AD8D-75C8CEEAD063}"/>
    <dgm:cxn modelId="{30969548-E60D-4D4A-BAA3-7931B684E407}" type="presOf" srcId="{72042B18-16E5-4534-AF80-D9A5121C6FB9}" destId="{DCCE76D2-D55A-41B0-9270-9846A01C494F}" srcOrd="0" destOrd="0" presId="urn:microsoft.com/office/officeart/2005/8/layout/lProcess2"/>
    <dgm:cxn modelId="{77A82032-5649-4F7A-B4A8-4A062DD6F786}" type="presOf" srcId="{22531D3A-C83F-4C15-8354-99BDDBDB9815}" destId="{970DB8BB-B0B1-405F-9CB7-F32F97630879}" srcOrd="0" destOrd="0" presId="urn:microsoft.com/office/officeart/2005/8/layout/lProcess2"/>
    <dgm:cxn modelId="{3DE7BD55-F442-4D0F-9053-C87C95717CD7}" type="presOf" srcId="{72042B18-16E5-4534-AF80-D9A5121C6FB9}" destId="{97808465-01C2-43AE-A7E2-1D19740D7483}" srcOrd="1" destOrd="0" presId="urn:microsoft.com/office/officeart/2005/8/layout/lProcess2"/>
    <dgm:cxn modelId="{A48EBCAE-F224-489F-9BA8-534F548DEE2A}" srcId="{72042B18-16E5-4534-AF80-D9A5121C6FB9}" destId="{4E97B1B0-8289-4EB7-859C-4F4230A1369D}" srcOrd="4" destOrd="0" parTransId="{3EE4AACE-4053-43E0-8F72-877F980F6F8C}" sibTransId="{8CF0C7C4-8501-4775-9162-C242ACC15768}"/>
    <dgm:cxn modelId="{1CFD415A-7FDD-403D-A9B7-499636C02326}" srcId="{005872A9-2026-417D-AE4B-43A66D01FB57}" destId="{6DF50D5F-74D3-4286-B52A-10579445DD06}" srcOrd="5" destOrd="0" parTransId="{99B60A26-63E4-4F7F-8C47-0879C4FF3B1C}" sibTransId="{AEC89D0E-C62E-4314-A9F9-51AFDFA4F93B}"/>
    <dgm:cxn modelId="{FA27837A-E153-43E4-8DA8-AF66CB047DAA}" type="presOf" srcId="{4E97B1B0-8289-4EB7-859C-4F4230A1369D}" destId="{10C396EE-2E36-4D4E-9015-15C96CC110B6}" srcOrd="0" destOrd="0" presId="urn:microsoft.com/office/officeart/2005/8/layout/lProcess2"/>
    <dgm:cxn modelId="{AF3D5464-0B47-4683-BD34-272614970485}" srcId="{72042B18-16E5-4534-AF80-D9A5121C6FB9}" destId="{B1E8ECF9-3EBE-40A0-B535-59005CD17EB7}" srcOrd="1" destOrd="0" parTransId="{6BF81A62-270A-477E-8069-CC8823BB1246}" sibTransId="{1CFA9008-41A6-4557-BA39-CF1679BFA686}"/>
    <dgm:cxn modelId="{9EF6EE7E-1E26-46D0-A619-D7B6DEE13E48}" srcId="{73D90B8E-8E89-4C5E-B6B0-0497D12BB656}" destId="{A0B2F5AB-7D6F-4111-B848-008E27AEFBD3}" srcOrd="5" destOrd="0" parTransId="{0EF7F037-8635-4DF3-A371-70495E6A3D25}" sibTransId="{01A0A241-1981-4F47-B359-97C296D6B383}"/>
    <dgm:cxn modelId="{D3B3B0A0-EC02-4D96-A949-BE1BB2498762}" type="presOf" srcId="{FE7AC123-C7B3-47D4-AC39-5678D018D0FA}" destId="{CF7ABCF7-5B16-4551-B4E1-2FCA28156559}" srcOrd="0" destOrd="0" presId="urn:microsoft.com/office/officeart/2005/8/layout/lProcess2"/>
    <dgm:cxn modelId="{876B7D40-2806-4464-A709-321D0499415E}" srcId="{005872A9-2026-417D-AE4B-43A66D01FB57}" destId="{5729666D-97B2-4A0F-8B41-393A1202FDCA}" srcOrd="7" destOrd="0" parTransId="{B6B3D872-B720-403D-BE28-190C76BCF7A7}" sibTransId="{E0D20F68-7C0B-4CF8-9EEF-A116C9F22498}"/>
    <dgm:cxn modelId="{35078BF0-8CD1-41BE-A6A2-FE6CB1DD111A}" srcId="{8D8D300C-7C41-44C8-9F88-03D2F5B48C38}" destId="{73D90B8E-8E89-4C5E-B6B0-0497D12BB656}" srcOrd="0" destOrd="0" parTransId="{1003C72E-BABB-443D-B569-5D67EAD520A6}" sibTransId="{232429A2-01F5-4533-A9FC-DF7AFD8F0702}"/>
    <dgm:cxn modelId="{BA07B575-5D47-4A34-99B4-942575B267B2}" srcId="{73D90B8E-8E89-4C5E-B6B0-0497D12BB656}" destId="{4B83A013-ECA9-4589-AEAA-D8A53D6F69D4}" srcOrd="2" destOrd="0" parTransId="{08244587-4D04-4D72-B602-85BA00976FE8}" sibTransId="{8D13CCF3-25DF-4C08-BCCD-5B7EB9DBE403}"/>
    <dgm:cxn modelId="{18BCEC0C-E12F-4379-B80F-8A0E438BABD6}" type="presOf" srcId="{5479A801-3A97-480A-89E1-3E7C468B076C}" destId="{DA748581-8655-43CB-82B8-02A3202C3A8B}" srcOrd="0" destOrd="0" presId="urn:microsoft.com/office/officeart/2005/8/layout/lProcess2"/>
    <dgm:cxn modelId="{30568FCC-6CBC-441F-9524-0FB275D82151}" type="presOf" srcId="{B47875E8-8178-4B12-82E0-AB06E966694D}" destId="{67BDC20A-0EE9-4B69-A390-36A60B301939}" srcOrd="0" destOrd="0" presId="urn:microsoft.com/office/officeart/2005/8/layout/lProcess2"/>
    <dgm:cxn modelId="{064F2596-AECE-45BA-BF4E-2E04D0C20C0E}" type="presOf" srcId="{E5227008-02B7-4F29-B1AB-08056E7DED71}" destId="{6F37FA9B-2356-4D15-B558-48186D3F4545}" srcOrd="0" destOrd="0" presId="urn:microsoft.com/office/officeart/2005/8/layout/lProcess2"/>
    <dgm:cxn modelId="{7DE1FEED-B93D-4F25-B7F9-6CF31CD6EF9C}" type="presOf" srcId="{AA6FE0D5-1B10-45F8-9360-CE0D53440C98}" destId="{3362C9CE-AB3F-4E94-9113-85E00DE4C6FA}" srcOrd="0" destOrd="0" presId="urn:microsoft.com/office/officeart/2005/8/layout/lProcess2"/>
    <dgm:cxn modelId="{16B3BFDD-F3E2-4191-AD79-82744EF30C02}" srcId="{73D90B8E-8E89-4C5E-B6B0-0497D12BB656}" destId="{5DEB9827-D286-4D97-AE94-8E82A2123286}" srcOrd="6" destOrd="0" parTransId="{28F7919F-E35C-4F61-827E-259E41DE18BC}" sibTransId="{793D5B3D-48B5-4275-A2A6-216C9C349CCB}"/>
    <dgm:cxn modelId="{B32937C5-DFAD-4BAD-BB02-A6F04207B150}" srcId="{72042B18-16E5-4534-AF80-D9A5121C6FB9}" destId="{6E6EE2AF-B319-4AB6-ABC1-8DF98FB86F09}" srcOrd="6" destOrd="0" parTransId="{74759329-8393-427A-9BA6-602543D2C4ED}" sibTransId="{488AFBAD-1FA4-43CD-A2FE-BD0FE5768996}"/>
    <dgm:cxn modelId="{5B7B8B9F-879B-4210-B4A7-12D7A9F79D1E}" type="presOf" srcId="{A0B2F5AB-7D6F-4111-B848-008E27AEFBD3}" destId="{6EA9D85B-0F26-445F-857C-CC30C3B6D5AC}" srcOrd="0" destOrd="0" presId="urn:microsoft.com/office/officeart/2005/8/layout/lProcess2"/>
    <dgm:cxn modelId="{07842340-1B50-4D25-A460-ABB8C56863E7}" type="presOf" srcId="{1B775694-01D4-4E69-A28C-FDB68A68413A}" destId="{8E626CF6-561A-48F8-AC3F-4032148212F5}" srcOrd="0" destOrd="0" presId="urn:microsoft.com/office/officeart/2005/8/layout/lProcess2"/>
    <dgm:cxn modelId="{45BCE602-5A2A-4CDA-980E-9D53A14707B3}" type="presOf" srcId="{0BB11489-03CE-40CC-AE97-B928496AAB8F}" destId="{B7F1259A-C49D-4FB8-9669-F608B0E52E9D}" srcOrd="0" destOrd="0" presId="urn:microsoft.com/office/officeart/2005/8/layout/lProcess2"/>
    <dgm:cxn modelId="{4B45849D-856E-4F48-AAD4-E8FC89A3C0BB}" type="presOf" srcId="{009F4483-8D69-46F9-96C3-89EC53414DF3}" destId="{2844C706-946E-4C20-9C33-4B5A15E07387}" srcOrd="0" destOrd="0" presId="urn:microsoft.com/office/officeart/2005/8/layout/lProcess2"/>
    <dgm:cxn modelId="{BB1180F8-5B12-4295-AD9B-791E2787FC05}" type="presOf" srcId="{18DFB6CB-3065-4CA2-867F-CD490421CF98}" destId="{90B332A2-18E6-4920-B42D-9F8D1F929576}" srcOrd="0" destOrd="0" presId="urn:microsoft.com/office/officeart/2005/8/layout/lProcess2"/>
    <dgm:cxn modelId="{62554628-0486-4821-BF1F-3E02E59333D3}" srcId="{3EBF85C8-10EB-4E2F-AC49-FA7F71110561}" destId="{60789569-01DA-440E-92D7-9682FBA06FB4}" srcOrd="6" destOrd="0" parTransId="{B6B8085D-E631-4E02-BDBA-2F6C7ECEA49A}" sibTransId="{0791E5A9-63A5-4EE0-B4A3-3BED69C8D431}"/>
    <dgm:cxn modelId="{D514A72E-8AFD-4467-B39E-01ABBFF3C221}" srcId="{3EBF85C8-10EB-4E2F-AC49-FA7F71110561}" destId="{A05E2171-777D-4987-99D5-CB4B8D72D7CD}" srcOrd="2" destOrd="0" parTransId="{7F510A75-001A-4B76-BE76-132D0E6C687B}" sibTransId="{13FA936A-F227-4FC3-9F91-3E29E16330A1}"/>
    <dgm:cxn modelId="{605FA5F4-7483-4EAF-9E2D-E0E713467BF6}" type="presOf" srcId="{F1BF3B73-A76C-4820-860B-B79F11A4ECB5}" destId="{B3806B1A-A57D-4721-8C9C-91EF5DCAC12B}" srcOrd="0" destOrd="0" presId="urn:microsoft.com/office/officeart/2005/8/layout/lProcess2"/>
    <dgm:cxn modelId="{E6BF3183-81BF-4118-AB2B-2D7A2D77D037}" type="presOf" srcId="{73D90B8E-8E89-4C5E-B6B0-0497D12BB656}" destId="{C748DBF8-424A-4961-B727-0849930F36AF}" srcOrd="0" destOrd="0" presId="urn:microsoft.com/office/officeart/2005/8/layout/lProcess2"/>
    <dgm:cxn modelId="{C73743D1-5F23-491B-A5F6-0A4986EAABD9}" srcId="{73D90B8E-8E89-4C5E-B6B0-0497D12BB656}" destId="{EABB875D-EBCB-44BB-97C4-55E9B6D2F6E6}" srcOrd="7" destOrd="0" parTransId="{F672B1E9-EAA9-4EDF-8459-55C596988655}" sibTransId="{8DCD5DAA-B570-459D-AA98-9A2315F829C2}"/>
    <dgm:cxn modelId="{B8063148-7970-4668-BA58-E2D63397B02D}" type="presOf" srcId="{17328D97-E122-45EF-A7AE-B8C6DB89E735}" destId="{55FFE1B7-2B55-4999-A795-D691D45F91A7}" srcOrd="0" destOrd="0" presId="urn:microsoft.com/office/officeart/2005/8/layout/lProcess2"/>
    <dgm:cxn modelId="{37509055-25F0-4A23-B2FB-EAED5D963686}" srcId="{8D8D300C-7C41-44C8-9F88-03D2F5B48C38}" destId="{005872A9-2026-417D-AE4B-43A66D01FB57}" srcOrd="2" destOrd="0" parTransId="{5C5A57F4-6E68-4A22-BFC2-1C4919DC38EE}" sibTransId="{E128F138-94F0-4509-BB46-15CD899AFB80}"/>
    <dgm:cxn modelId="{EA82D03D-0789-4B95-A4CB-FE4E5C930B49}" type="presOf" srcId="{F8658126-C740-4B42-BCE4-A185A5AAB601}" destId="{28FD1157-DBE1-4AFC-B774-38F052308558}" srcOrd="0" destOrd="0" presId="urn:microsoft.com/office/officeart/2005/8/layout/lProcess2"/>
    <dgm:cxn modelId="{BD0DB3E1-2A88-4F32-A2D0-6CE999666B4D}" type="presOf" srcId="{02AC6843-4EF0-4041-8FF0-AE21D0292561}" destId="{21458619-4A2A-4E7E-9F1E-2661EDE4B5F6}" srcOrd="0" destOrd="0" presId="urn:microsoft.com/office/officeart/2005/8/layout/lProcess2"/>
    <dgm:cxn modelId="{62E79FE5-0AFE-4B0C-A8F6-C0A764DAE309}" srcId="{3EBF85C8-10EB-4E2F-AC49-FA7F71110561}" destId="{278DC7D3-61F7-4309-890A-F4C40CD99D4D}" srcOrd="1" destOrd="0" parTransId="{84B6D830-8FD6-4142-91B1-5D6E38AFD43E}" sibTransId="{818BA73F-3FA5-4894-AE22-46B4AF3FDB7F}"/>
    <dgm:cxn modelId="{BA70E5BA-6F91-42B9-9F4C-780AC522E0E4}" type="presOf" srcId="{3EBF85C8-10EB-4E2F-AC49-FA7F71110561}" destId="{7083ED85-6F12-4B5F-9F62-40A711ADBCB7}" srcOrd="0" destOrd="0" presId="urn:microsoft.com/office/officeart/2005/8/layout/lProcess2"/>
    <dgm:cxn modelId="{C3386DA0-2AF3-48D4-B5CE-AB603D75991A}" type="presOf" srcId="{005872A9-2026-417D-AE4B-43A66D01FB57}" destId="{B5A165D2-C428-4ADA-8052-A1B3AEDF749B}" srcOrd="1" destOrd="0" presId="urn:microsoft.com/office/officeart/2005/8/layout/lProcess2"/>
    <dgm:cxn modelId="{7A762E3A-A484-4046-BD4A-E262B8FF2596}" type="presOf" srcId="{3EBF85C8-10EB-4E2F-AC49-FA7F71110561}" destId="{9D538D54-2DC2-4D36-AA3E-8856E0886DC7}" srcOrd="1" destOrd="0" presId="urn:microsoft.com/office/officeart/2005/8/layout/lProcess2"/>
    <dgm:cxn modelId="{82B91C6E-D9F8-47BC-A08F-601361835833}" srcId="{3EBF85C8-10EB-4E2F-AC49-FA7F71110561}" destId="{5479A801-3A97-480A-89E1-3E7C468B076C}" srcOrd="5" destOrd="0" parTransId="{55EE5C61-291D-452C-9E99-08EDDE65C09E}" sibTransId="{345E5A32-C79D-4A40-A07A-22A5EB322748}"/>
    <dgm:cxn modelId="{D086EFA2-EDCD-4DE7-B80F-242492F797CB}" type="presOf" srcId="{EABB875D-EBCB-44BB-97C4-55E9B6D2F6E6}" destId="{ED721F9E-DAD0-448F-B7D2-4D5B7F9F5412}" srcOrd="0" destOrd="0" presId="urn:microsoft.com/office/officeart/2005/8/layout/lProcess2"/>
    <dgm:cxn modelId="{BC5EC342-5C5F-44B6-8B12-58AA82801CE9}" type="presOf" srcId="{6DF50D5F-74D3-4286-B52A-10579445DD06}" destId="{031B4C5A-20CC-44ED-BE76-94E5A6215D3B}" srcOrd="0" destOrd="0" presId="urn:microsoft.com/office/officeart/2005/8/layout/lProcess2"/>
    <dgm:cxn modelId="{9EBBE3E9-510D-4756-AF92-ABA1249EE5CC}" srcId="{005872A9-2026-417D-AE4B-43A66D01FB57}" destId="{009F4483-8D69-46F9-96C3-89EC53414DF3}" srcOrd="3" destOrd="0" parTransId="{CFF86322-088E-4C11-847E-0B3B38A69514}" sibTransId="{A872FFA0-3DB0-4461-B6EC-333B47598B3D}"/>
    <dgm:cxn modelId="{BB7CAFFD-7686-464E-BEEB-95621ACA6FFA}" srcId="{72042B18-16E5-4534-AF80-D9A5121C6FB9}" destId="{02AC6843-4EF0-4041-8FF0-AE21D0292561}" srcOrd="8" destOrd="0" parTransId="{3207CBDE-9EEF-448E-9404-62C230010F1B}" sibTransId="{520DB12C-2837-46CA-9D0E-D3DA05CE61CD}"/>
    <dgm:cxn modelId="{CBC88967-938B-402C-92A5-8C3E84E42925}" srcId="{005872A9-2026-417D-AE4B-43A66D01FB57}" destId="{82FAF4B2-53D8-465F-9714-ACD18A3571D4}" srcOrd="6" destOrd="0" parTransId="{FCAF4127-429E-4F55-929F-7FCD6E981704}" sibTransId="{0131EBFA-F50D-41BD-A653-241669E43CFF}"/>
    <dgm:cxn modelId="{D04C8EC3-6CF9-4B50-9C28-B765284D200A}" srcId="{3EBF85C8-10EB-4E2F-AC49-FA7F71110561}" destId="{935A9DC8-0768-42FF-A11A-E417276788B5}" srcOrd="0" destOrd="0" parTransId="{5E0C60D2-EF2C-4437-859A-3BDFB7E9562E}" sibTransId="{2D70C3B7-5366-4658-BD7D-F9EF1B2396C2}"/>
    <dgm:cxn modelId="{1C8FC568-61FB-409C-81E3-6AD287B88CC9}" srcId="{73D90B8E-8E89-4C5E-B6B0-0497D12BB656}" destId="{38152765-C6B5-4591-982C-554BF3650261}" srcOrd="0" destOrd="0" parTransId="{10BC7BCC-2385-44A3-902C-CB227F0D26C0}" sibTransId="{87E50757-9F7B-496B-9CA9-915FB82F5CA1}"/>
    <dgm:cxn modelId="{F7FDBE92-7964-49FB-B448-D9CFED6D379B}" srcId="{73D90B8E-8E89-4C5E-B6B0-0497D12BB656}" destId="{0BB11489-03CE-40CC-AE97-B928496AAB8F}" srcOrd="8" destOrd="0" parTransId="{A625EDEF-391D-4F87-93A6-044CCB3EC2A5}" sibTransId="{A70D4FB7-77DC-4C39-BFBB-3E92040386A9}"/>
    <dgm:cxn modelId="{BC0663C0-F5FA-45D7-83FB-4AA0BE259316}" type="presOf" srcId="{38152765-C6B5-4591-982C-554BF3650261}" destId="{85C4178D-E149-4163-BFDB-F6770CDA402E}" srcOrd="0" destOrd="0" presId="urn:microsoft.com/office/officeart/2005/8/layout/lProcess2"/>
    <dgm:cxn modelId="{23BB3E96-EBBD-464B-8108-76B03275DF90}" srcId="{8D8D300C-7C41-44C8-9F88-03D2F5B48C38}" destId="{3EBF85C8-10EB-4E2F-AC49-FA7F71110561}" srcOrd="1" destOrd="0" parTransId="{98CEFA24-ED47-4C5F-A514-7F7D8E33F8C8}" sibTransId="{C97A7467-9F20-42A3-B819-35CA4C2C9C93}"/>
    <dgm:cxn modelId="{49F263F1-DC06-41A4-851D-FD441AB1EB10}" type="presOf" srcId="{BBEE9C77-676E-40A9-B5EA-1938332D82F5}" destId="{0D38E284-0902-4A98-BD41-BBCD828E1894}" srcOrd="0" destOrd="0" presId="urn:microsoft.com/office/officeart/2005/8/layout/lProcess2"/>
    <dgm:cxn modelId="{CD974675-38FD-4C94-AE0F-B48B0A52CB94}" srcId="{72042B18-16E5-4534-AF80-D9A5121C6FB9}" destId="{35F67679-C740-4C6E-995C-2E4C6CE57032}" srcOrd="3" destOrd="0" parTransId="{39D74125-FC94-4BE5-ADFA-962489DCCD28}" sibTransId="{A1157821-68C7-494D-AFFF-EAFA566B8412}"/>
    <dgm:cxn modelId="{B0134817-8E1A-4B9D-AB42-AD991EE79FD2}" srcId="{005872A9-2026-417D-AE4B-43A66D01FB57}" destId="{DEA6B5A4-9F94-441D-A555-039922EB9473}" srcOrd="4" destOrd="0" parTransId="{A907F223-E667-47BB-ABF6-8BFB7626F58D}" sibTransId="{8D4599C3-F95C-4CF1-8860-3F9A6FAED29A}"/>
    <dgm:cxn modelId="{E0DF361C-5855-4B91-AB39-82A3FFAF1AF9}" srcId="{73D90B8E-8E89-4C5E-B6B0-0497D12BB656}" destId="{22531D3A-C83F-4C15-8354-99BDDBDB9815}" srcOrd="4" destOrd="0" parTransId="{375C5121-007D-4044-A609-C6539A597D0A}" sibTransId="{6C82050B-165B-4345-BC03-40518873CA05}"/>
    <dgm:cxn modelId="{F40DD79A-ABE8-47C8-AC7C-1126A7415E4A}" srcId="{72042B18-16E5-4534-AF80-D9A5121C6FB9}" destId="{BBEE9C77-676E-40A9-B5EA-1938332D82F5}" srcOrd="2" destOrd="0" parTransId="{34F0505D-6003-4C4C-A870-F0C0F508999A}" sibTransId="{E59167AC-31D8-4181-BEFB-2301C7D1B4A0}"/>
    <dgm:cxn modelId="{5DDB5A59-A8CF-48D3-ADBB-AE6A6B13B19B}" srcId="{3EBF85C8-10EB-4E2F-AC49-FA7F71110561}" destId="{18DFB6CB-3065-4CA2-867F-CD490421CF98}" srcOrd="4" destOrd="0" parTransId="{B9D18AED-090E-4372-8062-49BC2F90B805}" sibTransId="{B428D823-39C5-48E2-B0C2-75962DDFBA7B}"/>
    <dgm:cxn modelId="{71B7D9E2-551A-44A6-9A24-98BC56C5D47E}" type="presOf" srcId="{8D8D300C-7C41-44C8-9F88-03D2F5B48C38}" destId="{CB4BEFC3-FF88-4FA8-8957-041A4FE4779D}" srcOrd="0" destOrd="0" presId="urn:microsoft.com/office/officeart/2005/8/layout/lProcess2"/>
    <dgm:cxn modelId="{4D829B46-BB87-4FFA-BC84-543C89227BFA}" type="presOf" srcId="{A05E2171-777D-4987-99D5-CB4B8D72D7CD}" destId="{19C053FD-74DF-4C82-9E0A-38DF4D7E85E2}" srcOrd="0" destOrd="0" presId="urn:microsoft.com/office/officeart/2005/8/layout/lProcess2"/>
    <dgm:cxn modelId="{77954C23-6C40-4345-A5FC-E0B784A79409}" srcId="{005872A9-2026-417D-AE4B-43A66D01FB57}" destId="{AA6FE0D5-1B10-45F8-9360-CE0D53440C98}" srcOrd="2" destOrd="0" parTransId="{9E3639CE-E3CF-46DE-A292-15D87858C0D6}" sibTransId="{4789C67F-48B9-4B4A-8149-A2C6B2937678}"/>
    <dgm:cxn modelId="{065B398B-9BDC-4AE5-9D00-01C4E3E9D65B}" type="presOf" srcId="{5729666D-97B2-4A0F-8B41-393A1202FDCA}" destId="{D152E666-D9D8-43A9-B278-673E25C2A4C3}" srcOrd="0" destOrd="0" presId="urn:microsoft.com/office/officeart/2005/8/layout/lProcess2"/>
    <dgm:cxn modelId="{65D963FE-968A-4BC8-B9F7-FD6A0224E006}" type="presOf" srcId="{4B83A013-ECA9-4589-AEAA-D8A53D6F69D4}" destId="{D7EE7448-450E-47D2-BA41-FF3B67ECACDD}" srcOrd="0" destOrd="0" presId="urn:microsoft.com/office/officeart/2005/8/layout/lProcess2"/>
    <dgm:cxn modelId="{B0571051-842F-4102-A722-EBDDBA246783}" type="presOf" srcId="{60789569-01DA-440E-92D7-9682FBA06FB4}" destId="{C86C46F5-74CB-476B-9E37-62627E1FEF6B}" srcOrd="0" destOrd="0" presId="urn:microsoft.com/office/officeart/2005/8/layout/lProcess2"/>
    <dgm:cxn modelId="{2CC6AB58-3B51-4B3B-9C5D-EA0DCBF5CD2E}" srcId="{005872A9-2026-417D-AE4B-43A66D01FB57}" destId="{17328D97-E122-45EF-A7AE-B8C6DB89E735}" srcOrd="1" destOrd="0" parTransId="{6762FDE7-5BFC-48B4-9941-4BCB8E727BE7}" sibTransId="{743FE620-007E-4836-9A4A-4E678CA9DA90}"/>
    <dgm:cxn modelId="{539094CA-D1B0-449F-8E0D-9CF2E547F88F}" srcId="{72042B18-16E5-4534-AF80-D9A5121C6FB9}" destId="{8F94D7D2-6466-4CB9-A680-B427891278E4}" srcOrd="5" destOrd="0" parTransId="{348257F3-DE90-4366-9231-7756D8995FE1}" sibTransId="{3586B261-09BC-447B-A808-7054FDC97F10}"/>
    <dgm:cxn modelId="{0BD15EC8-7676-4513-871F-9B420C14A263}" type="presOf" srcId="{8F94D7D2-6466-4CB9-A680-B427891278E4}" destId="{9397C9DE-4FC3-458E-ACD5-4BC43A58E17F}" srcOrd="0" destOrd="0" presId="urn:microsoft.com/office/officeart/2005/8/layout/lProcess2"/>
    <dgm:cxn modelId="{2C401BDC-2A58-43BD-AFF5-B56500855E44}" srcId="{72042B18-16E5-4534-AF80-D9A5121C6FB9}" destId="{F1BF3B73-A76C-4820-860B-B79F11A4ECB5}" srcOrd="7" destOrd="0" parTransId="{03EA6BC3-7AD2-49EB-838A-FBD779BF430F}" sibTransId="{32972E55-2552-44F4-BDFF-4375B083B4B0}"/>
    <dgm:cxn modelId="{7936A8CC-D888-4D1B-9302-45B2EA1ADB57}" srcId="{72042B18-16E5-4534-AF80-D9A5121C6FB9}" destId="{B47875E8-8178-4B12-82E0-AB06E966694D}" srcOrd="0" destOrd="0" parTransId="{2F7FB96A-9F72-42B1-8203-B3FCA8BFC0D8}" sibTransId="{FF4309CF-12B1-4E20-BA6F-9B9067092D23}"/>
    <dgm:cxn modelId="{DCC4E64C-2056-469B-A7BA-01A7FEEC53E8}" srcId="{8D8D300C-7C41-44C8-9F88-03D2F5B48C38}" destId="{72042B18-16E5-4534-AF80-D9A5121C6FB9}" srcOrd="3" destOrd="0" parTransId="{94A91DC1-D887-4DB8-ADEE-155EB8E55032}" sibTransId="{F03C8AC6-7B04-4A45-A87C-E8E4E74507F1}"/>
    <dgm:cxn modelId="{2B255C40-D8FC-4E08-BD68-CA47EA039887}" srcId="{73D90B8E-8E89-4C5E-B6B0-0497D12BB656}" destId="{E5227008-02B7-4F29-B1AB-08056E7DED71}" srcOrd="3" destOrd="0" parTransId="{D1EDB75E-C071-44AD-B86A-A0E96A8D5DBA}" sibTransId="{F7B0C501-DC1C-4126-9BF4-FB999B618424}"/>
    <dgm:cxn modelId="{D5726A9B-5F6B-401A-9871-3D579F515061}" type="presOf" srcId="{DEA6B5A4-9F94-441D-A555-039922EB9473}" destId="{661FAC7A-67B6-4A9F-9B6A-9AF6E1EAE63B}" srcOrd="0" destOrd="0" presId="urn:microsoft.com/office/officeart/2005/8/layout/lProcess2"/>
    <dgm:cxn modelId="{BE7FFDCB-DC55-41AD-9BBF-F3BBECC42D46}" type="presOf" srcId="{35F67679-C740-4C6E-995C-2E4C6CE57032}" destId="{6FF19DE8-BBB0-4B4E-B4CF-BA9EF7CFB379}" srcOrd="0" destOrd="0" presId="urn:microsoft.com/office/officeart/2005/8/layout/lProcess2"/>
    <dgm:cxn modelId="{AA23AB6C-E3A4-4361-9A04-85E913D9A3BF}" type="presOf" srcId="{935A9DC8-0768-42FF-A11A-E417276788B5}" destId="{DD4D21A1-F3BE-4802-BB5B-CF807A059346}" srcOrd="0" destOrd="0" presId="urn:microsoft.com/office/officeart/2005/8/layout/lProcess2"/>
    <dgm:cxn modelId="{46E397BA-4A10-4BA1-BA17-F3647F8FA824}" type="presOf" srcId="{82FAF4B2-53D8-465F-9714-ACD18A3571D4}" destId="{6C1360FB-CFED-4EDE-A587-D4E0604842AC}" srcOrd="0" destOrd="0" presId="urn:microsoft.com/office/officeart/2005/8/layout/lProcess2"/>
    <dgm:cxn modelId="{848282F3-1970-443E-8AFD-88E7F622EFFA}" type="presOf" srcId="{6E6EE2AF-B319-4AB6-ABC1-8DF98FB86F09}" destId="{450AE74C-85B9-4B4E-A186-F530A47D1078}" srcOrd="0" destOrd="0" presId="urn:microsoft.com/office/officeart/2005/8/layout/lProcess2"/>
    <dgm:cxn modelId="{D77C16CD-A3CE-43C6-9C32-DB8BA92A63A3}" type="presOf" srcId="{E9906212-0968-47B5-BA41-236B70E0A336}" destId="{929EA859-D56C-494A-B544-4BD6E1E19DD4}" srcOrd="0" destOrd="0" presId="urn:microsoft.com/office/officeart/2005/8/layout/lProcess2"/>
    <dgm:cxn modelId="{080390B6-0B53-42D4-9927-17318C75CFAD}" type="presOf" srcId="{B1E8ECF9-3EBE-40A0-B535-59005CD17EB7}" destId="{E3030CC1-59F6-4B9F-968B-7629FD40C197}" srcOrd="0" destOrd="0" presId="urn:microsoft.com/office/officeart/2005/8/layout/lProcess2"/>
    <dgm:cxn modelId="{1BF0168F-3F56-4B72-9D3B-EEB4BD4BF7FC}" type="presOf" srcId="{5DEB9827-D286-4D97-AE94-8E82A2123286}" destId="{2CA9ABE7-26BE-4176-9CCB-E85A52F65EF9}" srcOrd="0" destOrd="0" presId="urn:microsoft.com/office/officeart/2005/8/layout/lProcess2"/>
    <dgm:cxn modelId="{D085D567-618F-4F21-A0DB-F9FB3F9BD198}" srcId="{3EBF85C8-10EB-4E2F-AC49-FA7F71110561}" destId="{E9906212-0968-47B5-BA41-236B70E0A336}" srcOrd="7" destOrd="0" parTransId="{DA6FA0F5-0DBF-428C-B18B-72CC639131D6}" sibTransId="{F11C7596-CE21-48F9-A611-C8E3E75EE049}"/>
    <dgm:cxn modelId="{45D1D527-5495-484F-ABA7-206265AB7DFA}" type="presParOf" srcId="{CB4BEFC3-FF88-4FA8-8957-041A4FE4779D}" destId="{9AB348EB-6749-4962-BDFC-93011879972C}" srcOrd="0" destOrd="0" presId="urn:microsoft.com/office/officeart/2005/8/layout/lProcess2"/>
    <dgm:cxn modelId="{2E6CEF54-3DFB-416A-A3BF-5375A47E019E}" type="presParOf" srcId="{9AB348EB-6749-4962-BDFC-93011879972C}" destId="{C748DBF8-424A-4961-B727-0849930F36AF}" srcOrd="0" destOrd="0" presId="urn:microsoft.com/office/officeart/2005/8/layout/lProcess2"/>
    <dgm:cxn modelId="{F6C7EB8C-B4FA-4DF8-B13A-5202ED6F0288}" type="presParOf" srcId="{9AB348EB-6749-4962-BDFC-93011879972C}" destId="{6ABB38E2-25BE-4AE4-8AE0-5F82BE1FB8B1}" srcOrd="1" destOrd="0" presId="urn:microsoft.com/office/officeart/2005/8/layout/lProcess2"/>
    <dgm:cxn modelId="{65F3D0E5-DD44-4348-A1F7-8DCED877BDA3}" type="presParOf" srcId="{9AB348EB-6749-4962-BDFC-93011879972C}" destId="{0EA1AAED-1B69-4D2C-90A5-B7BF9EB71477}" srcOrd="2" destOrd="0" presId="urn:microsoft.com/office/officeart/2005/8/layout/lProcess2"/>
    <dgm:cxn modelId="{1E418960-93E6-46E6-885C-7B46338B9E31}" type="presParOf" srcId="{0EA1AAED-1B69-4D2C-90A5-B7BF9EB71477}" destId="{8AADE251-8890-489C-A539-AC528110D36F}" srcOrd="0" destOrd="0" presId="urn:microsoft.com/office/officeart/2005/8/layout/lProcess2"/>
    <dgm:cxn modelId="{A3E737ED-90AB-4D0B-A827-F30CD2B6CD76}" type="presParOf" srcId="{8AADE251-8890-489C-A539-AC528110D36F}" destId="{85C4178D-E149-4163-BFDB-F6770CDA402E}" srcOrd="0" destOrd="0" presId="urn:microsoft.com/office/officeart/2005/8/layout/lProcess2"/>
    <dgm:cxn modelId="{D28598FC-CBAE-4908-83E9-5E4161ACAA2B}" type="presParOf" srcId="{8AADE251-8890-489C-A539-AC528110D36F}" destId="{645AEA49-9DE6-4D8C-90A1-C6FF2640B9B3}" srcOrd="1" destOrd="0" presId="urn:microsoft.com/office/officeart/2005/8/layout/lProcess2"/>
    <dgm:cxn modelId="{6EEC6AA4-D073-49A3-865D-BFE70BBFC920}" type="presParOf" srcId="{8AADE251-8890-489C-A539-AC528110D36F}" destId="{8E626CF6-561A-48F8-AC3F-4032148212F5}" srcOrd="2" destOrd="0" presId="urn:microsoft.com/office/officeart/2005/8/layout/lProcess2"/>
    <dgm:cxn modelId="{F259C16E-98D5-4101-BA12-325EC2557358}" type="presParOf" srcId="{8AADE251-8890-489C-A539-AC528110D36F}" destId="{4C2F4354-9DA9-45A0-A5C6-1636C5331C91}" srcOrd="3" destOrd="0" presId="urn:microsoft.com/office/officeart/2005/8/layout/lProcess2"/>
    <dgm:cxn modelId="{76D93D93-961E-4428-B1D6-4067FD4937DB}" type="presParOf" srcId="{8AADE251-8890-489C-A539-AC528110D36F}" destId="{D7EE7448-450E-47D2-BA41-FF3B67ECACDD}" srcOrd="4" destOrd="0" presId="urn:microsoft.com/office/officeart/2005/8/layout/lProcess2"/>
    <dgm:cxn modelId="{3CA2C12E-E72A-4ED0-8C73-66EF9C17DCD7}" type="presParOf" srcId="{8AADE251-8890-489C-A539-AC528110D36F}" destId="{F71E3E5B-FB84-4609-86A6-6375CB2CDD95}" srcOrd="5" destOrd="0" presId="urn:microsoft.com/office/officeart/2005/8/layout/lProcess2"/>
    <dgm:cxn modelId="{8427E0DB-C5A6-4FD4-8F75-37779EE0B060}" type="presParOf" srcId="{8AADE251-8890-489C-A539-AC528110D36F}" destId="{6F37FA9B-2356-4D15-B558-48186D3F4545}" srcOrd="6" destOrd="0" presId="urn:microsoft.com/office/officeart/2005/8/layout/lProcess2"/>
    <dgm:cxn modelId="{3A3B5DF6-C8DF-40FF-96AA-A400142F7FAE}" type="presParOf" srcId="{8AADE251-8890-489C-A539-AC528110D36F}" destId="{BACEBDEB-BD21-4B95-A7DB-13BA64CA0D87}" srcOrd="7" destOrd="0" presId="urn:microsoft.com/office/officeart/2005/8/layout/lProcess2"/>
    <dgm:cxn modelId="{817E0086-A8F9-4B8A-9212-52EF78BF99E5}" type="presParOf" srcId="{8AADE251-8890-489C-A539-AC528110D36F}" destId="{970DB8BB-B0B1-405F-9CB7-F32F97630879}" srcOrd="8" destOrd="0" presId="urn:microsoft.com/office/officeart/2005/8/layout/lProcess2"/>
    <dgm:cxn modelId="{4B296F0C-715F-43E3-B550-5EA5AA154B87}" type="presParOf" srcId="{8AADE251-8890-489C-A539-AC528110D36F}" destId="{02BD752B-EC18-4039-946F-BC0962CDAF60}" srcOrd="9" destOrd="0" presId="urn:microsoft.com/office/officeart/2005/8/layout/lProcess2"/>
    <dgm:cxn modelId="{1B3DAF5F-F99F-4A7C-B33B-1D79CA4AB2B0}" type="presParOf" srcId="{8AADE251-8890-489C-A539-AC528110D36F}" destId="{6EA9D85B-0F26-445F-857C-CC30C3B6D5AC}" srcOrd="10" destOrd="0" presId="urn:microsoft.com/office/officeart/2005/8/layout/lProcess2"/>
    <dgm:cxn modelId="{31E6E26F-ABD8-43EC-91AB-FBD874CBBDB4}" type="presParOf" srcId="{8AADE251-8890-489C-A539-AC528110D36F}" destId="{18E8F73A-8823-426D-B6B6-260FF322704B}" srcOrd="11" destOrd="0" presId="urn:microsoft.com/office/officeart/2005/8/layout/lProcess2"/>
    <dgm:cxn modelId="{9B43823D-97FD-450E-85C8-FA85C28E8BC7}" type="presParOf" srcId="{8AADE251-8890-489C-A539-AC528110D36F}" destId="{2CA9ABE7-26BE-4176-9CCB-E85A52F65EF9}" srcOrd="12" destOrd="0" presId="urn:microsoft.com/office/officeart/2005/8/layout/lProcess2"/>
    <dgm:cxn modelId="{2F4EC39D-29EE-4141-B3A6-8DAA36D453B5}" type="presParOf" srcId="{8AADE251-8890-489C-A539-AC528110D36F}" destId="{DC72D0A0-FE4F-4894-B6D7-24288A718586}" srcOrd="13" destOrd="0" presId="urn:microsoft.com/office/officeart/2005/8/layout/lProcess2"/>
    <dgm:cxn modelId="{2ABB2ED4-20F6-4AFE-8036-A6E83929CDC7}" type="presParOf" srcId="{8AADE251-8890-489C-A539-AC528110D36F}" destId="{ED721F9E-DAD0-448F-B7D2-4D5B7F9F5412}" srcOrd="14" destOrd="0" presId="urn:microsoft.com/office/officeart/2005/8/layout/lProcess2"/>
    <dgm:cxn modelId="{E87209A0-17DF-4F11-BF75-1DFF6D2B0AF5}" type="presParOf" srcId="{8AADE251-8890-489C-A539-AC528110D36F}" destId="{23425D0B-D4A9-410F-9C85-F0C90232AE67}" srcOrd="15" destOrd="0" presId="urn:microsoft.com/office/officeart/2005/8/layout/lProcess2"/>
    <dgm:cxn modelId="{6C708C23-7E9D-4FEC-BD26-F379F77E46F1}" type="presParOf" srcId="{8AADE251-8890-489C-A539-AC528110D36F}" destId="{B7F1259A-C49D-4FB8-9669-F608B0E52E9D}" srcOrd="16" destOrd="0" presId="urn:microsoft.com/office/officeart/2005/8/layout/lProcess2"/>
    <dgm:cxn modelId="{66F79361-B5AD-447C-AC6E-DEA41B9230E9}" type="presParOf" srcId="{CB4BEFC3-FF88-4FA8-8957-041A4FE4779D}" destId="{05909A04-977F-47B8-BDED-2CFB6D4BAC4B}" srcOrd="1" destOrd="0" presId="urn:microsoft.com/office/officeart/2005/8/layout/lProcess2"/>
    <dgm:cxn modelId="{3971BD35-E537-4968-8909-4B3C5DE7C5D2}" type="presParOf" srcId="{CB4BEFC3-FF88-4FA8-8957-041A4FE4779D}" destId="{9E6A45D9-0BBB-4BCE-8BD2-62737A4B6FAD}" srcOrd="2" destOrd="0" presId="urn:microsoft.com/office/officeart/2005/8/layout/lProcess2"/>
    <dgm:cxn modelId="{5C2F300A-5657-45E2-B5C4-229DFDBE8104}" type="presParOf" srcId="{9E6A45D9-0BBB-4BCE-8BD2-62737A4B6FAD}" destId="{7083ED85-6F12-4B5F-9F62-40A711ADBCB7}" srcOrd="0" destOrd="0" presId="urn:microsoft.com/office/officeart/2005/8/layout/lProcess2"/>
    <dgm:cxn modelId="{15CDCED9-1111-403C-B8F9-CA82296F6D26}" type="presParOf" srcId="{9E6A45D9-0BBB-4BCE-8BD2-62737A4B6FAD}" destId="{9D538D54-2DC2-4D36-AA3E-8856E0886DC7}" srcOrd="1" destOrd="0" presId="urn:microsoft.com/office/officeart/2005/8/layout/lProcess2"/>
    <dgm:cxn modelId="{E17AF820-3580-4780-84D2-8BC9CE6EC3CD}" type="presParOf" srcId="{9E6A45D9-0BBB-4BCE-8BD2-62737A4B6FAD}" destId="{47B2516E-8520-487D-BB66-BB695F416D64}" srcOrd="2" destOrd="0" presId="urn:microsoft.com/office/officeart/2005/8/layout/lProcess2"/>
    <dgm:cxn modelId="{3E26440A-BDC2-426F-BAC2-1569699BB316}" type="presParOf" srcId="{47B2516E-8520-487D-BB66-BB695F416D64}" destId="{D1992A02-DA1D-49E9-B122-AFD3306C6C40}" srcOrd="0" destOrd="0" presId="urn:microsoft.com/office/officeart/2005/8/layout/lProcess2"/>
    <dgm:cxn modelId="{939448BE-733C-47EF-A458-BA26E75AE4ED}" type="presParOf" srcId="{D1992A02-DA1D-49E9-B122-AFD3306C6C40}" destId="{DD4D21A1-F3BE-4802-BB5B-CF807A059346}" srcOrd="0" destOrd="0" presId="urn:microsoft.com/office/officeart/2005/8/layout/lProcess2"/>
    <dgm:cxn modelId="{6107302A-9862-4B21-BC13-855D2C9372A8}" type="presParOf" srcId="{D1992A02-DA1D-49E9-B122-AFD3306C6C40}" destId="{FF12F501-8C47-4595-AB90-ECC4ECD456AD}" srcOrd="1" destOrd="0" presId="urn:microsoft.com/office/officeart/2005/8/layout/lProcess2"/>
    <dgm:cxn modelId="{C3ED3D94-D3E5-4217-8BC0-75BE7BE8C696}" type="presParOf" srcId="{D1992A02-DA1D-49E9-B122-AFD3306C6C40}" destId="{0087C85C-7576-4D89-AAC1-35B96E91E0E2}" srcOrd="2" destOrd="0" presId="urn:microsoft.com/office/officeart/2005/8/layout/lProcess2"/>
    <dgm:cxn modelId="{4B58AF1F-D587-41F8-8135-5FA7F3C5E141}" type="presParOf" srcId="{D1992A02-DA1D-49E9-B122-AFD3306C6C40}" destId="{C364A3EC-52FD-4572-B9E8-A337C95A038A}" srcOrd="3" destOrd="0" presId="urn:microsoft.com/office/officeart/2005/8/layout/lProcess2"/>
    <dgm:cxn modelId="{EA957735-B503-4E01-96D4-FFEFFCB16A02}" type="presParOf" srcId="{D1992A02-DA1D-49E9-B122-AFD3306C6C40}" destId="{19C053FD-74DF-4C82-9E0A-38DF4D7E85E2}" srcOrd="4" destOrd="0" presId="urn:microsoft.com/office/officeart/2005/8/layout/lProcess2"/>
    <dgm:cxn modelId="{66D85435-0EE3-4837-8C84-BD98F495D611}" type="presParOf" srcId="{D1992A02-DA1D-49E9-B122-AFD3306C6C40}" destId="{6E5FFF08-3DC4-44ED-8021-6AF8981CCA42}" srcOrd="5" destOrd="0" presId="urn:microsoft.com/office/officeart/2005/8/layout/lProcess2"/>
    <dgm:cxn modelId="{F8C32F2B-9104-4E07-9C06-85ABBD1860BB}" type="presParOf" srcId="{D1992A02-DA1D-49E9-B122-AFD3306C6C40}" destId="{CF7ABCF7-5B16-4551-B4E1-2FCA28156559}" srcOrd="6" destOrd="0" presId="urn:microsoft.com/office/officeart/2005/8/layout/lProcess2"/>
    <dgm:cxn modelId="{F9D3D43B-AABD-4BAA-8EB4-B472D7ED22A5}" type="presParOf" srcId="{D1992A02-DA1D-49E9-B122-AFD3306C6C40}" destId="{3875888D-8218-4DDB-99FE-5C556A26FAB8}" srcOrd="7" destOrd="0" presId="urn:microsoft.com/office/officeart/2005/8/layout/lProcess2"/>
    <dgm:cxn modelId="{14AAF261-01D1-4EA1-80C3-9A1ECA5365DE}" type="presParOf" srcId="{D1992A02-DA1D-49E9-B122-AFD3306C6C40}" destId="{90B332A2-18E6-4920-B42D-9F8D1F929576}" srcOrd="8" destOrd="0" presId="urn:microsoft.com/office/officeart/2005/8/layout/lProcess2"/>
    <dgm:cxn modelId="{426B4859-F533-4071-ACC9-77C9CC00C3AD}" type="presParOf" srcId="{D1992A02-DA1D-49E9-B122-AFD3306C6C40}" destId="{BA5E76FF-C843-43D1-9828-DDF8F21F7023}" srcOrd="9" destOrd="0" presId="urn:microsoft.com/office/officeart/2005/8/layout/lProcess2"/>
    <dgm:cxn modelId="{BBDD6DE9-5E93-4A82-A147-CF5ECE991C9C}" type="presParOf" srcId="{D1992A02-DA1D-49E9-B122-AFD3306C6C40}" destId="{DA748581-8655-43CB-82B8-02A3202C3A8B}" srcOrd="10" destOrd="0" presId="urn:microsoft.com/office/officeart/2005/8/layout/lProcess2"/>
    <dgm:cxn modelId="{34A627F1-47CB-42B5-AB81-6DCC0A8DDC6B}" type="presParOf" srcId="{D1992A02-DA1D-49E9-B122-AFD3306C6C40}" destId="{026852C1-D985-417B-A785-C12F232639D0}" srcOrd="11" destOrd="0" presId="urn:microsoft.com/office/officeart/2005/8/layout/lProcess2"/>
    <dgm:cxn modelId="{2E76DEE5-A9C2-481F-AA8B-4F397CC83287}" type="presParOf" srcId="{D1992A02-DA1D-49E9-B122-AFD3306C6C40}" destId="{C86C46F5-74CB-476B-9E37-62627E1FEF6B}" srcOrd="12" destOrd="0" presId="urn:microsoft.com/office/officeart/2005/8/layout/lProcess2"/>
    <dgm:cxn modelId="{31E0B69E-B9AC-4C1A-9193-DC87672DFA94}" type="presParOf" srcId="{D1992A02-DA1D-49E9-B122-AFD3306C6C40}" destId="{A8DE0324-28B1-49CE-B607-F1548FF50294}" srcOrd="13" destOrd="0" presId="urn:microsoft.com/office/officeart/2005/8/layout/lProcess2"/>
    <dgm:cxn modelId="{C89D72D1-8AC0-47BA-9514-9DC25D0A5745}" type="presParOf" srcId="{D1992A02-DA1D-49E9-B122-AFD3306C6C40}" destId="{929EA859-D56C-494A-B544-4BD6E1E19DD4}" srcOrd="14" destOrd="0" presId="urn:microsoft.com/office/officeart/2005/8/layout/lProcess2"/>
    <dgm:cxn modelId="{3D32CA17-B62D-4BDA-98EA-F263B25F1A05}" type="presParOf" srcId="{CB4BEFC3-FF88-4FA8-8957-041A4FE4779D}" destId="{8CCE54C0-AF88-4E34-9511-4F6719361F9A}" srcOrd="3" destOrd="0" presId="urn:microsoft.com/office/officeart/2005/8/layout/lProcess2"/>
    <dgm:cxn modelId="{94FFB805-6902-4F33-97CB-7E600224C46F}" type="presParOf" srcId="{CB4BEFC3-FF88-4FA8-8957-041A4FE4779D}" destId="{52AE0A06-79F2-401C-B1C7-8E2F9369117B}" srcOrd="4" destOrd="0" presId="urn:microsoft.com/office/officeart/2005/8/layout/lProcess2"/>
    <dgm:cxn modelId="{C6B2411A-52AE-41ED-AB69-2DE3FAEF33B5}" type="presParOf" srcId="{52AE0A06-79F2-401C-B1C7-8E2F9369117B}" destId="{20A85503-9C9A-4CC1-8358-FE2B41286605}" srcOrd="0" destOrd="0" presId="urn:microsoft.com/office/officeart/2005/8/layout/lProcess2"/>
    <dgm:cxn modelId="{2EFC068B-AFD4-40E5-B965-D2ECD2690A4A}" type="presParOf" srcId="{52AE0A06-79F2-401C-B1C7-8E2F9369117B}" destId="{B5A165D2-C428-4ADA-8052-A1B3AEDF749B}" srcOrd="1" destOrd="0" presId="urn:microsoft.com/office/officeart/2005/8/layout/lProcess2"/>
    <dgm:cxn modelId="{05A543D6-5D32-4CCD-8AA7-977A0F41F6A0}" type="presParOf" srcId="{52AE0A06-79F2-401C-B1C7-8E2F9369117B}" destId="{715FD09C-B3E8-4D87-B2A3-ABBCB8E76FEE}" srcOrd="2" destOrd="0" presId="urn:microsoft.com/office/officeart/2005/8/layout/lProcess2"/>
    <dgm:cxn modelId="{58B4AA1E-F1B8-4ADC-B300-75DEB36CF3FD}" type="presParOf" srcId="{715FD09C-B3E8-4D87-B2A3-ABBCB8E76FEE}" destId="{3A2654C4-8704-4BDC-9E11-EB75FF25DD65}" srcOrd="0" destOrd="0" presId="urn:microsoft.com/office/officeart/2005/8/layout/lProcess2"/>
    <dgm:cxn modelId="{6D73611C-8609-4B28-98C8-C3E871C128A8}" type="presParOf" srcId="{3A2654C4-8704-4BDC-9E11-EB75FF25DD65}" destId="{28FD1157-DBE1-4AFC-B774-38F052308558}" srcOrd="0" destOrd="0" presId="urn:microsoft.com/office/officeart/2005/8/layout/lProcess2"/>
    <dgm:cxn modelId="{0AA0B78E-D14E-4293-B4A0-E8C38ED8225E}" type="presParOf" srcId="{3A2654C4-8704-4BDC-9E11-EB75FF25DD65}" destId="{B184A6F9-949C-448D-8C76-FFC98BC4D196}" srcOrd="1" destOrd="0" presId="urn:microsoft.com/office/officeart/2005/8/layout/lProcess2"/>
    <dgm:cxn modelId="{17E70F16-11FD-4586-B9CF-FE32AFD6ECCC}" type="presParOf" srcId="{3A2654C4-8704-4BDC-9E11-EB75FF25DD65}" destId="{55FFE1B7-2B55-4999-A795-D691D45F91A7}" srcOrd="2" destOrd="0" presId="urn:microsoft.com/office/officeart/2005/8/layout/lProcess2"/>
    <dgm:cxn modelId="{721EE538-F079-4450-95CC-5F5AF657FDF7}" type="presParOf" srcId="{3A2654C4-8704-4BDC-9E11-EB75FF25DD65}" destId="{90ABF57D-22C1-4262-A224-2CB29186A4BA}" srcOrd="3" destOrd="0" presId="urn:microsoft.com/office/officeart/2005/8/layout/lProcess2"/>
    <dgm:cxn modelId="{702A893E-6587-45EE-9D64-973EA2CC9476}" type="presParOf" srcId="{3A2654C4-8704-4BDC-9E11-EB75FF25DD65}" destId="{3362C9CE-AB3F-4E94-9113-85E00DE4C6FA}" srcOrd="4" destOrd="0" presId="urn:microsoft.com/office/officeart/2005/8/layout/lProcess2"/>
    <dgm:cxn modelId="{FB67B357-D070-430B-B6B0-3B017CE9E3B8}" type="presParOf" srcId="{3A2654C4-8704-4BDC-9E11-EB75FF25DD65}" destId="{C6A3154E-B878-4B79-BF46-0557287BB51B}" srcOrd="5" destOrd="0" presId="urn:microsoft.com/office/officeart/2005/8/layout/lProcess2"/>
    <dgm:cxn modelId="{21B296EF-C50C-4016-9621-495D8EAB5A29}" type="presParOf" srcId="{3A2654C4-8704-4BDC-9E11-EB75FF25DD65}" destId="{2844C706-946E-4C20-9C33-4B5A15E07387}" srcOrd="6" destOrd="0" presId="urn:microsoft.com/office/officeart/2005/8/layout/lProcess2"/>
    <dgm:cxn modelId="{816880D5-4BF0-45D5-9FAC-13DB338C7B07}" type="presParOf" srcId="{3A2654C4-8704-4BDC-9E11-EB75FF25DD65}" destId="{F6EECFAB-FBDC-4362-ABC5-BB878B2F0631}" srcOrd="7" destOrd="0" presId="urn:microsoft.com/office/officeart/2005/8/layout/lProcess2"/>
    <dgm:cxn modelId="{D5F3AF51-9EC6-4C76-9E22-645406BFC309}" type="presParOf" srcId="{3A2654C4-8704-4BDC-9E11-EB75FF25DD65}" destId="{661FAC7A-67B6-4A9F-9B6A-9AF6E1EAE63B}" srcOrd="8" destOrd="0" presId="urn:microsoft.com/office/officeart/2005/8/layout/lProcess2"/>
    <dgm:cxn modelId="{EB5FACE5-266B-40F0-8C0E-CB1C2892D88A}" type="presParOf" srcId="{3A2654C4-8704-4BDC-9E11-EB75FF25DD65}" destId="{E28BFB47-AD5E-4756-8C68-5A42F43CBDEE}" srcOrd="9" destOrd="0" presId="urn:microsoft.com/office/officeart/2005/8/layout/lProcess2"/>
    <dgm:cxn modelId="{C7EDBA3F-312A-44DF-8E33-83BA572548AC}" type="presParOf" srcId="{3A2654C4-8704-4BDC-9E11-EB75FF25DD65}" destId="{031B4C5A-20CC-44ED-BE76-94E5A6215D3B}" srcOrd="10" destOrd="0" presId="urn:microsoft.com/office/officeart/2005/8/layout/lProcess2"/>
    <dgm:cxn modelId="{9F24B045-2F27-4991-9B54-759E36FB3653}" type="presParOf" srcId="{3A2654C4-8704-4BDC-9E11-EB75FF25DD65}" destId="{BDC34EA9-4299-4E2A-8F0E-082537B58BF4}" srcOrd="11" destOrd="0" presId="urn:microsoft.com/office/officeart/2005/8/layout/lProcess2"/>
    <dgm:cxn modelId="{65D8F696-420E-47DF-9857-BB8F01BCC1D0}" type="presParOf" srcId="{3A2654C4-8704-4BDC-9E11-EB75FF25DD65}" destId="{6C1360FB-CFED-4EDE-A587-D4E0604842AC}" srcOrd="12" destOrd="0" presId="urn:microsoft.com/office/officeart/2005/8/layout/lProcess2"/>
    <dgm:cxn modelId="{2FC20EFE-E01E-48B5-8389-73D139084138}" type="presParOf" srcId="{3A2654C4-8704-4BDC-9E11-EB75FF25DD65}" destId="{71A659A8-2E0C-4B11-914A-F758AB21F64A}" srcOrd="13" destOrd="0" presId="urn:microsoft.com/office/officeart/2005/8/layout/lProcess2"/>
    <dgm:cxn modelId="{C9A24DCE-5943-45F1-9B4F-80EDA28D8CB9}" type="presParOf" srcId="{3A2654C4-8704-4BDC-9E11-EB75FF25DD65}" destId="{D152E666-D9D8-43A9-B278-673E25C2A4C3}" srcOrd="14" destOrd="0" presId="urn:microsoft.com/office/officeart/2005/8/layout/lProcess2"/>
    <dgm:cxn modelId="{F31D6CC0-16FD-4978-BFA6-852A57BDFE03}" type="presParOf" srcId="{CB4BEFC3-FF88-4FA8-8957-041A4FE4779D}" destId="{EDBC260F-4DD6-4E51-BC8E-D07BF3197D61}" srcOrd="5" destOrd="0" presId="urn:microsoft.com/office/officeart/2005/8/layout/lProcess2"/>
    <dgm:cxn modelId="{AA235FE6-3946-4874-920C-DB5314B62C52}" type="presParOf" srcId="{CB4BEFC3-FF88-4FA8-8957-041A4FE4779D}" destId="{A0FDB2A3-8144-43EC-854B-4E4A38FDDE9E}" srcOrd="6" destOrd="0" presId="urn:microsoft.com/office/officeart/2005/8/layout/lProcess2"/>
    <dgm:cxn modelId="{D9BFDF1E-45D0-494E-9795-65B67C126F33}" type="presParOf" srcId="{A0FDB2A3-8144-43EC-854B-4E4A38FDDE9E}" destId="{DCCE76D2-D55A-41B0-9270-9846A01C494F}" srcOrd="0" destOrd="0" presId="urn:microsoft.com/office/officeart/2005/8/layout/lProcess2"/>
    <dgm:cxn modelId="{1711F563-FF0C-4888-BD6D-7730D8783F88}" type="presParOf" srcId="{A0FDB2A3-8144-43EC-854B-4E4A38FDDE9E}" destId="{97808465-01C2-43AE-A7E2-1D19740D7483}" srcOrd="1" destOrd="0" presId="urn:microsoft.com/office/officeart/2005/8/layout/lProcess2"/>
    <dgm:cxn modelId="{810FF1A7-F3E9-4F58-ADE0-4F32BA97BC9B}" type="presParOf" srcId="{A0FDB2A3-8144-43EC-854B-4E4A38FDDE9E}" destId="{7F328ADA-E292-46DF-BA09-F6ED3795F0FD}" srcOrd="2" destOrd="0" presId="urn:microsoft.com/office/officeart/2005/8/layout/lProcess2"/>
    <dgm:cxn modelId="{9F1F3C06-031E-42A2-96C7-8E820762CE35}" type="presParOf" srcId="{7F328ADA-E292-46DF-BA09-F6ED3795F0FD}" destId="{6D7E4622-0E6E-4857-B2CD-745955F86EEC}" srcOrd="0" destOrd="0" presId="urn:microsoft.com/office/officeart/2005/8/layout/lProcess2"/>
    <dgm:cxn modelId="{6FC9FAAF-808C-4000-87E1-EE479E687B65}" type="presParOf" srcId="{6D7E4622-0E6E-4857-B2CD-745955F86EEC}" destId="{67BDC20A-0EE9-4B69-A390-36A60B301939}" srcOrd="0" destOrd="0" presId="urn:microsoft.com/office/officeart/2005/8/layout/lProcess2"/>
    <dgm:cxn modelId="{30D634D7-4DB0-4392-A772-693F07DDB2C6}" type="presParOf" srcId="{6D7E4622-0E6E-4857-B2CD-745955F86EEC}" destId="{1FC8E9D8-51C7-4090-AD8F-230AC631DAF7}" srcOrd="1" destOrd="0" presId="urn:microsoft.com/office/officeart/2005/8/layout/lProcess2"/>
    <dgm:cxn modelId="{7F420BEF-DD1B-45F9-ACD3-892BEB044293}" type="presParOf" srcId="{6D7E4622-0E6E-4857-B2CD-745955F86EEC}" destId="{E3030CC1-59F6-4B9F-968B-7629FD40C197}" srcOrd="2" destOrd="0" presId="urn:microsoft.com/office/officeart/2005/8/layout/lProcess2"/>
    <dgm:cxn modelId="{8B2F40FC-8609-4063-8D1E-606379FD87CA}" type="presParOf" srcId="{6D7E4622-0E6E-4857-B2CD-745955F86EEC}" destId="{E2CAEBCF-45B7-4D35-BE68-B1CAB96B0257}" srcOrd="3" destOrd="0" presId="urn:microsoft.com/office/officeart/2005/8/layout/lProcess2"/>
    <dgm:cxn modelId="{A5949CAE-650E-431C-AA32-7854A5087744}" type="presParOf" srcId="{6D7E4622-0E6E-4857-B2CD-745955F86EEC}" destId="{0D38E284-0902-4A98-BD41-BBCD828E1894}" srcOrd="4" destOrd="0" presId="urn:microsoft.com/office/officeart/2005/8/layout/lProcess2"/>
    <dgm:cxn modelId="{3426BE9E-6E1D-42DE-97EA-FE3C5B58A8C0}" type="presParOf" srcId="{6D7E4622-0E6E-4857-B2CD-745955F86EEC}" destId="{7CF2D483-C940-4114-B3CB-3DF3ACC4BC3D}" srcOrd="5" destOrd="0" presId="urn:microsoft.com/office/officeart/2005/8/layout/lProcess2"/>
    <dgm:cxn modelId="{2F1F879F-E8EA-49B6-B4A3-249EA47D07F9}" type="presParOf" srcId="{6D7E4622-0E6E-4857-B2CD-745955F86EEC}" destId="{6FF19DE8-BBB0-4B4E-B4CF-BA9EF7CFB379}" srcOrd="6" destOrd="0" presId="urn:microsoft.com/office/officeart/2005/8/layout/lProcess2"/>
    <dgm:cxn modelId="{2D47B6F2-0A4E-4EA6-92C1-61A6AEC5F665}" type="presParOf" srcId="{6D7E4622-0E6E-4857-B2CD-745955F86EEC}" destId="{BF10D393-2F82-4E38-B490-956A844715C0}" srcOrd="7" destOrd="0" presId="urn:microsoft.com/office/officeart/2005/8/layout/lProcess2"/>
    <dgm:cxn modelId="{60912336-0FE2-473D-A262-4AF8A4A9CD19}" type="presParOf" srcId="{6D7E4622-0E6E-4857-B2CD-745955F86EEC}" destId="{10C396EE-2E36-4D4E-9015-15C96CC110B6}" srcOrd="8" destOrd="0" presId="urn:microsoft.com/office/officeart/2005/8/layout/lProcess2"/>
    <dgm:cxn modelId="{CF35C453-0E0B-47F3-A747-825FEB1CAF8D}" type="presParOf" srcId="{6D7E4622-0E6E-4857-B2CD-745955F86EEC}" destId="{1B8F9FAC-56F2-488D-9354-A24BA518F1EB}" srcOrd="9" destOrd="0" presId="urn:microsoft.com/office/officeart/2005/8/layout/lProcess2"/>
    <dgm:cxn modelId="{2BB6D2DB-1044-4BC2-B159-947E8F4F3A65}" type="presParOf" srcId="{6D7E4622-0E6E-4857-B2CD-745955F86EEC}" destId="{9397C9DE-4FC3-458E-ACD5-4BC43A58E17F}" srcOrd="10" destOrd="0" presId="urn:microsoft.com/office/officeart/2005/8/layout/lProcess2"/>
    <dgm:cxn modelId="{69D5B1FB-E3AF-443D-B447-6B74C14C4D01}" type="presParOf" srcId="{6D7E4622-0E6E-4857-B2CD-745955F86EEC}" destId="{1DAE95B4-2EB8-4B14-956E-DF3D57F9400C}" srcOrd="11" destOrd="0" presId="urn:microsoft.com/office/officeart/2005/8/layout/lProcess2"/>
    <dgm:cxn modelId="{EA806200-280D-4CB0-A2EF-14B2F62C2483}" type="presParOf" srcId="{6D7E4622-0E6E-4857-B2CD-745955F86EEC}" destId="{450AE74C-85B9-4B4E-A186-F530A47D1078}" srcOrd="12" destOrd="0" presId="urn:microsoft.com/office/officeart/2005/8/layout/lProcess2"/>
    <dgm:cxn modelId="{B1F45163-466D-4D61-9861-5D75A2519D83}" type="presParOf" srcId="{6D7E4622-0E6E-4857-B2CD-745955F86EEC}" destId="{BD178CB3-4416-46A8-ADD9-C2C6EFACE2FA}" srcOrd="13" destOrd="0" presId="urn:microsoft.com/office/officeart/2005/8/layout/lProcess2"/>
    <dgm:cxn modelId="{7B90617D-008D-4A37-9561-C5FC5526B10E}" type="presParOf" srcId="{6D7E4622-0E6E-4857-B2CD-745955F86EEC}" destId="{B3806B1A-A57D-4721-8C9C-91EF5DCAC12B}" srcOrd="14" destOrd="0" presId="urn:microsoft.com/office/officeart/2005/8/layout/lProcess2"/>
    <dgm:cxn modelId="{86D0E1AA-AB60-4344-9472-408F9BEA8751}" type="presParOf" srcId="{6D7E4622-0E6E-4857-B2CD-745955F86EEC}" destId="{F312FEF5-5146-4DE1-9F45-66774EB5D80C}" srcOrd="15" destOrd="0" presId="urn:microsoft.com/office/officeart/2005/8/layout/lProcess2"/>
    <dgm:cxn modelId="{F0CC6479-9781-4F25-86AA-8E230924B029}" type="presParOf" srcId="{6D7E4622-0E6E-4857-B2CD-745955F86EEC}" destId="{21458619-4A2A-4E7E-9F1E-2661EDE4B5F6}" srcOrd="16"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8D300C-7C41-44C8-9F88-03D2F5B48C3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kumimoji="1" lang="ja-JP" altLang="en-US"/>
        </a:p>
      </dgm:t>
    </dgm:pt>
    <dgm:pt modelId="{73D90B8E-8E89-4C5E-B6B0-0497D12BB656}">
      <dgm:prSet phldrT="[テキスト]" custT="1"/>
      <dgm:spPr>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spPr>
      <dgm:t>
        <a:bodyPr/>
        <a:lstStyle/>
        <a:p>
          <a:pPr algn="l"/>
          <a:r>
            <a:rPr kumimoji="1" lang="ja-JP" altLang="en-US" sz="700" dirty="0" smtClean="0"/>
            <a:t>ＫＡＢＣ</a:t>
          </a:r>
          <a:r>
            <a:rPr kumimoji="1" lang="en-US" altLang="ja-JP" sz="700" dirty="0" smtClean="0"/>
            <a:t>-Ⅱ</a:t>
          </a:r>
        </a:p>
        <a:p>
          <a:pPr algn="l"/>
          <a:r>
            <a:rPr kumimoji="1" lang="ja-JP" altLang="en-US" sz="700" dirty="0" smtClean="0"/>
            <a:t>（多面的な認知）</a:t>
          </a:r>
          <a:endParaRPr kumimoji="1" lang="ja-JP" altLang="en-US" sz="700" dirty="0"/>
        </a:p>
      </dgm:t>
    </dgm:pt>
    <dgm:pt modelId="{1003C72E-BABB-443D-B569-5D67EAD520A6}" type="parTrans" cxnId="{35078BF0-8CD1-41BE-A6A2-FE6CB1DD111A}">
      <dgm:prSet/>
      <dgm:spPr/>
      <dgm:t>
        <a:bodyPr/>
        <a:lstStyle/>
        <a:p>
          <a:endParaRPr kumimoji="1" lang="ja-JP" altLang="en-US"/>
        </a:p>
      </dgm:t>
    </dgm:pt>
    <dgm:pt modelId="{232429A2-01F5-4533-A9FC-DF7AFD8F0702}" type="sibTrans" cxnId="{35078BF0-8CD1-41BE-A6A2-FE6CB1DD111A}">
      <dgm:prSet/>
      <dgm:spPr/>
      <dgm:t>
        <a:bodyPr/>
        <a:lstStyle/>
        <a:p>
          <a:endParaRPr kumimoji="1" lang="ja-JP" altLang="en-US"/>
        </a:p>
      </dgm:t>
    </dgm:pt>
    <dgm:pt modelId="{38152765-C6B5-4591-982C-554BF3650261}">
      <dgm:prSet phldrT="[テキスト]" custT="1"/>
      <dgm:spPr>
        <a:noFill/>
        <a:ln w="6350">
          <a:solidFill>
            <a:schemeClr val="tx1"/>
          </a:solidFill>
        </a:ln>
      </dgm:spPr>
      <dgm:t>
        <a:bodyPr/>
        <a:lstStyle/>
        <a:p>
          <a:r>
            <a:rPr kumimoji="1" lang="ja-JP" altLang="en-US" sz="600" dirty="0" smtClean="0">
              <a:solidFill>
                <a:schemeClr val="tx1"/>
              </a:solidFill>
            </a:rPr>
            <a:t>継次</a:t>
          </a:r>
          <a:endParaRPr kumimoji="1" lang="ja-JP" altLang="en-US" sz="600" dirty="0">
            <a:solidFill>
              <a:schemeClr val="tx1"/>
            </a:solidFill>
          </a:endParaRPr>
        </a:p>
      </dgm:t>
    </dgm:pt>
    <dgm:pt modelId="{10BC7BCC-2385-44A3-902C-CB227F0D26C0}" type="parTrans" cxnId="{1C8FC568-61FB-409C-81E3-6AD287B88CC9}">
      <dgm:prSet/>
      <dgm:spPr/>
      <dgm:t>
        <a:bodyPr/>
        <a:lstStyle/>
        <a:p>
          <a:endParaRPr kumimoji="1" lang="ja-JP" altLang="en-US"/>
        </a:p>
      </dgm:t>
    </dgm:pt>
    <dgm:pt modelId="{87E50757-9F7B-496B-9CA9-915FB82F5CA1}" type="sibTrans" cxnId="{1C8FC568-61FB-409C-81E3-6AD287B88CC9}">
      <dgm:prSet/>
      <dgm:spPr/>
      <dgm:t>
        <a:bodyPr/>
        <a:lstStyle/>
        <a:p>
          <a:endParaRPr kumimoji="1" lang="ja-JP" altLang="en-US"/>
        </a:p>
      </dgm:t>
    </dgm:pt>
    <dgm:pt modelId="{1B775694-01D4-4E69-A28C-FDB68A68413A}">
      <dgm:prSet phldrT="[テキスト]" custT="1"/>
      <dgm:spPr>
        <a:noFill/>
        <a:ln w="6350">
          <a:solidFill>
            <a:schemeClr val="tx1"/>
          </a:solidFill>
        </a:ln>
      </dgm:spPr>
      <dgm:t>
        <a:bodyPr/>
        <a:lstStyle/>
        <a:p>
          <a:r>
            <a:rPr kumimoji="1" lang="ja-JP" altLang="en-US" sz="600" dirty="0" smtClean="0">
              <a:solidFill>
                <a:schemeClr val="tx1"/>
              </a:solidFill>
            </a:rPr>
            <a:t>同時</a:t>
          </a:r>
          <a:endParaRPr kumimoji="1" lang="ja-JP" altLang="en-US" sz="600" dirty="0">
            <a:solidFill>
              <a:schemeClr val="tx1"/>
            </a:solidFill>
          </a:endParaRPr>
        </a:p>
      </dgm:t>
    </dgm:pt>
    <dgm:pt modelId="{0916B397-F73B-4200-BFC7-8CA94B7E9039}" type="parTrans" cxnId="{13A8396A-D07F-48D6-BE3D-24C49C409FB6}">
      <dgm:prSet/>
      <dgm:spPr/>
      <dgm:t>
        <a:bodyPr/>
        <a:lstStyle/>
        <a:p>
          <a:endParaRPr kumimoji="1" lang="ja-JP" altLang="en-US"/>
        </a:p>
      </dgm:t>
    </dgm:pt>
    <dgm:pt modelId="{1B7CA360-420A-47A4-AD8D-75C8CEEAD063}" type="sibTrans" cxnId="{13A8396A-D07F-48D6-BE3D-24C49C409FB6}">
      <dgm:prSet/>
      <dgm:spPr/>
      <dgm:t>
        <a:bodyPr/>
        <a:lstStyle/>
        <a:p>
          <a:endParaRPr kumimoji="1" lang="ja-JP" altLang="en-US"/>
        </a:p>
      </dgm:t>
    </dgm:pt>
    <dgm:pt modelId="{3EBF85C8-10EB-4E2F-AC49-FA7F71110561}">
      <dgm:prSet phldrT="[テキスト]" custT="1"/>
      <dgm:spPr>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spPr>
      <dgm:t>
        <a:bodyPr/>
        <a:lstStyle/>
        <a:p>
          <a:pPr algn="l"/>
          <a:r>
            <a:rPr kumimoji="1" lang="ja-JP" altLang="en-US" sz="700" dirty="0" smtClean="0"/>
            <a:t>ＷＩＳＣ</a:t>
          </a:r>
          <a:endParaRPr kumimoji="1" lang="en-US" altLang="ja-JP" sz="700" dirty="0" smtClean="0"/>
        </a:p>
        <a:p>
          <a:pPr algn="l"/>
          <a:r>
            <a:rPr kumimoji="1" lang="en-US" altLang="ja-JP" sz="700" dirty="0" smtClean="0"/>
            <a:t>-Ⅳ</a:t>
          </a:r>
        </a:p>
        <a:p>
          <a:pPr algn="l"/>
          <a:r>
            <a:rPr kumimoji="1" lang="ja-JP" altLang="en-US" sz="700" dirty="0" smtClean="0"/>
            <a:t>（文脈依存な認知）</a:t>
          </a:r>
          <a:endParaRPr kumimoji="1" lang="ja-JP" altLang="en-US" sz="700" dirty="0"/>
        </a:p>
      </dgm:t>
    </dgm:pt>
    <dgm:pt modelId="{98CEFA24-ED47-4C5F-A514-7F7D8E33F8C8}" type="parTrans" cxnId="{23BB3E96-EBBD-464B-8108-76B03275DF90}">
      <dgm:prSet/>
      <dgm:spPr/>
      <dgm:t>
        <a:bodyPr/>
        <a:lstStyle/>
        <a:p>
          <a:endParaRPr kumimoji="1" lang="ja-JP" altLang="en-US"/>
        </a:p>
      </dgm:t>
    </dgm:pt>
    <dgm:pt modelId="{C97A7467-9F20-42A3-B819-35CA4C2C9C93}" type="sibTrans" cxnId="{23BB3E96-EBBD-464B-8108-76B03275DF90}">
      <dgm:prSet/>
      <dgm:spPr/>
      <dgm:t>
        <a:bodyPr/>
        <a:lstStyle/>
        <a:p>
          <a:endParaRPr kumimoji="1" lang="ja-JP" altLang="en-US"/>
        </a:p>
      </dgm:t>
    </dgm:pt>
    <dgm:pt modelId="{935A9DC8-0768-42FF-A11A-E417276788B5}">
      <dgm:prSet phldrT="[テキスト]" custT="1"/>
      <dgm:spPr>
        <a:noFill/>
        <a:ln w="6350"/>
      </dgm:spPr>
      <dgm:t>
        <a:bodyPr/>
        <a:lstStyle/>
        <a:p>
          <a:r>
            <a:rPr kumimoji="1" lang="ja-JP" altLang="en-US" sz="400" dirty="0" smtClean="0">
              <a:solidFill>
                <a:schemeClr val="tx1"/>
              </a:solidFill>
            </a:rPr>
            <a:t>ワーキングメモリ</a:t>
          </a:r>
          <a:endParaRPr kumimoji="1" lang="en-US" altLang="ja-JP" sz="400" dirty="0" smtClean="0">
            <a:solidFill>
              <a:schemeClr val="tx1"/>
            </a:solidFill>
          </a:endParaRPr>
        </a:p>
        <a:p>
          <a:r>
            <a:rPr kumimoji="1" lang="ja-JP" altLang="en-US" sz="500" dirty="0" smtClean="0">
              <a:solidFill>
                <a:schemeClr val="tx1"/>
              </a:solidFill>
            </a:rPr>
            <a:t>（ＷＭＩ）</a:t>
          </a:r>
          <a:endParaRPr kumimoji="1" lang="ja-JP" altLang="en-US" sz="500" dirty="0">
            <a:solidFill>
              <a:schemeClr val="tx1"/>
            </a:solidFill>
          </a:endParaRPr>
        </a:p>
      </dgm:t>
    </dgm:pt>
    <dgm:pt modelId="{5E0C60D2-EF2C-4437-859A-3BDFB7E9562E}" type="parTrans" cxnId="{D04C8EC3-6CF9-4B50-9C28-B765284D200A}">
      <dgm:prSet/>
      <dgm:spPr/>
      <dgm:t>
        <a:bodyPr/>
        <a:lstStyle/>
        <a:p>
          <a:endParaRPr kumimoji="1" lang="ja-JP" altLang="en-US"/>
        </a:p>
      </dgm:t>
    </dgm:pt>
    <dgm:pt modelId="{2D70C3B7-5366-4658-BD7D-F9EF1B2396C2}" type="sibTrans" cxnId="{D04C8EC3-6CF9-4B50-9C28-B765284D200A}">
      <dgm:prSet/>
      <dgm:spPr/>
      <dgm:t>
        <a:bodyPr/>
        <a:lstStyle/>
        <a:p>
          <a:endParaRPr kumimoji="1" lang="ja-JP" altLang="en-US"/>
        </a:p>
      </dgm:t>
    </dgm:pt>
    <dgm:pt modelId="{005872A9-2026-417D-AE4B-43A66D01FB57}">
      <dgm:prSet phldrT="[テキスト]" custT="1"/>
      <dgm:spPr>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spPr>
      <dgm:t>
        <a:bodyPr/>
        <a:lstStyle/>
        <a:p>
          <a:pPr algn="l"/>
          <a:r>
            <a:rPr kumimoji="1" lang="ja-JP" altLang="en-US" sz="700" dirty="0" smtClean="0"/>
            <a:t>ＷＩＳＣ</a:t>
          </a:r>
          <a:endParaRPr kumimoji="1" lang="en-US" altLang="ja-JP" sz="700" dirty="0" smtClean="0"/>
        </a:p>
        <a:p>
          <a:pPr algn="l"/>
          <a:r>
            <a:rPr kumimoji="1" lang="en-US" altLang="ja-JP" sz="700" dirty="0" smtClean="0"/>
            <a:t>-Ⅲ</a:t>
          </a:r>
        </a:p>
        <a:p>
          <a:pPr algn="l"/>
          <a:r>
            <a:rPr kumimoji="1" lang="ja-JP" altLang="en-US" sz="700" dirty="0" smtClean="0"/>
            <a:t>（文脈依存な認知）</a:t>
          </a:r>
          <a:endParaRPr kumimoji="1" lang="ja-JP" altLang="en-US" sz="700" dirty="0"/>
        </a:p>
      </dgm:t>
    </dgm:pt>
    <dgm:pt modelId="{5C5A57F4-6E68-4A22-BFC2-1C4919DC38EE}" type="parTrans" cxnId="{37509055-25F0-4A23-B2FB-EAED5D963686}">
      <dgm:prSet/>
      <dgm:spPr/>
      <dgm:t>
        <a:bodyPr/>
        <a:lstStyle/>
        <a:p>
          <a:endParaRPr kumimoji="1" lang="ja-JP" altLang="en-US"/>
        </a:p>
      </dgm:t>
    </dgm:pt>
    <dgm:pt modelId="{E128F138-94F0-4509-BB46-15CD899AFB80}" type="sibTrans" cxnId="{37509055-25F0-4A23-B2FB-EAED5D963686}">
      <dgm:prSet/>
      <dgm:spPr/>
      <dgm:t>
        <a:bodyPr/>
        <a:lstStyle/>
        <a:p>
          <a:endParaRPr kumimoji="1" lang="ja-JP" altLang="en-US"/>
        </a:p>
      </dgm:t>
    </dgm:pt>
    <dgm:pt modelId="{F8658126-C740-4B42-BCE4-A185A5AAB601}">
      <dgm:prSet phldrT="[テキスト]" custT="1"/>
      <dgm:spPr>
        <a:noFill/>
        <a:ln w="6350">
          <a:solidFill>
            <a:schemeClr val="tx1"/>
          </a:solidFill>
        </a:ln>
      </dgm:spPr>
      <dgm:t>
        <a:bodyPr/>
        <a:lstStyle/>
        <a:p>
          <a:r>
            <a:rPr kumimoji="1" lang="ja-JP" altLang="en-US" sz="500" dirty="0" smtClean="0">
              <a:solidFill>
                <a:schemeClr val="tx1"/>
              </a:solidFill>
            </a:rPr>
            <a:t>注意</a:t>
          </a:r>
          <a:endParaRPr kumimoji="1" lang="en-US" altLang="ja-JP" sz="500" dirty="0" smtClean="0">
            <a:solidFill>
              <a:schemeClr val="tx1"/>
            </a:solidFill>
          </a:endParaRPr>
        </a:p>
        <a:p>
          <a:r>
            <a:rPr kumimoji="1" lang="ja-JP" altLang="en-US" sz="500" dirty="0" smtClean="0">
              <a:solidFill>
                <a:schemeClr val="tx1"/>
              </a:solidFill>
            </a:rPr>
            <a:t>記憶</a:t>
          </a:r>
          <a:endParaRPr kumimoji="1" lang="en-US" altLang="ja-JP" sz="500" dirty="0" smtClean="0">
            <a:solidFill>
              <a:schemeClr val="tx1"/>
            </a:solidFill>
          </a:endParaRPr>
        </a:p>
        <a:p>
          <a:r>
            <a:rPr kumimoji="1" lang="ja-JP" altLang="en-US" sz="500" dirty="0" smtClean="0">
              <a:solidFill>
                <a:schemeClr val="tx1"/>
              </a:solidFill>
            </a:rPr>
            <a:t>（ＶＣ）</a:t>
          </a:r>
          <a:endParaRPr kumimoji="1" lang="ja-JP" altLang="en-US" sz="500" dirty="0">
            <a:solidFill>
              <a:schemeClr val="tx1"/>
            </a:solidFill>
          </a:endParaRPr>
        </a:p>
      </dgm:t>
    </dgm:pt>
    <dgm:pt modelId="{C403D3B9-A6BB-4BA5-AEB6-56893F778E94}" type="parTrans" cxnId="{FB6B75A0-93FF-4A77-B04E-89436E530A66}">
      <dgm:prSet/>
      <dgm:spPr/>
      <dgm:t>
        <a:bodyPr/>
        <a:lstStyle/>
        <a:p>
          <a:endParaRPr kumimoji="1" lang="ja-JP" altLang="en-US"/>
        </a:p>
      </dgm:t>
    </dgm:pt>
    <dgm:pt modelId="{3FA89FB3-8476-4363-947D-EA0094157D1D}" type="sibTrans" cxnId="{FB6B75A0-93FF-4A77-B04E-89436E530A66}">
      <dgm:prSet/>
      <dgm:spPr/>
      <dgm:t>
        <a:bodyPr/>
        <a:lstStyle/>
        <a:p>
          <a:endParaRPr kumimoji="1" lang="ja-JP" altLang="en-US"/>
        </a:p>
      </dgm:t>
    </dgm:pt>
    <dgm:pt modelId="{009F4483-8D69-46F9-96C3-89EC53414DF3}">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CFF86322-088E-4C11-847E-0B3B38A69514}" type="parTrans" cxnId="{9EBBE3E9-510D-4756-AF92-ABA1249EE5CC}">
      <dgm:prSet/>
      <dgm:spPr/>
      <dgm:t>
        <a:bodyPr/>
        <a:lstStyle/>
        <a:p>
          <a:endParaRPr kumimoji="1" lang="ja-JP" altLang="en-US"/>
        </a:p>
      </dgm:t>
    </dgm:pt>
    <dgm:pt modelId="{A872FFA0-3DB0-4461-B6EC-333B47598B3D}" type="sibTrans" cxnId="{9EBBE3E9-510D-4756-AF92-ABA1249EE5CC}">
      <dgm:prSet/>
      <dgm:spPr/>
      <dgm:t>
        <a:bodyPr/>
        <a:lstStyle/>
        <a:p>
          <a:endParaRPr kumimoji="1" lang="ja-JP" altLang="en-US"/>
        </a:p>
      </dgm:t>
    </dgm:pt>
    <dgm:pt modelId="{72042B18-16E5-4534-AF80-D9A5121C6FB9}">
      <dgm:prSet phldrT="[テキスト]" custT="1"/>
      <dgm:spPr>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spPr>
      <dgm:t>
        <a:bodyPr/>
        <a:lstStyle/>
        <a:p>
          <a:pPr algn="l"/>
          <a:r>
            <a:rPr kumimoji="1" lang="ja-JP" altLang="en-US" sz="700" dirty="0" smtClean="0"/>
            <a:t>ＤＮ</a:t>
          </a:r>
          <a:r>
            <a:rPr kumimoji="1" lang="en-US" altLang="ja-JP" sz="700" dirty="0" smtClean="0"/>
            <a:t>-</a:t>
          </a:r>
        </a:p>
        <a:p>
          <a:pPr algn="l"/>
          <a:r>
            <a:rPr kumimoji="1" lang="ja-JP" altLang="en-US" sz="700" dirty="0" smtClean="0"/>
            <a:t>ＣＡＳ</a:t>
          </a:r>
          <a:endParaRPr kumimoji="1" lang="en-US" altLang="ja-JP" sz="700" dirty="0" smtClean="0"/>
        </a:p>
        <a:p>
          <a:pPr algn="l"/>
          <a:r>
            <a:rPr kumimoji="1" lang="ja-JP" altLang="en-US" sz="700" dirty="0" smtClean="0"/>
            <a:t>（独立した認知）</a:t>
          </a:r>
          <a:endParaRPr kumimoji="1" lang="ja-JP" altLang="en-US" sz="700" dirty="0"/>
        </a:p>
      </dgm:t>
    </dgm:pt>
    <dgm:pt modelId="{94A91DC1-D887-4DB8-ADEE-155EB8E55032}" type="parTrans" cxnId="{DCC4E64C-2056-469B-A7BA-01A7FEEC53E8}">
      <dgm:prSet/>
      <dgm:spPr/>
      <dgm:t>
        <a:bodyPr/>
        <a:lstStyle/>
        <a:p>
          <a:endParaRPr kumimoji="1" lang="ja-JP" altLang="en-US"/>
        </a:p>
      </dgm:t>
    </dgm:pt>
    <dgm:pt modelId="{F03C8AC6-7B04-4A45-A87C-E8E4E74507F1}" type="sibTrans" cxnId="{DCC4E64C-2056-469B-A7BA-01A7FEEC53E8}">
      <dgm:prSet/>
      <dgm:spPr/>
      <dgm:t>
        <a:bodyPr/>
        <a:lstStyle/>
        <a:p>
          <a:endParaRPr kumimoji="1" lang="ja-JP" altLang="en-US"/>
        </a:p>
      </dgm:t>
    </dgm:pt>
    <dgm:pt modelId="{4B83A013-ECA9-4589-AEAA-D8A53D6F69D4}">
      <dgm:prSet phldrT="[テキスト]" custT="1"/>
      <dgm:spPr>
        <a:noFill/>
        <a:ln w="6350"/>
      </dgm:spPr>
      <dgm:t>
        <a:bodyPr/>
        <a:lstStyle/>
        <a:p>
          <a:r>
            <a:rPr kumimoji="1" lang="ja-JP" altLang="en-US" sz="600" dirty="0" smtClean="0">
              <a:solidFill>
                <a:schemeClr val="tx1"/>
              </a:solidFill>
            </a:rPr>
            <a:t>計画</a:t>
          </a:r>
          <a:endParaRPr kumimoji="1" lang="ja-JP" altLang="en-US" sz="600" dirty="0">
            <a:solidFill>
              <a:schemeClr val="tx1"/>
            </a:solidFill>
          </a:endParaRPr>
        </a:p>
      </dgm:t>
    </dgm:pt>
    <dgm:pt modelId="{08244587-4D04-4D72-B602-85BA00976FE8}" type="parTrans" cxnId="{BA07B575-5D47-4A34-99B4-942575B267B2}">
      <dgm:prSet/>
      <dgm:spPr/>
      <dgm:t>
        <a:bodyPr/>
        <a:lstStyle/>
        <a:p>
          <a:endParaRPr kumimoji="1" lang="ja-JP" altLang="en-US"/>
        </a:p>
      </dgm:t>
    </dgm:pt>
    <dgm:pt modelId="{8D13CCF3-25DF-4C08-BCCD-5B7EB9DBE403}" type="sibTrans" cxnId="{BA07B575-5D47-4A34-99B4-942575B267B2}">
      <dgm:prSet/>
      <dgm:spPr/>
      <dgm:t>
        <a:bodyPr/>
        <a:lstStyle/>
        <a:p>
          <a:endParaRPr kumimoji="1" lang="ja-JP" altLang="en-US"/>
        </a:p>
      </dgm:t>
    </dgm:pt>
    <dgm:pt modelId="{E5227008-02B7-4F29-B1AB-08056E7DED71}">
      <dgm:prSet phldrT="[テキスト]" custT="1"/>
      <dgm:spPr>
        <a:noFill/>
        <a:ln w="6350"/>
      </dgm:spPr>
      <dgm:t>
        <a:bodyPr/>
        <a:lstStyle/>
        <a:p>
          <a:r>
            <a:rPr kumimoji="1" lang="ja-JP" altLang="en-US" sz="600" dirty="0" smtClean="0">
              <a:solidFill>
                <a:schemeClr val="tx1"/>
              </a:solidFill>
            </a:rPr>
            <a:t>語彙</a:t>
          </a:r>
          <a:endParaRPr kumimoji="1" lang="ja-JP" altLang="en-US" sz="600" dirty="0">
            <a:solidFill>
              <a:schemeClr val="tx1"/>
            </a:solidFill>
          </a:endParaRPr>
        </a:p>
      </dgm:t>
    </dgm:pt>
    <dgm:pt modelId="{D1EDB75E-C071-44AD-B86A-A0E96A8D5DBA}" type="parTrans" cxnId="{2B255C40-D8FC-4E08-BD68-CA47EA039887}">
      <dgm:prSet/>
      <dgm:spPr/>
      <dgm:t>
        <a:bodyPr/>
        <a:lstStyle/>
        <a:p>
          <a:endParaRPr kumimoji="1" lang="ja-JP" altLang="en-US"/>
        </a:p>
      </dgm:t>
    </dgm:pt>
    <dgm:pt modelId="{F7B0C501-DC1C-4126-9BF4-FB999B618424}" type="sibTrans" cxnId="{2B255C40-D8FC-4E08-BD68-CA47EA039887}">
      <dgm:prSet/>
      <dgm:spPr/>
      <dgm:t>
        <a:bodyPr/>
        <a:lstStyle/>
        <a:p>
          <a:endParaRPr kumimoji="1" lang="ja-JP" altLang="en-US"/>
        </a:p>
      </dgm:t>
    </dgm:pt>
    <dgm:pt modelId="{22531D3A-C83F-4C15-8354-99BDDBDB9815}">
      <dgm:prSet phldrT="[テキスト]" custT="1"/>
      <dgm:spPr>
        <a:noFill/>
        <a:ln w="6350"/>
      </dgm:spPr>
      <dgm:t>
        <a:bodyPr/>
        <a:lstStyle/>
        <a:p>
          <a:r>
            <a:rPr kumimoji="1" lang="ja-JP" altLang="en-US" sz="600" dirty="0" smtClean="0">
              <a:solidFill>
                <a:schemeClr val="tx1"/>
              </a:solidFill>
            </a:rPr>
            <a:t>学習</a:t>
          </a:r>
          <a:endParaRPr kumimoji="1" lang="ja-JP" altLang="en-US" sz="600" dirty="0">
            <a:solidFill>
              <a:schemeClr val="tx1"/>
            </a:solidFill>
          </a:endParaRPr>
        </a:p>
      </dgm:t>
    </dgm:pt>
    <dgm:pt modelId="{375C5121-007D-4044-A609-C6539A597D0A}" type="parTrans" cxnId="{E0DF361C-5855-4B91-AB39-82A3FFAF1AF9}">
      <dgm:prSet/>
      <dgm:spPr/>
      <dgm:t>
        <a:bodyPr/>
        <a:lstStyle/>
        <a:p>
          <a:endParaRPr kumimoji="1" lang="ja-JP" altLang="en-US"/>
        </a:p>
      </dgm:t>
    </dgm:pt>
    <dgm:pt modelId="{6C82050B-165B-4345-BC03-40518873CA05}" type="sibTrans" cxnId="{E0DF361C-5855-4B91-AB39-82A3FFAF1AF9}">
      <dgm:prSet/>
      <dgm:spPr/>
      <dgm:t>
        <a:bodyPr/>
        <a:lstStyle/>
        <a:p>
          <a:endParaRPr kumimoji="1" lang="ja-JP" altLang="en-US"/>
        </a:p>
      </dgm:t>
    </dgm:pt>
    <dgm:pt modelId="{A0B2F5AB-7D6F-4111-B848-008E27AEFBD3}">
      <dgm:prSet phldrT="[テキスト]" custT="1"/>
      <dgm:spPr>
        <a:noFill/>
        <a:ln w="6350"/>
      </dgm:spPr>
      <dgm:t>
        <a:bodyPr/>
        <a:lstStyle/>
        <a:p>
          <a:r>
            <a:rPr kumimoji="1" lang="ja-JP" altLang="en-US" sz="600" dirty="0" smtClean="0">
              <a:solidFill>
                <a:schemeClr val="tx1"/>
              </a:solidFill>
            </a:rPr>
            <a:t>算数</a:t>
          </a:r>
          <a:endParaRPr kumimoji="1" lang="ja-JP" altLang="en-US" sz="600" dirty="0">
            <a:solidFill>
              <a:schemeClr val="tx1"/>
            </a:solidFill>
          </a:endParaRPr>
        </a:p>
      </dgm:t>
    </dgm:pt>
    <dgm:pt modelId="{0EF7F037-8635-4DF3-A371-70495E6A3D25}" type="parTrans" cxnId="{9EF6EE7E-1E26-46D0-A619-D7B6DEE13E48}">
      <dgm:prSet/>
      <dgm:spPr/>
      <dgm:t>
        <a:bodyPr/>
        <a:lstStyle/>
        <a:p>
          <a:endParaRPr kumimoji="1" lang="ja-JP" altLang="en-US"/>
        </a:p>
      </dgm:t>
    </dgm:pt>
    <dgm:pt modelId="{01A0A241-1981-4F47-B359-97C296D6B383}" type="sibTrans" cxnId="{9EF6EE7E-1E26-46D0-A619-D7B6DEE13E48}">
      <dgm:prSet/>
      <dgm:spPr/>
      <dgm:t>
        <a:bodyPr/>
        <a:lstStyle/>
        <a:p>
          <a:endParaRPr kumimoji="1" lang="ja-JP" altLang="en-US"/>
        </a:p>
      </dgm:t>
    </dgm:pt>
    <dgm:pt modelId="{5DEB9827-D286-4D97-AE94-8E82A2123286}">
      <dgm:prSet phldrT="[テキスト]" custT="1"/>
      <dgm:spPr>
        <a:noFill/>
        <a:ln w="6350"/>
      </dgm:spPr>
      <dgm:t>
        <a:bodyPr/>
        <a:lstStyle/>
        <a:p>
          <a:r>
            <a:rPr kumimoji="1" lang="ja-JP" altLang="en-US" sz="600" dirty="0" smtClean="0">
              <a:solidFill>
                <a:schemeClr val="tx1"/>
              </a:solidFill>
            </a:rPr>
            <a:t>読み</a:t>
          </a:r>
          <a:endParaRPr kumimoji="1" lang="ja-JP" altLang="en-US" sz="600" dirty="0">
            <a:solidFill>
              <a:schemeClr val="tx1"/>
            </a:solidFill>
          </a:endParaRPr>
        </a:p>
      </dgm:t>
    </dgm:pt>
    <dgm:pt modelId="{28F7919F-E35C-4F61-827E-259E41DE18BC}" type="parTrans" cxnId="{16B3BFDD-F3E2-4191-AD79-82744EF30C02}">
      <dgm:prSet/>
      <dgm:spPr/>
      <dgm:t>
        <a:bodyPr/>
        <a:lstStyle/>
        <a:p>
          <a:endParaRPr kumimoji="1" lang="ja-JP" altLang="en-US"/>
        </a:p>
      </dgm:t>
    </dgm:pt>
    <dgm:pt modelId="{793D5B3D-48B5-4275-A2A6-216C9C349CCB}" type="sibTrans" cxnId="{16B3BFDD-F3E2-4191-AD79-82744EF30C02}">
      <dgm:prSet/>
      <dgm:spPr/>
      <dgm:t>
        <a:bodyPr/>
        <a:lstStyle/>
        <a:p>
          <a:endParaRPr kumimoji="1" lang="ja-JP" altLang="en-US"/>
        </a:p>
      </dgm:t>
    </dgm:pt>
    <dgm:pt modelId="{EABB875D-EBCB-44BB-97C4-55E9B6D2F6E6}">
      <dgm:prSet phldrT="[テキスト]" custT="1"/>
      <dgm:spPr>
        <a:noFill/>
        <a:ln w="6350"/>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F672B1E9-EAA9-4EDF-8459-55C596988655}" type="parTrans" cxnId="{C73743D1-5F23-491B-A5F6-0A4986EAABD9}">
      <dgm:prSet/>
      <dgm:spPr/>
      <dgm:t>
        <a:bodyPr/>
        <a:lstStyle/>
        <a:p>
          <a:endParaRPr kumimoji="1" lang="ja-JP" altLang="en-US"/>
        </a:p>
      </dgm:t>
    </dgm:pt>
    <dgm:pt modelId="{8DCD5DAA-B570-459D-AA98-9A2315F829C2}" type="sibTrans" cxnId="{C73743D1-5F23-491B-A5F6-0A4986EAABD9}">
      <dgm:prSet/>
      <dgm:spPr/>
      <dgm:t>
        <a:bodyPr/>
        <a:lstStyle/>
        <a:p>
          <a:endParaRPr kumimoji="1" lang="ja-JP" altLang="en-US"/>
        </a:p>
      </dgm:t>
    </dgm:pt>
    <dgm:pt modelId="{278DC7D3-61F7-4309-890A-F4C40CD99D4D}">
      <dgm:prSet phldrT="[テキスト]" custT="1"/>
      <dgm:spPr>
        <a:noFill/>
        <a:ln w="6350"/>
      </dgm:spPr>
      <dgm:t>
        <a:bodyPr/>
        <a:lstStyle/>
        <a:p>
          <a:r>
            <a:rPr kumimoji="1" lang="ja-JP" altLang="en-US" sz="500" dirty="0" smtClean="0">
              <a:solidFill>
                <a:schemeClr val="tx1"/>
              </a:solidFill>
            </a:rPr>
            <a:t>知覚</a:t>
          </a:r>
          <a:endParaRPr kumimoji="1" lang="en-US" altLang="ja-JP" sz="500" dirty="0" smtClean="0">
            <a:solidFill>
              <a:schemeClr val="tx1"/>
            </a:solidFill>
          </a:endParaRPr>
        </a:p>
        <a:p>
          <a:r>
            <a:rPr kumimoji="1" lang="ja-JP" altLang="en-US" sz="500" dirty="0" smtClean="0">
              <a:solidFill>
                <a:schemeClr val="tx1"/>
              </a:solidFill>
            </a:rPr>
            <a:t>推理</a:t>
          </a:r>
          <a:endParaRPr kumimoji="1" lang="en-US" altLang="ja-JP" sz="500" dirty="0" smtClean="0">
            <a:solidFill>
              <a:schemeClr val="tx1"/>
            </a:solidFill>
          </a:endParaRPr>
        </a:p>
        <a:p>
          <a:r>
            <a:rPr kumimoji="1" lang="ja-JP" altLang="en-US" sz="500" dirty="0" smtClean="0">
              <a:solidFill>
                <a:schemeClr val="tx1"/>
              </a:solidFill>
            </a:rPr>
            <a:t>（ＰＲＩ）</a:t>
          </a:r>
          <a:endParaRPr kumimoji="1" lang="ja-JP" altLang="en-US" sz="500" dirty="0">
            <a:solidFill>
              <a:schemeClr val="tx1"/>
            </a:solidFill>
          </a:endParaRPr>
        </a:p>
      </dgm:t>
    </dgm:pt>
    <dgm:pt modelId="{84B6D830-8FD6-4142-91B1-5D6E38AFD43E}" type="parTrans" cxnId="{62E79FE5-0AFE-4B0C-A8F6-C0A764DAE309}">
      <dgm:prSet/>
      <dgm:spPr/>
      <dgm:t>
        <a:bodyPr/>
        <a:lstStyle/>
        <a:p>
          <a:endParaRPr kumimoji="1" lang="ja-JP" altLang="en-US"/>
        </a:p>
      </dgm:t>
    </dgm:pt>
    <dgm:pt modelId="{818BA73F-3FA5-4894-AE22-46B4AF3FDB7F}" type="sibTrans" cxnId="{62E79FE5-0AFE-4B0C-A8F6-C0A764DAE309}">
      <dgm:prSet/>
      <dgm:spPr/>
      <dgm:t>
        <a:bodyPr/>
        <a:lstStyle/>
        <a:p>
          <a:endParaRPr kumimoji="1" lang="ja-JP" altLang="en-US"/>
        </a:p>
      </dgm:t>
    </dgm:pt>
    <dgm:pt modelId="{A05E2171-777D-4987-99D5-CB4B8D72D7CD}">
      <dgm:prSet phldrT="[テキスト]" custT="1"/>
      <dgm:spPr>
        <a:noFill/>
        <a:ln w="6350"/>
      </dgm:spPr>
      <dgm:t>
        <a:bodyPr/>
        <a:lstStyle/>
        <a:p>
          <a:r>
            <a:rPr kumimoji="1" lang="ja-JP" altLang="en-US" sz="500" dirty="0" smtClean="0">
              <a:solidFill>
                <a:schemeClr val="tx1"/>
              </a:solidFill>
            </a:rPr>
            <a:t>言語</a:t>
          </a:r>
          <a:endParaRPr kumimoji="1" lang="en-US" altLang="ja-JP" sz="500" dirty="0" smtClean="0">
            <a:solidFill>
              <a:schemeClr val="tx1"/>
            </a:solidFill>
          </a:endParaRPr>
        </a:p>
        <a:p>
          <a:r>
            <a:rPr kumimoji="1" lang="ja-JP" altLang="en-US" sz="500" dirty="0" smtClean="0">
              <a:solidFill>
                <a:schemeClr val="tx1"/>
              </a:solidFill>
            </a:rPr>
            <a:t>理解</a:t>
          </a:r>
          <a:endParaRPr kumimoji="1" lang="en-US" altLang="ja-JP" sz="500" dirty="0" smtClean="0">
            <a:solidFill>
              <a:schemeClr val="tx1"/>
            </a:solidFill>
          </a:endParaRPr>
        </a:p>
        <a:p>
          <a:r>
            <a:rPr kumimoji="1" lang="ja-JP" altLang="en-US" sz="500" dirty="0" smtClean="0">
              <a:solidFill>
                <a:schemeClr val="tx1"/>
              </a:solidFill>
            </a:rPr>
            <a:t>（ＶＣＩ）</a:t>
          </a:r>
          <a:endParaRPr kumimoji="1" lang="ja-JP" altLang="en-US" sz="500" dirty="0">
            <a:solidFill>
              <a:schemeClr val="tx1"/>
            </a:solidFill>
          </a:endParaRPr>
        </a:p>
      </dgm:t>
    </dgm:pt>
    <dgm:pt modelId="{7F510A75-001A-4B76-BE76-132D0E6C687B}" type="parTrans" cxnId="{D514A72E-8AFD-4467-B39E-01ABBFF3C221}">
      <dgm:prSet/>
      <dgm:spPr/>
      <dgm:t>
        <a:bodyPr/>
        <a:lstStyle/>
        <a:p>
          <a:endParaRPr kumimoji="1" lang="ja-JP" altLang="en-US"/>
        </a:p>
      </dgm:t>
    </dgm:pt>
    <dgm:pt modelId="{13FA936A-F227-4FC3-9F91-3E29E16330A1}" type="sibTrans" cxnId="{D514A72E-8AFD-4467-B39E-01ABBFF3C221}">
      <dgm:prSet/>
      <dgm:spPr/>
      <dgm:t>
        <a:bodyPr/>
        <a:lstStyle/>
        <a:p>
          <a:endParaRPr kumimoji="1" lang="ja-JP" altLang="en-US"/>
        </a:p>
      </dgm:t>
    </dgm:pt>
    <dgm:pt modelId="{FE7AC123-C7B3-47D4-AC39-5678D018D0FA}">
      <dgm:prSet phldrT="[テキスト]" custT="1"/>
      <dgm:spPr>
        <a:noFill/>
        <a:ln w="6350"/>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C9B3A2A0-A6A7-4630-9CA7-77A0C3F902E8}" type="parTrans" cxnId="{A7162208-F657-418E-8331-4D9C0463E398}">
      <dgm:prSet/>
      <dgm:spPr/>
      <dgm:t>
        <a:bodyPr/>
        <a:lstStyle/>
        <a:p>
          <a:endParaRPr kumimoji="1" lang="ja-JP" altLang="en-US"/>
        </a:p>
      </dgm:t>
    </dgm:pt>
    <dgm:pt modelId="{2B14BA3D-F2D0-4B00-AE5D-602AB35DC41D}" type="sibTrans" cxnId="{A7162208-F657-418E-8331-4D9C0463E398}">
      <dgm:prSet/>
      <dgm:spPr/>
      <dgm:t>
        <a:bodyPr/>
        <a:lstStyle/>
        <a:p>
          <a:endParaRPr kumimoji="1" lang="ja-JP" altLang="en-US"/>
        </a:p>
      </dgm:t>
    </dgm:pt>
    <dgm:pt modelId="{18DFB6CB-3065-4CA2-867F-CD490421CF98}">
      <dgm:prSet phldrT="[テキスト]" custT="1"/>
      <dgm:spPr>
        <a:noFill/>
        <a:ln w="6350"/>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B9D18AED-090E-4372-8062-49BC2F90B805}" type="parTrans" cxnId="{5DDB5A59-A8CF-48D3-ADBB-AE6A6B13B19B}">
      <dgm:prSet/>
      <dgm:spPr/>
      <dgm:t>
        <a:bodyPr/>
        <a:lstStyle/>
        <a:p>
          <a:endParaRPr kumimoji="1" lang="ja-JP" altLang="en-US"/>
        </a:p>
      </dgm:t>
    </dgm:pt>
    <dgm:pt modelId="{B428D823-39C5-48E2-B0C2-75962DDFBA7B}" type="sibTrans" cxnId="{5DDB5A59-A8CF-48D3-ADBB-AE6A6B13B19B}">
      <dgm:prSet/>
      <dgm:spPr/>
      <dgm:t>
        <a:bodyPr/>
        <a:lstStyle/>
        <a:p>
          <a:endParaRPr kumimoji="1" lang="ja-JP" altLang="en-US"/>
        </a:p>
      </dgm:t>
    </dgm:pt>
    <dgm:pt modelId="{5479A801-3A97-480A-89E1-3E7C468B076C}">
      <dgm:prSet phldrT="[テキスト]" custT="1"/>
      <dgm:spPr>
        <a:noFill/>
        <a:ln w="6350"/>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55EE5C61-291D-452C-9E99-08EDDE65C09E}" type="parTrans" cxnId="{82B91C6E-D9F8-47BC-A08F-601361835833}">
      <dgm:prSet/>
      <dgm:spPr/>
      <dgm:t>
        <a:bodyPr/>
        <a:lstStyle/>
        <a:p>
          <a:endParaRPr kumimoji="1" lang="ja-JP" altLang="en-US"/>
        </a:p>
      </dgm:t>
    </dgm:pt>
    <dgm:pt modelId="{345E5A32-C79D-4A40-A07A-22A5EB322748}" type="sibTrans" cxnId="{82B91C6E-D9F8-47BC-A08F-601361835833}">
      <dgm:prSet/>
      <dgm:spPr/>
      <dgm:t>
        <a:bodyPr/>
        <a:lstStyle/>
        <a:p>
          <a:endParaRPr kumimoji="1" lang="ja-JP" altLang="en-US"/>
        </a:p>
      </dgm:t>
    </dgm:pt>
    <dgm:pt modelId="{60789569-01DA-440E-92D7-9682FBA06FB4}">
      <dgm:prSet phldrT="[テキスト]" custT="1"/>
      <dgm:spPr>
        <a:noFill/>
        <a:ln w="6350"/>
      </dgm:spPr>
      <dgm:t>
        <a:bodyPr/>
        <a:lstStyle/>
        <a:p>
          <a:r>
            <a:rPr kumimoji="1" lang="ja-JP" altLang="en-US" sz="500" dirty="0" smtClean="0">
              <a:solidFill>
                <a:schemeClr val="tx1"/>
              </a:solidFill>
            </a:rPr>
            <a:t>処理</a:t>
          </a:r>
          <a:endParaRPr kumimoji="1" lang="en-US" altLang="ja-JP" sz="500" dirty="0" smtClean="0">
            <a:solidFill>
              <a:schemeClr val="tx1"/>
            </a:solidFill>
          </a:endParaRPr>
        </a:p>
        <a:p>
          <a:r>
            <a:rPr kumimoji="1" lang="ja-JP" altLang="en-US" sz="500" dirty="0" smtClean="0">
              <a:solidFill>
                <a:schemeClr val="tx1"/>
              </a:solidFill>
            </a:rPr>
            <a:t>速度</a:t>
          </a:r>
          <a:endParaRPr kumimoji="1" lang="ja-JP" altLang="en-US" sz="500" dirty="0">
            <a:solidFill>
              <a:schemeClr val="tx1"/>
            </a:solidFill>
          </a:endParaRPr>
        </a:p>
      </dgm:t>
    </dgm:pt>
    <dgm:pt modelId="{B6B8085D-E631-4E02-BDBA-2F6C7ECEA49A}" type="parTrans" cxnId="{62554628-0486-4821-BF1F-3E02E59333D3}">
      <dgm:prSet/>
      <dgm:spPr/>
      <dgm:t>
        <a:bodyPr/>
        <a:lstStyle/>
        <a:p>
          <a:endParaRPr kumimoji="1" lang="ja-JP" altLang="en-US"/>
        </a:p>
      </dgm:t>
    </dgm:pt>
    <dgm:pt modelId="{0791E5A9-63A5-4EE0-B4A3-3BED69C8D431}" type="sibTrans" cxnId="{62554628-0486-4821-BF1F-3E02E59333D3}">
      <dgm:prSet/>
      <dgm:spPr/>
      <dgm:t>
        <a:bodyPr/>
        <a:lstStyle/>
        <a:p>
          <a:endParaRPr kumimoji="1" lang="ja-JP" altLang="en-US"/>
        </a:p>
      </dgm:t>
    </dgm:pt>
    <dgm:pt modelId="{E9906212-0968-47B5-BA41-236B70E0A336}">
      <dgm:prSet phldrT="[テキスト]" custT="1"/>
      <dgm:spPr>
        <a:noFill/>
        <a:ln w="6350"/>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DA6FA0F5-0DBF-428C-B18B-72CC639131D6}" type="parTrans" cxnId="{D085D567-618F-4F21-A0DB-F9FB3F9BD198}">
      <dgm:prSet/>
      <dgm:spPr/>
      <dgm:t>
        <a:bodyPr/>
        <a:lstStyle/>
        <a:p>
          <a:endParaRPr kumimoji="1" lang="ja-JP" altLang="en-US"/>
        </a:p>
      </dgm:t>
    </dgm:pt>
    <dgm:pt modelId="{F11C7596-CE21-48F9-A611-C8E3E75EE049}" type="sibTrans" cxnId="{D085D567-618F-4F21-A0DB-F9FB3F9BD198}">
      <dgm:prSet/>
      <dgm:spPr/>
      <dgm:t>
        <a:bodyPr/>
        <a:lstStyle/>
        <a:p>
          <a:endParaRPr kumimoji="1" lang="ja-JP" altLang="en-US"/>
        </a:p>
      </dgm:t>
    </dgm:pt>
    <dgm:pt modelId="{0BB11489-03CE-40CC-AE97-B928496AAB8F}">
      <dgm:prSet phldrT="[テキスト]" custT="1"/>
      <dgm:spPr>
        <a:noFill/>
        <a:ln w="6350"/>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A625EDEF-391D-4F87-93A6-044CCB3EC2A5}" type="parTrans" cxnId="{F7FDBE92-7964-49FB-B448-D9CFED6D379B}">
      <dgm:prSet/>
      <dgm:spPr/>
      <dgm:t>
        <a:bodyPr/>
        <a:lstStyle/>
        <a:p>
          <a:endParaRPr kumimoji="1" lang="ja-JP" altLang="en-US"/>
        </a:p>
      </dgm:t>
    </dgm:pt>
    <dgm:pt modelId="{A70D4FB7-77DC-4C39-BFBB-3E92040386A9}" type="sibTrans" cxnId="{F7FDBE92-7964-49FB-B448-D9CFED6D379B}">
      <dgm:prSet/>
      <dgm:spPr/>
      <dgm:t>
        <a:bodyPr/>
        <a:lstStyle/>
        <a:p>
          <a:endParaRPr kumimoji="1" lang="ja-JP" altLang="en-US"/>
        </a:p>
      </dgm:t>
    </dgm:pt>
    <dgm:pt modelId="{17328D97-E122-45EF-A7AE-B8C6DB89E735}">
      <dgm:prSet phldrT="[テキスト]" custT="1"/>
      <dgm:spPr>
        <a:noFill/>
        <a:ln w="6350">
          <a:solidFill>
            <a:schemeClr val="tx1"/>
          </a:solidFill>
        </a:ln>
      </dgm:spPr>
      <dgm:t>
        <a:bodyPr/>
        <a:lstStyle/>
        <a:p>
          <a:r>
            <a:rPr kumimoji="1" lang="ja-JP" altLang="en-US" sz="500" dirty="0" smtClean="0">
              <a:solidFill>
                <a:schemeClr val="tx1"/>
              </a:solidFill>
            </a:rPr>
            <a:t>知覚</a:t>
          </a:r>
          <a:endParaRPr kumimoji="1" lang="en-US" altLang="ja-JP" sz="500" dirty="0" smtClean="0">
            <a:solidFill>
              <a:schemeClr val="tx1"/>
            </a:solidFill>
          </a:endParaRPr>
        </a:p>
        <a:p>
          <a:r>
            <a:rPr kumimoji="1" lang="ja-JP" altLang="en-US" sz="500" dirty="0" smtClean="0">
              <a:solidFill>
                <a:schemeClr val="tx1"/>
              </a:solidFill>
            </a:rPr>
            <a:t>統合</a:t>
          </a:r>
          <a:endParaRPr kumimoji="1" lang="en-US" altLang="ja-JP" sz="500" dirty="0" smtClean="0">
            <a:solidFill>
              <a:schemeClr val="tx1"/>
            </a:solidFill>
          </a:endParaRPr>
        </a:p>
        <a:p>
          <a:r>
            <a:rPr kumimoji="1" lang="ja-JP" altLang="en-US" sz="500" dirty="0" smtClean="0">
              <a:solidFill>
                <a:schemeClr val="tx1"/>
              </a:solidFill>
            </a:rPr>
            <a:t>（ＰＯ）</a:t>
          </a:r>
          <a:endParaRPr kumimoji="1" lang="ja-JP" altLang="en-US" sz="500" dirty="0">
            <a:solidFill>
              <a:schemeClr val="tx1"/>
            </a:solidFill>
          </a:endParaRPr>
        </a:p>
      </dgm:t>
    </dgm:pt>
    <dgm:pt modelId="{6762FDE7-5BFC-48B4-9941-4BCB8E727BE7}" type="parTrans" cxnId="{2CC6AB58-3B51-4B3B-9C5D-EA0DCBF5CD2E}">
      <dgm:prSet/>
      <dgm:spPr/>
      <dgm:t>
        <a:bodyPr/>
        <a:lstStyle/>
        <a:p>
          <a:endParaRPr kumimoji="1" lang="ja-JP" altLang="en-US"/>
        </a:p>
      </dgm:t>
    </dgm:pt>
    <dgm:pt modelId="{743FE620-007E-4836-9A4A-4E678CA9DA90}" type="sibTrans" cxnId="{2CC6AB58-3B51-4B3B-9C5D-EA0DCBF5CD2E}">
      <dgm:prSet/>
      <dgm:spPr/>
      <dgm:t>
        <a:bodyPr/>
        <a:lstStyle/>
        <a:p>
          <a:endParaRPr kumimoji="1" lang="ja-JP" altLang="en-US"/>
        </a:p>
      </dgm:t>
    </dgm:pt>
    <dgm:pt modelId="{AA6FE0D5-1B10-45F8-9360-CE0D53440C98}">
      <dgm:prSet phldrT="[テキスト]" custT="1"/>
      <dgm:spPr>
        <a:noFill/>
        <a:ln w="6350">
          <a:solidFill>
            <a:schemeClr val="tx1"/>
          </a:solidFill>
        </a:ln>
      </dgm:spPr>
      <dgm:t>
        <a:bodyPr/>
        <a:lstStyle/>
        <a:p>
          <a:r>
            <a:rPr kumimoji="1" lang="ja-JP" altLang="en-US" sz="500" dirty="0" smtClean="0">
              <a:solidFill>
                <a:schemeClr val="tx1"/>
              </a:solidFill>
            </a:rPr>
            <a:t>言語</a:t>
          </a:r>
          <a:endParaRPr kumimoji="1" lang="en-US" altLang="ja-JP" sz="500" dirty="0" smtClean="0">
            <a:solidFill>
              <a:schemeClr val="tx1"/>
            </a:solidFill>
          </a:endParaRPr>
        </a:p>
        <a:p>
          <a:r>
            <a:rPr kumimoji="1" lang="ja-JP" altLang="en-US" sz="500" dirty="0" smtClean="0">
              <a:solidFill>
                <a:schemeClr val="tx1"/>
              </a:solidFill>
            </a:rPr>
            <a:t>理解</a:t>
          </a:r>
          <a:endParaRPr kumimoji="1" lang="en-US" altLang="ja-JP" sz="500" dirty="0" smtClean="0">
            <a:solidFill>
              <a:schemeClr val="tx1"/>
            </a:solidFill>
          </a:endParaRPr>
        </a:p>
        <a:p>
          <a:r>
            <a:rPr kumimoji="1" lang="ja-JP" altLang="en-US" sz="500" dirty="0" smtClean="0">
              <a:solidFill>
                <a:schemeClr val="tx1"/>
              </a:solidFill>
            </a:rPr>
            <a:t>（ＶＣ）</a:t>
          </a:r>
          <a:endParaRPr kumimoji="1" lang="ja-JP" altLang="en-US" sz="500" dirty="0">
            <a:solidFill>
              <a:schemeClr val="tx1"/>
            </a:solidFill>
          </a:endParaRPr>
        </a:p>
      </dgm:t>
    </dgm:pt>
    <dgm:pt modelId="{9E3639CE-E3CF-46DE-A292-15D87858C0D6}" type="parTrans" cxnId="{77954C23-6C40-4345-A5FC-E0B784A79409}">
      <dgm:prSet/>
      <dgm:spPr/>
      <dgm:t>
        <a:bodyPr/>
        <a:lstStyle/>
        <a:p>
          <a:endParaRPr kumimoji="1" lang="ja-JP" altLang="en-US"/>
        </a:p>
      </dgm:t>
    </dgm:pt>
    <dgm:pt modelId="{4789C67F-48B9-4B4A-8149-A2C6B2937678}" type="sibTrans" cxnId="{77954C23-6C40-4345-A5FC-E0B784A79409}">
      <dgm:prSet/>
      <dgm:spPr/>
      <dgm:t>
        <a:bodyPr/>
        <a:lstStyle/>
        <a:p>
          <a:endParaRPr kumimoji="1" lang="ja-JP" altLang="en-US"/>
        </a:p>
      </dgm:t>
    </dgm:pt>
    <dgm:pt modelId="{DEA6B5A4-9F94-441D-A555-039922EB9473}">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A907F223-E667-47BB-ABF6-8BFB7626F58D}" type="parTrans" cxnId="{B0134817-8E1A-4B9D-AB42-AD991EE79FD2}">
      <dgm:prSet/>
      <dgm:spPr/>
      <dgm:t>
        <a:bodyPr/>
        <a:lstStyle/>
        <a:p>
          <a:endParaRPr kumimoji="1" lang="ja-JP" altLang="en-US"/>
        </a:p>
      </dgm:t>
    </dgm:pt>
    <dgm:pt modelId="{8D4599C3-F95C-4CF1-8860-3F9A6FAED29A}" type="sibTrans" cxnId="{B0134817-8E1A-4B9D-AB42-AD991EE79FD2}">
      <dgm:prSet/>
      <dgm:spPr/>
      <dgm:t>
        <a:bodyPr/>
        <a:lstStyle/>
        <a:p>
          <a:endParaRPr kumimoji="1" lang="ja-JP" altLang="en-US"/>
        </a:p>
      </dgm:t>
    </dgm:pt>
    <dgm:pt modelId="{6DF50D5F-74D3-4286-B52A-10579445DD06}">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99B60A26-63E4-4F7F-8C47-0879C4FF3B1C}" type="parTrans" cxnId="{1CFD415A-7FDD-403D-A9B7-499636C02326}">
      <dgm:prSet/>
      <dgm:spPr/>
      <dgm:t>
        <a:bodyPr/>
        <a:lstStyle/>
        <a:p>
          <a:endParaRPr kumimoji="1" lang="ja-JP" altLang="en-US"/>
        </a:p>
      </dgm:t>
    </dgm:pt>
    <dgm:pt modelId="{AEC89D0E-C62E-4314-A9F9-51AFDFA4F93B}" type="sibTrans" cxnId="{1CFD415A-7FDD-403D-A9B7-499636C02326}">
      <dgm:prSet/>
      <dgm:spPr/>
      <dgm:t>
        <a:bodyPr/>
        <a:lstStyle/>
        <a:p>
          <a:endParaRPr kumimoji="1" lang="ja-JP" altLang="en-US"/>
        </a:p>
      </dgm:t>
    </dgm:pt>
    <dgm:pt modelId="{82FAF4B2-53D8-465F-9714-ACD18A3571D4}">
      <dgm:prSet phldrT="[テキスト]" custT="1"/>
      <dgm:spPr>
        <a:noFill/>
        <a:ln w="6350">
          <a:solidFill>
            <a:schemeClr val="tx1"/>
          </a:solidFill>
        </a:ln>
      </dgm:spPr>
      <dgm:t>
        <a:bodyPr/>
        <a:lstStyle/>
        <a:p>
          <a:r>
            <a:rPr kumimoji="1" lang="ja-JP" altLang="en-US" sz="500" dirty="0" smtClean="0">
              <a:solidFill>
                <a:schemeClr val="tx1"/>
              </a:solidFill>
            </a:rPr>
            <a:t>処理</a:t>
          </a:r>
          <a:endParaRPr kumimoji="1" lang="en-US" altLang="ja-JP" sz="500" dirty="0" smtClean="0">
            <a:solidFill>
              <a:schemeClr val="tx1"/>
            </a:solidFill>
          </a:endParaRPr>
        </a:p>
        <a:p>
          <a:r>
            <a:rPr kumimoji="1" lang="ja-JP" altLang="en-US" sz="500" dirty="0" smtClean="0">
              <a:solidFill>
                <a:schemeClr val="tx1"/>
              </a:solidFill>
            </a:rPr>
            <a:t>速度</a:t>
          </a:r>
          <a:endParaRPr kumimoji="1" lang="en-US" altLang="ja-JP" sz="500" dirty="0" smtClean="0">
            <a:solidFill>
              <a:schemeClr val="tx1"/>
            </a:solidFill>
          </a:endParaRPr>
        </a:p>
        <a:p>
          <a:r>
            <a:rPr kumimoji="1" lang="ja-JP" altLang="en-US" sz="500" dirty="0" smtClean="0">
              <a:solidFill>
                <a:schemeClr val="tx1"/>
              </a:solidFill>
            </a:rPr>
            <a:t>（ＰＳ）</a:t>
          </a:r>
          <a:endParaRPr kumimoji="1" lang="ja-JP" altLang="en-US" sz="500" dirty="0">
            <a:solidFill>
              <a:schemeClr val="tx1"/>
            </a:solidFill>
          </a:endParaRPr>
        </a:p>
      </dgm:t>
    </dgm:pt>
    <dgm:pt modelId="{FCAF4127-429E-4F55-929F-7FCD6E981704}" type="parTrans" cxnId="{CBC88967-938B-402C-92A5-8C3E84E42925}">
      <dgm:prSet/>
      <dgm:spPr/>
      <dgm:t>
        <a:bodyPr/>
        <a:lstStyle/>
        <a:p>
          <a:endParaRPr kumimoji="1" lang="ja-JP" altLang="en-US"/>
        </a:p>
      </dgm:t>
    </dgm:pt>
    <dgm:pt modelId="{0131EBFA-F50D-41BD-A653-241669E43CFF}" type="sibTrans" cxnId="{CBC88967-938B-402C-92A5-8C3E84E42925}">
      <dgm:prSet/>
      <dgm:spPr/>
      <dgm:t>
        <a:bodyPr/>
        <a:lstStyle/>
        <a:p>
          <a:endParaRPr kumimoji="1" lang="ja-JP" altLang="en-US"/>
        </a:p>
      </dgm:t>
    </dgm:pt>
    <dgm:pt modelId="{5729666D-97B2-4A0F-8B41-393A1202FDCA}">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B6B3D872-B720-403D-BE28-190C76BCF7A7}" type="parTrans" cxnId="{876B7D40-2806-4464-A709-321D0499415E}">
      <dgm:prSet/>
      <dgm:spPr/>
      <dgm:t>
        <a:bodyPr/>
        <a:lstStyle/>
        <a:p>
          <a:endParaRPr kumimoji="1" lang="ja-JP" altLang="en-US"/>
        </a:p>
      </dgm:t>
    </dgm:pt>
    <dgm:pt modelId="{E0D20F68-7C0B-4CF8-9EEF-A116C9F22498}" type="sibTrans" cxnId="{876B7D40-2806-4464-A709-321D0499415E}">
      <dgm:prSet/>
      <dgm:spPr/>
      <dgm:t>
        <a:bodyPr/>
        <a:lstStyle/>
        <a:p>
          <a:endParaRPr kumimoji="1" lang="ja-JP" altLang="en-US"/>
        </a:p>
      </dgm:t>
    </dgm:pt>
    <dgm:pt modelId="{B47875E8-8178-4B12-82E0-AB06E966694D}">
      <dgm:prSet phldrT="[テキスト]" custT="1"/>
      <dgm:spPr>
        <a:noFill/>
        <a:ln w="6350">
          <a:solidFill>
            <a:schemeClr val="tx1"/>
          </a:solidFill>
        </a:ln>
      </dgm:spPr>
      <dgm:t>
        <a:bodyPr/>
        <a:lstStyle/>
        <a:p>
          <a:r>
            <a:rPr kumimoji="1" lang="ja-JP" altLang="en-US" sz="500" dirty="0" smtClean="0">
              <a:solidFill>
                <a:schemeClr val="tx1"/>
              </a:solidFill>
            </a:rPr>
            <a:t>継次</a:t>
          </a:r>
          <a:endParaRPr kumimoji="1" lang="en-US" altLang="ja-JP" sz="500" dirty="0" smtClean="0">
            <a:solidFill>
              <a:schemeClr val="tx1"/>
            </a:solidFill>
          </a:endParaRPr>
        </a:p>
        <a:p>
          <a:r>
            <a:rPr kumimoji="1" lang="ja-JP" altLang="en-US" sz="500" dirty="0" smtClean="0">
              <a:solidFill>
                <a:schemeClr val="tx1"/>
              </a:solidFill>
            </a:rPr>
            <a:t>処理</a:t>
          </a:r>
          <a:endParaRPr kumimoji="1" lang="ja-JP" altLang="en-US" sz="500" dirty="0">
            <a:solidFill>
              <a:schemeClr val="tx1"/>
            </a:solidFill>
          </a:endParaRPr>
        </a:p>
      </dgm:t>
    </dgm:pt>
    <dgm:pt modelId="{2F7FB96A-9F72-42B1-8203-B3FCA8BFC0D8}" type="parTrans" cxnId="{7936A8CC-D888-4D1B-9302-45B2EA1ADB57}">
      <dgm:prSet/>
      <dgm:spPr/>
      <dgm:t>
        <a:bodyPr/>
        <a:lstStyle/>
        <a:p>
          <a:endParaRPr kumimoji="1" lang="ja-JP" altLang="en-US"/>
        </a:p>
      </dgm:t>
    </dgm:pt>
    <dgm:pt modelId="{FF4309CF-12B1-4E20-BA6F-9B9067092D23}" type="sibTrans" cxnId="{7936A8CC-D888-4D1B-9302-45B2EA1ADB57}">
      <dgm:prSet/>
      <dgm:spPr/>
      <dgm:t>
        <a:bodyPr/>
        <a:lstStyle/>
        <a:p>
          <a:endParaRPr kumimoji="1" lang="ja-JP" altLang="en-US"/>
        </a:p>
      </dgm:t>
    </dgm:pt>
    <dgm:pt modelId="{B1E8ECF9-3EBE-40A0-B535-59005CD17EB7}">
      <dgm:prSet phldrT="[テキスト]" custT="1"/>
      <dgm:spPr>
        <a:noFill/>
        <a:ln w="6350">
          <a:solidFill>
            <a:schemeClr val="tx1"/>
          </a:solidFill>
        </a:ln>
      </dgm:spPr>
      <dgm:t>
        <a:bodyPr/>
        <a:lstStyle/>
        <a:p>
          <a:r>
            <a:rPr kumimoji="1" lang="ja-JP" altLang="en-US" sz="500" dirty="0" smtClean="0">
              <a:solidFill>
                <a:schemeClr val="tx1"/>
              </a:solidFill>
            </a:rPr>
            <a:t>同時</a:t>
          </a:r>
          <a:endParaRPr kumimoji="1" lang="en-US" altLang="ja-JP" sz="500" dirty="0" smtClean="0">
            <a:solidFill>
              <a:schemeClr val="tx1"/>
            </a:solidFill>
          </a:endParaRPr>
        </a:p>
        <a:p>
          <a:r>
            <a:rPr kumimoji="1" lang="ja-JP" altLang="en-US" sz="500" dirty="0" smtClean="0">
              <a:solidFill>
                <a:schemeClr val="tx1"/>
              </a:solidFill>
            </a:rPr>
            <a:t>処理</a:t>
          </a:r>
          <a:endParaRPr kumimoji="1" lang="ja-JP" altLang="en-US" sz="500" dirty="0">
            <a:solidFill>
              <a:schemeClr val="tx1"/>
            </a:solidFill>
          </a:endParaRPr>
        </a:p>
      </dgm:t>
    </dgm:pt>
    <dgm:pt modelId="{6BF81A62-270A-477E-8069-CC8823BB1246}" type="parTrans" cxnId="{AF3D5464-0B47-4683-BD34-272614970485}">
      <dgm:prSet/>
      <dgm:spPr/>
      <dgm:t>
        <a:bodyPr/>
        <a:lstStyle/>
        <a:p>
          <a:endParaRPr kumimoji="1" lang="ja-JP" altLang="en-US"/>
        </a:p>
      </dgm:t>
    </dgm:pt>
    <dgm:pt modelId="{1CFA9008-41A6-4557-BA39-CF1679BFA686}" type="sibTrans" cxnId="{AF3D5464-0B47-4683-BD34-272614970485}">
      <dgm:prSet/>
      <dgm:spPr/>
      <dgm:t>
        <a:bodyPr/>
        <a:lstStyle/>
        <a:p>
          <a:endParaRPr kumimoji="1" lang="ja-JP" altLang="en-US"/>
        </a:p>
      </dgm:t>
    </dgm:pt>
    <dgm:pt modelId="{BBEE9C77-676E-40A9-B5EA-1938332D82F5}">
      <dgm:prSet phldrT="[テキスト]" custT="1"/>
      <dgm:spPr>
        <a:noFill/>
        <a:ln w="6350">
          <a:solidFill>
            <a:schemeClr val="tx1"/>
          </a:solidFill>
        </a:ln>
      </dgm:spPr>
      <dgm:t>
        <a:bodyPr/>
        <a:lstStyle/>
        <a:p>
          <a:r>
            <a:rPr kumimoji="1" lang="ja-JP" altLang="en-US" sz="400" dirty="0" smtClean="0">
              <a:solidFill>
                <a:schemeClr val="tx1"/>
              </a:solidFill>
            </a:rPr>
            <a:t>プランニング</a:t>
          </a:r>
          <a:endParaRPr kumimoji="1" lang="ja-JP" altLang="en-US" sz="600" dirty="0">
            <a:solidFill>
              <a:schemeClr val="tx1"/>
            </a:solidFill>
          </a:endParaRPr>
        </a:p>
      </dgm:t>
    </dgm:pt>
    <dgm:pt modelId="{34F0505D-6003-4C4C-A870-F0C0F508999A}" type="parTrans" cxnId="{F40DD79A-ABE8-47C8-AC7C-1126A7415E4A}">
      <dgm:prSet/>
      <dgm:spPr/>
      <dgm:t>
        <a:bodyPr/>
        <a:lstStyle/>
        <a:p>
          <a:endParaRPr kumimoji="1" lang="ja-JP" altLang="en-US"/>
        </a:p>
      </dgm:t>
    </dgm:pt>
    <dgm:pt modelId="{E59167AC-31D8-4181-BEFB-2301C7D1B4A0}" type="sibTrans" cxnId="{F40DD79A-ABE8-47C8-AC7C-1126A7415E4A}">
      <dgm:prSet/>
      <dgm:spPr/>
      <dgm:t>
        <a:bodyPr/>
        <a:lstStyle/>
        <a:p>
          <a:endParaRPr kumimoji="1" lang="ja-JP" altLang="en-US"/>
        </a:p>
      </dgm:t>
    </dgm:pt>
    <dgm:pt modelId="{35F67679-C740-4C6E-995C-2E4C6CE57032}">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39D74125-FC94-4BE5-ADFA-962489DCCD28}" type="parTrans" cxnId="{CD974675-38FD-4C94-AE0F-B48B0A52CB94}">
      <dgm:prSet/>
      <dgm:spPr/>
      <dgm:t>
        <a:bodyPr/>
        <a:lstStyle/>
        <a:p>
          <a:endParaRPr kumimoji="1" lang="ja-JP" altLang="en-US"/>
        </a:p>
      </dgm:t>
    </dgm:pt>
    <dgm:pt modelId="{A1157821-68C7-494D-AFFF-EAFA566B8412}" type="sibTrans" cxnId="{CD974675-38FD-4C94-AE0F-B48B0A52CB94}">
      <dgm:prSet/>
      <dgm:spPr/>
      <dgm:t>
        <a:bodyPr/>
        <a:lstStyle/>
        <a:p>
          <a:endParaRPr kumimoji="1" lang="ja-JP" altLang="en-US"/>
        </a:p>
      </dgm:t>
    </dgm:pt>
    <dgm:pt modelId="{4E97B1B0-8289-4EB7-859C-4F4230A1369D}">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3EE4AACE-4053-43E0-8F72-877F980F6F8C}" type="parTrans" cxnId="{A48EBCAE-F224-489F-9BA8-534F548DEE2A}">
      <dgm:prSet/>
      <dgm:spPr/>
      <dgm:t>
        <a:bodyPr/>
        <a:lstStyle/>
        <a:p>
          <a:endParaRPr kumimoji="1" lang="ja-JP" altLang="en-US"/>
        </a:p>
      </dgm:t>
    </dgm:pt>
    <dgm:pt modelId="{8CF0C7C4-8501-4775-9162-C242ACC15768}" type="sibTrans" cxnId="{A48EBCAE-F224-489F-9BA8-534F548DEE2A}">
      <dgm:prSet/>
      <dgm:spPr/>
      <dgm:t>
        <a:bodyPr/>
        <a:lstStyle/>
        <a:p>
          <a:endParaRPr kumimoji="1" lang="ja-JP" altLang="en-US"/>
        </a:p>
      </dgm:t>
    </dgm:pt>
    <dgm:pt modelId="{8F94D7D2-6466-4CB9-A680-B427891278E4}">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348257F3-DE90-4366-9231-7756D8995FE1}" type="parTrans" cxnId="{539094CA-D1B0-449F-8E0D-9CF2E547F88F}">
      <dgm:prSet/>
      <dgm:spPr/>
      <dgm:t>
        <a:bodyPr/>
        <a:lstStyle/>
        <a:p>
          <a:endParaRPr kumimoji="1" lang="ja-JP" altLang="en-US"/>
        </a:p>
      </dgm:t>
    </dgm:pt>
    <dgm:pt modelId="{3586B261-09BC-447B-A808-7054FDC97F10}" type="sibTrans" cxnId="{539094CA-D1B0-449F-8E0D-9CF2E547F88F}">
      <dgm:prSet/>
      <dgm:spPr/>
      <dgm:t>
        <a:bodyPr/>
        <a:lstStyle/>
        <a:p>
          <a:endParaRPr kumimoji="1" lang="ja-JP" altLang="en-US"/>
        </a:p>
      </dgm:t>
    </dgm:pt>
    <dgm:pt modelId="{6E6EE2AF-B319-4AB6-ABC1-8DF98FB86F09}">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74759329-8393-427A-9BA6-602543D2C4ED}" type="parTrans" cxnId="{B32937C5-DFAD-4BAD-BB02-A6F04207B150}">
      <dgm:prSet/>
      <dgm:spPr/>
      <dgm:t>
        <a:bodyPr/>
        <a:lstStyle/>
        <a:p>
          <a:endParaRPr kumimoji="1" lang="ja-JP" altLang="en-US"/>
        </a:p>
      </dgm:t>
    </dgm:pt>
    <dgm:pt modelId="{488AFBAD-1FA4-43CD-A2FE-BD0FE5768996}" type="sibTrans" cxnId="{B32937C5-DFAD-4BAD-BB02-A6F04207B150}">
      <dgm:prSet/>
      <dgm:spPr/>
      <dgm:t>
        <a:bodyPr/>
        <a:lstStyle/>
        <a:p>
          <a:endParaRPr kumimoji="1" lang="ja-JP" altLang="en-US"/>
        </a:p>
      </dgm:t>
    </dgm:pt>
    <dgm:pt modelId="{F1BF3B73-A76C-4820-860B-B79F11A4ECB5}">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03EA6BC3-7AD2-49EB-838A-FBD779BF430F}" type="parTrans" cxnId="{2C401BDC-2A58-43BD-AFF5-B56500855E44}">
      <dgm:prSet/>
      <dgm:spPr/>
      <dgm:t>
        <a:bodyPr/>
        <a:lstStyle/>
        <a:p>
          <a:endParaRPr kumimoji="1" lang="ja-JP" altLang="en-US"/>
        </a:p>
      </dgm:t>
    </dgm:pt>
    <dgm:pt modelId="{32972E55-2552-44F4-BDFF-4375B083B4B0}" type="sibTrans" cxnId="{2C401BDC-2A58-43BD-AFF5-B56500855E44}">
      <dgm:prSet/>
      <dgm:spPr/>
      <dgm:t>
        <a:bodyPr/>
        <a:lstStyle/>
        <a:p>
          <a:endParaRPr kumimoji="1" lang="ja-JP" altLang="en-US"/>
        </a:p>
      </dgm:t>
    </dgm:pt>
    <dgm:pt modelId="{02AC6843-4EF0-4041-8FF0-AE21D0292561}">
      <dgm:prSet phldrT="[テキスト]" custT="1"/>
      <dgm:spPr>
        <a:noFill/>
        <a:ln w="6350">
          <a:solidFill>
            <a:schemeClr val="tx1"/>
          </a:solidFill>
        </a:ln>
      </dgm:spPr>
      <dgm:t>
        <a:bodyPr/>
        <a:lstStyle/>
        <a:p>
          <a:r>
            <a:rPr kumimoji="1" lang="ja-JP" altLang="en-US" sz="600" dirty="0" smtClean="0">
              <a:solidFill>
                <a:schemeClr val="tx1"/>
              </a:solidFill>
            </a:rPr>
            <a:t>注意</a:t>
          </a:r>
          <a:endParaRPr kumimoji="1" lang="ja-JP" altLang="en-US" sz="600" dirty="0">
            <a:solidFill>
              <a:schemeClr val="tx1"/>
            </a:solidFill>
          </a:endParaRPr>
        </a:p>
      </dgm:t>
    </dgm:pt>
    <dgm:pt modelId="{3207CBDE-9EEF-448E-9404-62C230010F1B}" type="parTrans" cxnId="{BB7CAFFD-7686-464E-BEEB-95621ACA6FFA}">
      <dgm:prSet/>
      <dgm:spPr/>
      <dgm:t>
        <a:bodyPr/>
        <a:lstStyle/>
        <a:p>
          <a:endParaRPr kumimoji="1" lang="ja-JP" altLang="en-US"/>
        </a:p>
      </dgm:t>
    </dgm:pt>
    <dgm:pt modelId="{520DB12C-2837-46CA-9D0E-D3DA05CE61CD}" type="sibTrans" cxnId="{BB7CAFFD-7686-464E-BEEB-95621ACA6FFA}">
      <dgm:prSet/>
      <dgm:spPr/>
      <dgm:t>
        <a:bodyPr/>
        <a:lstStyle/>
        <a:p>
          <a:endParaRPr kumimoji="1" lang="ja-JP" altLang="en-US"/>
        </a:p>
      </dgm:t>
    </dgm:pt>
    <dgm:pt modelId="{CB4BEFC3-FF88-4FA8-8957-041A4FE4779D}" type="pres">
      <dgm:prSet presAssocID="{8D8D300C-7C41-44C8-9F88-03D2F5B48C38}" presName="theList" presStyleCnt="0">
        <dgm:presLayoutVars>
          <dgm:dir/>
          <dgm:animLvl val="lvl"/>
          <dgm:resizeHandles val="exact"/>
        </dgm:presLayoutVars>
      </dgm:prSet>
      <dgm:spPr/>
      <dgm:t>
        <a:bodyPr/>
        <a:lstStyle/>
        <a:p>
          <a:endParaRPr kumimoji="1" lang="ja-JP" altLang="en-US"/>
        </a:p>
      </dgm:t>
    </dgm:pt>
    <dgm:pt modelId="{9AB348EB-6749-4962-BDFC-93011879972C}" type="pres">
      <dgm:prSet presAssocID="{73D90B8E-8E89-4C5E-B6B0-0497D12BB656}" presName="compNode" presStyleCnt="0"/>
      <dgm:spPr/>
    </dgm:pt>
    <dgm:pt modelId="{C748DBF8-424A-4961-B727-0849930F36AF}" type="pres">
      <dgm:prSet presAssocID="{73D90B8E-8E89-4C5E-B6B0-0497D12BB656}" presName="aNode" presStyleLbl="bgShp" presStyleIdx="0" presStyleCnt="4"/>
      <dgm:spPr/>
      <dgm:t>
        <a:bodyPr/>
        <a:lstStyle/>
        <a:p>
          <a:endParaRPr kumimoji="1" lang="ja-JP" altLang="en-US"/>
        </a:p>
      </dgm:t>
    </dgm:pt>
    <dgm:pt modelId="{6ABB38E2-25BE-4AE4-8AE0-5F82BE1FB8B1}" type="pres">
      <dgm:prSet presAssocID="{73D90B8E-8E89-4C5E-B6B0-0497D12BB656}" presName="textNode" presStyleLbl="bgShp" presStyleIdx="0" presStyleCnt="4"/>
      <dgm:spPr/>
      <dgm:t>
        <a:bodyPr/>
        <a:lstStyle/>
        <a:p>
          <a:endParaRPr kumimoji="1" lang="ja-JP" altLang="en-US"/>
        </a:p>
      </dgm:t>
    </dgm:pt>
    <dgm:pt modelId="{0EA1AAED-1B69-4D2C-90A5-B7BF9EB71477}" type="pres">
      <dgm:prSet presAssocID="{73D90B8E-8E89-4C5E-B6B0-0497D12BB656}" presName="compChildNode" presStyleCnt="0"/>
      <dgm:spPr/>
    </dgm:pt>
    <dgm:pt modelId="{8AADE251-8890-489C-A539-AC528110D36F}" type="pres">
      <dgm:prSet presAssocID="{73D90B8E-8E89-4C5E-B6B0-0497D12BB656}" presName="theInnerList" presStyleCnt="0"/>
      <dgm:spPr/>
    </dgm:pt>
    <dgm:pt modelId="{85C4178D-E149-4163-BFDB-F6770CDA402E}" type="pres">
      <dgm:prSet presAssocID="{38152765-C6B5-4591-982C-554BF3650261}" presName="childNode" presStyleLbl="node1" presStyleIdx="0" presStyleCnt="34" custScaleY="117182" custLinFactNeighborX="2871" custLinFactNeighborY="-77777">
        <dgm:presLayoutVars>
          <dgm:bulletEnabled val="1"/>
        </dgm:presLayoutVars>
      </dgm:prSet>
      <dgm:spPr/>
      <dgm:t>
        <a:bodyPr/>
        <a:lstStyle/>
        <a:p>
          <a:endParaRPr kumimoji="1" lang="ja-JP" altLang="en-US"/>
        </a:p>
      </dgm:t>
    </dgm:pt>
    <dgm:pt modelId="{645AEA49-9DE6-4D8C-90A1-C6FF2640B9B3}" type="pres">
      <dgm:prSet presAssocID="{38152765-C6B5-4591-982C-554BF3650261}" presName="aSpace2" presStyleCnt="0"/>
      <dgm:spPr/>
    </dgm:pt>
    <dgm:pt modelId="{8E626CF6-561A-48F8-AC3F-4032148212F5}" type="pres">
      <dgm:prSet presAssocID="{1B775694-01D4-4E69-A28C-FDB68A68413A}" presName="childNode" presStyleLbl="node1" presStyleIdx="1" presStyleCnt="34">
        <dgm:presLayoutVars>
          <dgm:bulletEnabled val="1"/>
        </dgm:presLayoutVars>
      </dgm:prSet>
      <dgm:spPr/>
      <dgm:t>
        <a:bodyPr/>
        <a:lstStyle/>
        <a:p>
          <a:endParaRPr kumimoji="1" lang="ja-JP" altLang="en-US"/>
        </a:p>
      </dgm:t>
    </dgm:pt>
    <dgm:pt modelId="{4C2F4354-9DA9-45A0-A5C6-1636C5331C91}" type="pres">
      <dgm:prSet presAssocID="{1B775694-01D4-4E69-A28C-FDB68A68413A}" presName="aSpace2" presStyleCnt="0"/>
      <dgm:spPr/>
    </dgm:pt>
    <dgm:pt modelId="{D7EE7448-450E-47D2-BA41-FF3B67ECACDD}" type="pres">
      <dgm:prSet presAssocID="{4B83A013-ECA9-4589-AEAA-D8A53D6F69D4}" presName="childNode" presStyleLbl="node1" presStyleIdx="2" presStyleCnt="34">
        <dgm:presLayoutVars>
          <dgm:bulletEnabled val="1"/>
        </dgm:presLayoutVars>
      </dgm:prSet>
      <dgm:spPr/>
      <dgm:t>
        <a:bodyPr/>
        <a:lstStyle/>
        <a:p>
          <a:endParaRPr kumimoji="1" lang="ja-JP" altLang="en-US"/>
        </a:p>
      </dgm:t>
    </dgm:pt>
    <dgm:pt modelId="{F71E3E5B-FB84-4609-86A6-6375CB2CDD95}" type="pres">
      <dgm:prSet presAssocID="{4B83A013-ECA9-4589-AEAA-D8A53D6F69D4}" presName="aSpace2" presStyleCnt="0"/>
      <dgm:spPr/>
    </dgm:pt>
    <dgm:pt modelId="{6F37FA9B-2356-4D15-B558-48186D3F4545}" type="pres">
      <dgm:prSet presAssocID="{E5227008-02B7-4F29-B1AB-08056E7DED71}" presName="childNode" presStyleLbl="node1" presStyleIdx="3" presStyleCnt="34">
        <dgm:presLayoutVars>
          <dgm:bulletEnabled val="1"/>
        </dgm:presLayoutVars>
      </dgm:prSet>
      <dgm:spPr/>
      <dgm:t>
        <a:bodyPr/>
        <a:lstStyle/>
        <a:p>
          <a:endParaRPr kumimoji="1" lang="ja-JP" altLang="en-US"/>
        </a:p>
      </dgm:t>
    </dgm:pt>
    <dgm:pt modelId="{BACEBDEB-BD21-4B95-A7DB-13BA64CA0D87}" type="pres">
      <dgm:prSet presAssocID="{E5227008-02B7-4F29-B1AB-08056E7DED71}" presName="aSpace2" presStyleCnt="0"/>
      <dgm:spPr/>
    </dgm:pt>
    <dgm:pt modelId="{970DB8BB-B0B1-405F-9CB7-F32F97630879}" type="pres">
      <dgm:prSet presAssocID="{22531D3A-C83F-4C15-8354-99BDDBDB9815}" presName="childNode" presStyleLbl="node1" presStyleIdx="4" presStyleCnt="34">
        <dgm:presLayoutVars>
          <dgm:bulletEnabled val="1"/>
        </dgm:presLayoutVars>
      </dgm:prSet>
      <dgm:spPr/>
      <dgm:t>
        <a:bodyPr/>
        <a:lstStyle/>
        <a:p>
          <a:endParaRPr kumimoji="1" lang="ja-JP" altLang="en-US"/>
        </a:p>
      </dgm:t>
    </dgm:pt>
    <dgm:pt modelId="{02BD752B-EC18-4039-946F-BC0962CDAF60}" type="pres">
      <dgm:prSet presAssocID="{22531D3A-C83F-4C15-8354-99BDDBDB9815}" presName="aSpace2" presStyleCnt="0"/>
      <dgm:spPr/>
    </dgm:pt>
    <dgm:pt modelId="{6EA9D85B-0F26-445F-857C-CC30C3B6D5AC}" type="pres">
      <dgm:prSet presAssocID="{A0B2F5AB-7D6F-4111-B848-008E27AEFBD3}" presName="childNode" presStyleLbl="node1" presStyleIdx="5" presStyleCnt="34">
        <dgm:presLayoutVars>
          <dgm:bulletEnabled val="1"/>
        </dgm:presLayoutVars>
      </dgm:prSet>
      <dgm:spPr/>
      <dgm:t>
        <a:bodyPr/>
        <a:lstStyle/>
        <a:p>
          <a:endParaRPr kumimoji="1" lang="ja-JP" altLang="en-US"/>
        </a:p>
      </dgm:t>
    </dgm:pt>
    <dgm:pt modelId="{18E8F73A-8823-426D-B6B6-260FF322704B}" type="pres">
      <dgm:prSet presAssocID="{A0B2F5AB-7D6F-4111-B848-008E27AEFBD3}" presName="aSpace2" presStyleCnt="0"/>
      <dgm:spPr/>
    </dgm:pt>
    <dgm:pt modelId="{2CA9ABE7-26BE-4176-9CCB-E85A52F65EF9}" type="pres">
      <dgm:prSet presAssocID="{5DEB9827-D286-4D97-AE94-8E82A2123286}" presName="childNode" presStyleLbl="node1" presStyleIdx="6" presStyleCnt="34">
        <dgm:presLayoutVars>
          <dgm:bulletEnabled val="1"/>
        </dgm:presLayoutVars>
      </dgm:prSet>
      <dgm:spPr/>
      <dgm:t>
        <a:bodyPr/>
        <a:lstStyle/>
        <a:p>
          <a:endParaRPr kumimoji="1" lang="ja-JP" altLang="en-US"/>
        </a:p>
      </dgm:t>
    </dgm:pt>
    <dgm:pt modelId="{DC72D0A0-FE4F-4894-B6D7-24288A718586}" type="pres">
      <dgm:prSet presAssocID="{5DEB9827-D286-4D97-AE94-8E82A2123286}" presName="aSpace2" presStyleCnt="0"/>
      <dgm:spPr/>
    </dgm:pt>
    <dgm:pt modelId="{ED721F9E-DAD0-448F-B7D2-4D5B7F9F5412}" type="pres">
      <dgm:prSet presAssocID="{EABB875D-EBCB-44BB-97C4-55E9B6D2F6E6}" presName="childNode" presStyleLbl="node1" presStyleIdx="7" presStyleCnt="34">
        <dgm:presLayoutVars>
          <dgm:bulletEnabled val="1"/>
        </dgm:presLayoutVars>
      </dgm:prSet>
      <dgm:spPr/>
      <dgm:t>
        <a:bodyPr/>
        <a:lstStyle/>
        <a:p>
          <a:endParaRPr kumimoji="1" lang="ja-JP" altLang="en-US"/>
        </a:p>
      </dgm:t>
    </dgm:pt>
    <dgm:pt modelId="{23425D0B-D4A9-410F-9C85-F0C90232AE67}" type="pres">
      <dgm:prSet presAssocID="{EABB875D-EBCB-44BB-97C4-55E9B6D2F6E6}" presName="aSpace2" presStyleCnt="0"/>
      <dgm:spPr/>
    </dgm:pt>
    <dgm:pt modelId="{B7F1259A-C49D-4FB8-9669-F608B0E52E9D}" type="pres">
      <dgm:prSet presAssocID="{0BB11489-03CE-40CC-AE97-B928496AAB8F}" presName="childNode" presStyleLbl="node1" presStyleIdx="8" presStyleCnt="34">
        <dgm:presLayoutVars>
          <dgm:bulletEnabled val="1"/>
        </dgm:presLayoutVars>
      </dgm:prSet>
      <dgm:spPr/>
      <dgm:t>
        <a:bodyPr/>
        <a:lstStyle/>
        <a:p>
          <a:endParaRPr kumimoji="1" lang="ja-JP" altLang="en-US"/>
        </a:p>
      </dgm:t>
    </dgm:pt>
    <dgm:pt modelId="{05909A04-977F-47B8-BDED-2CFB6D4BAC4B}" type="pres">
      <dgm:prSet presAssocID="{73D90B8E-8E89-4C5E-B6B0-0497D12BB656}" presName="aSpace" presStyleCnt="0"/>
      <dgm:spPr/>
    </dgm:pt>
    <dgm:pt modelId="{9E6A45D9-0BBB-4BCE-8BD2-62737A4B6FAD}" type="pres">
      <dgm:prSet presAssocID="{3EBF85C8-10EB-4E2F-AC49-FA7F71110561}" presName="compNode" presStyleCnt="0"/>
      <dgm:spPr/>
    </dgm:pt>
    <dgm:pt modelId="{7083ED85-6F12-4B5F-9F62-40A711ADBCB7}" type="pres">
      <dgm:prSet presAssocID="{3EBF85C8-10EB-4E2F-AC49-FA7F71110561}" presName="aNode" presStyleLbl="bgShp" presStyleIdx="1" presStyleCnt="4"/>
      <dgm:spPr/>
      <dgm:t>
        <a:bodyPr/>
        <a:lstStyle/>
        <a:p>
          <a:endParaRPr kumimoji="1" lang="ja-JP" altLang="en-US"/>
        </a:p>
      </dgm:t>
    </dgm:pt>
    <dgm:pt modelId="{9D538D54-2DC2-4D36-AA3E-8856E0886DC7}" type="pres">
      <dgm:prSet presAssocID="{3EBF85C8-10EB-4E2F-AC49-FA7F71110561}" presName="textNode" presStyleLbl="bgShp" presStyleIdx="1" presStyleCnt="4"/>
      <dgm:spPr/>
      <dgm:t>
        <a:bodyPr/>
        <a:lstStyle/>
        <a:p>
          <a:endParaRPr kumimoji="1" lang="ja-JP" altLang="en-US"/>
        </a:p>
      </dgm:t>
    </dgm:pt>
    <dgm:pt modelId="{47B2516E-8520-487D-BB66-BB695F416D64}" type="pres">
      <dgm:prSet presAssocID="{3EBF85C8-10EB-4E2F-AC49-FA7F71110561}" presName="compChildNode" presStyleCnt="0"/>
      <dgm:spPr/>
    </dgm:pt>
    <dgm:pt modelId="{D1992A02-DA1D-49E9-B122-AFD3306C6C40}" type="pres">
      <dgm:prSet presAssocID="{3EBF85C8-10EB-4E2F-AC49-FA7F71110561}" presName="theInnerList" presStyleCnt="0"/>
      <dgm:spPr/>
    </dgm:pt>
    <dgm:pt modelId="{DD4D21A1-F3BE-4802-BB5B-CF807A059346}" type="pres">
      <dgm:prSet presAssocID="{935A9DC8-0768-42FF-A11A-E417276788B5}" presName="childNode" presStyleLbl="node1" presStyleIdx="9" presStyleCnt="34">
        <dgm:presLayoutVars>
          <dgm:bulletEnabled val="1"/>
        </dgm:presLayoutVars>
      </dgm:prSet>
      <dgm:spPr/>
      <dgm:t>
        <a:bodyPr/>
        <a:lstStyle/>
        <a:p>
          <a:endParaRPr kumimoji="1" lang="ja-JP" altLang="en-US"/>
        </a:p>
      </dgm:t>
    </dgm:pt>
    <dgm:pt modelId="{FF12F501-8C47-4595-AB90-ECC4ECD456AD}" type="pres">
      <dgm:prSet presAssocID="{935A9DC8-0768-42FF-A11A-E417276788B5}" presName="aSpace2" presStyleCnt="0"/>
      <dgm:spPr/>
    </dgm:pt>
    <dgm:pt modelId="{0087C85C-7576-4D89-AAC1-35B96E91E0E2}" type="pres">
      <dgm:prSet presAssocID="{278DC7D3-61F7-4309-890A-F4C40CD99D4D}" presName="childNode" presStyleLbl="node1" presStyleIdx="10" presStyleCnt="34" custScaleY="198983">
        <dgm:presLayoutVars>
          <dgm:bulletEnabled val="1"/>
        </dgm:presLayoutVars>
      </dgm:prSet>
      <dgm:spPr/>
      <dgm:t>
        <a:bodyPr/>
        <a:lstStyle/>
        <a:p>
          <a:endParaRPr kumimoji="1" lang="ja-JP" altLang="en-US"/>
        </a:p>
      </dgm:t>
    </dgm:pt>
    <dgm:pt modelId="{C364A3EC-52FD-4572-B9E8-A337C95A038A}" type="pres">
      <dgm:prSet presAssocID="{278DC7D3-61F7-4309-890A-F4C40CD99D4D}" presName="aSpace2" presStyleCnt="0"/>
      <dgm:spPr/>
    </dgm:pt>
    <dgm:pt modelId="{19C053FD-74DF-4C82-9E0A-38DF4D7E85E2}" type="pres">
      <dgm:prSet presAssocID="{A05E2171-777D-4987-99D5-CB4B8D72D7CD}" presName="childNode" presStyleLbl="node1" presStyleIdx="11" presStyleCnt="34">
        <dgm:presLayoutVars>
          <dgm:bulletEnabled val="1"/>
        </dgm:presLayoutVars>
      </dgm:prSet>
      <dgm:spPr/>
      <dgm:t>
        <a:bodyPr/>
        <a:lstStyle/>
        <a:p>
          <a:endParaRPr kumimoji="1" lang="ja-JP" altLang="en-US"/>
        </a:p>
      </dgm:t>
    </dgm:pt>
    <dgm:pt modelId="{6E5FFF08-3DC4-44ED-8021-6AF8981CCA42}" type="pres">
      <dgm:prSet presAssocID="{A05E2171-777D-4987-99D5-CB4B8D72D7CD}" presName="aSpace2" presStyleCnt="0"/>
      <dgm:spPr/>
    </dgm:pt>
    <dgm:pt modelId="{CF7ABCF7-5B16-4551-B4E1-2FCA28156559}" type="pres">
      <dgm:prSet presAssocID="{FE7AC123-C7B3-47D4-AC39-5678D018D0FA}" presName="childNode" presStyleLbl="node1" presStyleIdx="12" presStyleCnt="34">
        <dgm:presLayoutVars>
          <dgm:bulletEnabled val="1"/>
        </dgm:presLayoutVars>
      </dgm:prSet>
      <dgm:spPr/>
      <dgm:t>
        <a:bodyPr/>
        <a:lstStyle/>
        <a:p>
          <a:endParaRPr kumimoji="1" lang="ja-JP" altLang="en-US"/>
        </a:p>
      </dgm:t>
    </dgm:pt>
    <dgm:pt modelId="{3875888D-8218-4DDB-99FE-5C556A26FAB8}" type="pres">
      <dgm:prSet presAssocID="{FE7AC123-C7B3-47D4-AC39-5678D018D0FA}" presName="aSpace2" presStyleCnt="0"/>
      <dgm:spPr/>
    </dgm:pt>
    <dgm:pt modelId="{90B332A2-18E6-4920-B42D-9F8D1F929576}" type="pres">
      <dgm:prSet presAssocID="{18DFB6CB-3065-4CA2-867F-CD490421CF98}" presName="childNode" presStyleLbl="node1" presStyleIdx="13" presStyleCnt="34">
        <dgm:presLayoutVars>
          <dgm:bulletEnabled val="1"/>
        </dgm:presLayoutVars>
      </dgm:prSet>
      <dgm:spPr/>
      <dgm:t>
        <a:bodyPr/>
        <a:lstStyle/>
        <a:p>
          <a:endParaRPr kumimoji="1" lang="ja-JP" altLang="en-US"/>
        </a:p>
      </dgm:t>
    </dgm:pt>
    <dgm:pt modelId="{BA5E76FF-C843-43D1-9828-DDF8F21F7023}" type="pres">
      <dgm:prSet presAssocID="{18DFB6CB-3065-4CA2-867F-CD490421CF98}" presName="aSpace2" presStyleCnt="0"/>
      <dgm:spPr/>
    </dgm:pt>
    <dgm:pt modelId="{DA748581-8655-43CB-82B8-02A3202C3A8B}" type="pres">
      <dgm:prSet presAssocID="{5479A801-3A97-480A-89E1-3E7C468B076C}" presName="childNode" presStyleLbl="node1" presStyleIdx="14" presStyleCnt="34">
        <dgm:presLayoutVars>
          <dgm:bulletEnabled val="1"/>
        </dgm:presLayoutVars>
      </dgm:prSet>
      <dgm:spPr/>
      <dgm:t>
        <a:bodyPr/>
        <a:lstStyle/>
        <a:p>
          <a:endParaRPr kumimoji="1" lang="ja-JP" altLang="en-US"/>
        </a:p>
      </dgm:t>
    </dgm:pt>
    <dgm:pt modelId="{026852C1-D985-417B-A785-C12F232639D0}" type="pres">
      <dgm:prSet presAssocID="{5479A801-3A97-480A-89E1-3E7C468B076C}" presName="aSpace2" presStyleCnt="0"/>
      <dgm:spPr/>
    </dgm:pt>
    <dgm:pt modelId="{C86C46F5-74CB-476B-9E37-62627E1FEF6B}" type="pres">
      <dgm:prSet presAssocID="{60789569-01DA-440E-92D7-9682FBA06FB4}" presName="childNode" presStyleLbl="node1" presStyleIdx="15" presStyleCnt="34">
        <dgm:presLayoutVars>
          <dgm:bulletEnabled val="1"/>
        </dgm:presLayoutVars>
      </dgm:prSet>
      <dgm:spPr/>
      <dgm:t>
        <a:bodyPr/>
        <a:lstStyle/>
        <a:p>
          <a:endParaRPr kumimoji="1" lang="ja-JP" altLang="en-US"/>
        </a:p>
      </dgm:t>
    </dgm:pt>
    <dgm:pt modelId="{A8DE0324-28B1-49CE-B607-F1548FF50294}" type="pres">
      <dgm:prSet presAssocID="{60789569-01DA-440E-92D7-9682FBA06FB4}" presName="aSpace2" presStyleCnt="0"/>
      <dgm:spPr/>
    </dgm:pt>
    <dgm:pt modelId="{929EA859-D56C-494A-B544-4BD6E1E19DD4}" type="pres">
      <dgm:prSet presAssocID="{E9906212-0968-47B5-BA41-236B70E0A336}" presName="childNode" presStyleLbl="node1" presStyleIdx="16" presStyleCnt="34">
        <dgm:presLayoutVars>
          <dgm:bulletEnabled val="1"/>
        </dgm:presLayoutVars>
      </dgm:prSet>
      <dgm:spPr/>
      <dgm:t>
        <a:bodyPr/>
        <a:lstStyle/>
        <a:p>
          <a:endParaRPr kumimoji="1" lang="ja-JP" altLang="en-US"/>
        </a:p>
      </dgm:t>
    </dgm:pt>
    <dgm:pt modelId="{8CCE54C0-AF88-4E34-9511-4F6719361F9A}" type="pres">
      <dgm:prSet presAssocID="{3EBF85C8-10EB-4E2F-AC49-FA7F71110561}" presName="aSpace" presStyleCnt="0"/>
      <dgm:spPr/>
    </dgm:pt>
    <dgm:pt modelId="{52AE0A06-79F2-401C-B1C7-8E2F9369117B}" type="pres">
      <dgm:prSet presAssocID="{005872A9-2026-417D-AE4B-43A66D01FB57}" presName="compNode" presStyleCnt="0"/>
      <dgm:spPr/>
    </dgm:pt>
    <dgm:pt modelId="{20A85503-9C9A-4CC1-8358-FE2B41286605}" type="pres">
      <dgm:prSet presAssocID="{005872A9-2026-417D-AE4B-43A66D01FB57}" presName="aNode" presStyleLbl="bgShp" presStyleIdx="2" presStyleCnt="4"/>
      <dgm:spPr/>
      <dgm:t>
        <a:bodyPr/>
        <a:lstStyle/>
        <a:p>
          <a:endParaRPr kumimoji="1" lang="ja-JP" altLang="en-US"/>
        </a:p>
      </dgm:t>
    </dgm:pt>
    <dgm:pt modelId="{B5A165D2-C428-4ADA-8052-A1B3AEDF749B}" type="pres">
      <dgm:prSet presAssocID="{005872A9-2026-417D-AE4B-43A66D01FB57}" presName="textNode" presStyleLbl="bgShp" presStyleIdx="2" presStyleCnt="4"/>
      <dgm:spPr/>
      <dgm:t>
        <a:bodyPr/>
        <a:lstStyle/>
        <a:p>
          <a:endParaRPr kumimoji="1" lang="ja-JP" altLang="en-US"/>
        </a:p>
      </dgm:t>
    </dgm:pt>
    <dgm:pt modelId="{715FD09C-B3E8-4D87-B2A3-ABBCB8E76FEE}" type="pres">
      <dgm:prSet presAssocID="{005872A9-2026-417D-AE4B-43A66D01FB57}" presName="compChildNode" presStyleCnt="0"/>
      <dgm:spPr/>
    </dgm:pt>
    <dgm:pt modelId="{3A2654C4-8704-4BDC-9E11-EB75FF25DD65}" type="pres">
      <dgm:prSet presAssocID="{005872A9-2026-417D-AE4B-43A66D01FB57}" presName="theInnerList" presStyleCnt="0"/>
      <dgm:spPr/>
    </dgm:pt>
    <dgm:pt modelId="{28FD1157-DBE1-4AFC-B774-38F052308558}" type="pres">
      <dgm:prSet presAssocID="{F8658126-C740-4B42-BCE4-A185A5AAB601}" presName="childNode" presStyleLbl="node1" presStyleIdx="17" presStyleCnt="34">
        <dgm:presLayoutVars>
          <dgm:bulletEnabled val="1"/>
        </dgm:presLayoutVars>
      </dgm:prSet>
      <dgm:spPr/>
      <dgm:t>
        <a:bodyPr/>
        <a:lstStyle/>
        <a:p>
          <a:endParaRPr kumimoji="1" lang="ja-JP" altLang="en-US"/>
        </a:p>
      </dgm:t>
    </dgm:pt>
    <dgm:pt modelId="{B184A6F9-949C-448D-8C76-FFC98BC4D196}" type="pres">
      <dgm:prSet presAssocID="{F8658126-C740-4B42-BCE4-A185A5AAB601}" presName="aSpace2" presStyleCnt="0"/>
      <dgm:spPr/>
    </dgm:pt>
    <dgm:pt modelId="{55FFE1B7-2B55-4999-A795-D691D45F91A7}" type="pres">
      <dgm:prSet presAssocID="{17328D97-E122-45EF-A7AE-B8C6DB89E735}" presName="childNode" presStyleLbl="node1" presStyleIdx="18" presStyleCnt="34" custScaleY="144523">
        <dgm:presLayoutVars>
          <dgm:bulletEnabled val="1"/>
        </dgm:presLayoutVars>
      </dgm:prSet>
      <dgm:spPr/>
      <dgm:t>
        <a:bodyPr/>
        <a:lstStyle/>
        <a:p>
          <a:endParaRPr kumimoji="1" lang="ja-JP" altLang="en-US"/>
        </a:p>
      </dgm:t>
    </dgm:pt>
    <dgm:pt modelId="{90ABF57D-22C1-4262-A224-2CB29186A4BA}" type="pres">
      <dgm:prSet presAssocID="{17328D97-E122-45EF-A7AE-B8C6DB89E735}" presName="aSpace2" presStyleCnt="0"/>
      <dgm:spPr/>
    </dgm:pt>
    <dgm:pt modelId="{3362C9CE-AB3F-4E94-9113-85E00DE4C6FA}" type="pres">
      <dgm:prSet presAssocID="{AA6FE0D5-1B10-45F8-9360-CE0D53440C98}" presName="childNode" presStyleLbl="node1" presStyleIdx="19" presStyleCnt="34" custScaleY="168935">
        <dgm:presLayoutVars>
          <dgm:bulletEnabled val="1"/>
        </dgm:presLayoutVars>
      </dgm:prSet>
      <dgm:spPr/>
      <dgm:t>
        <a:bodyPr/>
        <a:lstStyle/>
        <a:p>
          <a:endParaRPr kumimoji="1" lang="ja-JP" altLang="en-US"/>
        </a:p>
      </dgm:t>
    </dgm:pt>
    <dgm:pt modelId="{C6A3154E-B878-4B79-BF46-0557287BB51B}" type="pres">
      <dgm:prSet presAssocID="{AA6FE0D5-1B10-45F8-9360-CE0D53440C98}" presName="aSpace2" presStyleCnt="0"/>
      <dgm:spPr/>
    </dgm:pt>
    <dgm:pt modelId="{2844C706-946E-4C20-9C33-4B5A15E07387}" type="pres">
      <dgm:prSet presAssocID="{009F4483-8D69-46F9-96C3-89EC53414DF3}" presName="childNode" presStyleLbl="node1" presStyleIdx="20" presStyleCnt="34">
        <dgm:presLayoutVars>
          <dgm:bulletEnabled val="1"/>
        </dgm:presLayoutVars>
      </dgm:prSet>
      <dgm:spPr/>
      <dgm:t>
        <a:bodyPr/>
        <a:lstStyle/>
        <a:p>
          <a:endParaRPr kumimoji="1" lang="ja-JP" altLang="en-US"/>
        </a:p>
      </dgm:t>
    </dgm:pt>
    <dgm:pt modelId="{F6EECFAB-FBDC-4362-ABC5-BB878B2F0631}" type="pres">
      <dgm:prSet presAssocID="{009F4483-8D69-46F9-96C3-89EC53414DF3}" presName="aSpace2" presStyleCnt="0"/>
      <dgm:spPr/>
    </dgm:pt>
    <dgm:pt modelId="{661FAC7A-67B6-4A9F-9B6A-9AF6E1EAE63B}" type="pres">
      <dgm:prSet presAssocID="{DEA6B5A4-9F94-441D-A555-039922EB9473}" presName="childNode" presStyleLbl="node1" presStyleIdx="21" presStyleCnt="34">
        <dgm:presLayoutVars>
          <dgm:bulletEnabled val="1"/>
        </dgm:presLayoutVars>
      </dgm:prSet>
      <dgm:spPr/>
      <dgm:t>
        <a:bodyPr/>
        <a:lstStyle/>
        <a:p>
          <a:endParaRPr kumimoji="1" lang="ja-JP" altLang="en-US"/>
        </a:p>
      </dgm:t>
    </dgm:pt>
    <dgm:pt modelId="{E28BFB47-AD5E-4756-8C68-5A42F43CBDEE}" type="pres">
      <dgm:prSet presAssocID="{DEA6B5A4-9F94-441D-A555-039922EB9473}" presName="aSpace2" presStyleCnt="0"/>
      <dgm:spPr/>
    </dgm:pt>
    <dgm:pt modelId="{031B4C5A-20CC-44ED-BE76-94E5A6215D3B}" type="pres">
      <dgm:prSet presAssocID="{6DF50D5F-74D3-4286-B52A-10579445DD06}" presName="childNode" presStyleLbl="node1" presStyleIdx="22" presStyleCnt="34">
        <dgm:presLayoutVars>
          <dgm:bulletEnabled val="1"/>
        </dgm:presLayoutVars>
      </dgm:prSet>
      <dgm:spPr/>
      <dgm:t>
        <a:bodyPr/>
        <a:lstStyle/>
        <a:p>
          <a:endParaRPr kumimoji="1" lang="ja-JP" altLang="en-US"/>
        </a:p>
      </dgm:t>
    </dgm:pt>
    <dgm:pt modelId="{BDC34EA9-4299-4E2A-8F0E-082537B58BF4}" type="pres">
      <dgm:prSet presAssocID="{6DF50D5F-74D3-4286-B52A-10579445DD06}" presName="aSpace2" presStyleCnt="0"/>
      <dgm:spPr/>
    </dgm:pt>
    <dgm:pt modelId="{6C1360FB-CFED-4EDE-A587-D4E0604842AC}" type="pres">
      <dgm:prSet presAssocID="{82FAF4B2-53D8-465F-9714-ACD18A3571D4}" presName="childNode" presStyleLbl="node1" presStyleIdx="23" presStyleCnt="34">
        <dgm:presLayoutVars>
          <dgm:bulletEnabled val="1"/>
        </dgm:presLayoutVars>
      </dgm:prSet>
      <dgm:spPr/>
      <dgm:t>
        <a:bodyPr/>
        <a:lstStyle/>
        <a:p>
          <a:endParaRPr kumimoji="1" lang="ja-JP" altLang="en-US"/>
        </a:p>
      </dgm:t>
    </dgm:pt>
    <dgm:pt modelId="{71A659A8-2E0C-4B11-914A-F758AB21F64A}" type="pres">
      <dgm:prSet presAssocID="{82FAF4B2-53D8-465F-9714-ACD18A3571D4}" presName="aSpace2" presStyleCnt="0"/>
      <dgm:spPr/>
    </dgm:pt>
    <dgm:pt modelId="{D152E666-D9D8-43A9-B278-673E25C2A4C3}" type="pres">
      <dgm:prSet presAssocID="{5729666D-97B2-4A0F-8B41-393A1202FDCA}" presName="childNode" presStyleLbl="node1" presStyleIdx="24" presStyleCnt="34">
        <dgm:presLayoutVars>
          <dgm:bulletEnabled val="1"/>
        </dgm:presLayoutVars>
      </dgm:prSet>
      <dgm:spPr/>
      <dgm:t>
        <a:bodyPr/>
        <a:lstStyle/>
        <a:p>
          <a:endParaRPr kumimoji="1" lang="ja-JP" altLang="en-US"/>
        </a:p>
      </dgm:t>
    </dgm:pt>
    <dgm:pt modelId="{EDBC260F-4DD6-4E51-BC8E-D07BF3197D61}" type="pres">
      <dgm:prSet presAssocID="{005872A9-2026-417D-AE4B-43A66D01FB57}" presName="aSpace" presStyleCnt="0"/>
      <dgm:spPr/>
    </dgm:pt>
    <dgm:pt modelId="{A0FDB2A3-8144-43EC-854B-4E4A38FDDE9E}" type="pres">
      <dgm:prSet presAssocID="{72042B18-16E5-4534-AF80-D9A5121C6FB9}" presName="compNode" presStyleCnt="0"/>
      <dgm:spPr/>
    </dgm:pt>
    <dgm:pt modelId="{DCCE76D2-D55A-41B0-9270-9846A01C494F}" type="pres">
      <dgm:prSet presAssocID="{72042B18-16E5-4534-AF80-D9A5121C6FB9}" presName="aNode" presStyleLbl="bgShp" presStyleIdx="3" presStyleCnt="4"/>
      <dgm:spPr/>
      <dgm:t>
        <a:bodyPr/>
        <a:lstStyle/>
        <a:p>
          <a:endParaRPr kumimoji="1" lang="ja-JP" altLang="en-US"/>
        </a:p>
      </dgm:t>
    </dgm:pt>
    <dgm:pt modelId="{97808465-01C2-43AE-A7E2-1D19740D7483}" type="pres">
      <dgm:prSet presAssocID="{72042B18-16E5-4534-AF80-D9A5121C6FB9}" presName="textNode" presStyleLbl="bgShp" presStyleIdx="3" presStyleCnt="4"/>
      <dgm:spPr/>
      <dgm:t>
        <a:bodyPr/>
        <a:lstStyle/>
        <a:p>
          <a:endParaRPr kumimoji="1" lang="ja-JP" altLang="en-US"/>
        </a:p>
      </dgm:t>
    </dgm:pt>
    <dgm:pt modelId="{7F328ADA-E292-46DF-BA09-F6ED3795F0FD}" type="pres">
      <dgm:prSet presAssocID="{72042B18-16E5-4534-AF80-D9A5121C6FB9}" presName="compChildNode" presStyleCnt="0"/>
      <dgm:spPr/>
    </dgm:pt>
    <dgm:pt modelId="{6D7E4622-0E6E-4857-B2CD-745955F86EEC}" type="pres">
      <dgm:prSet presAssocID="{72042B18-16E5-4534-AF80-D9A5121C6FB9}" presName="theInnerList" presStyleCnt="0"/>
      <dgm:spPr/>
    </dgm:pt>
    <dgm:pt modelId="{67BDC20A-0EE9-4B69-A390-36A60B301939}" type="pres">
      <dgm:prSet presAssocID="{B47875E8-8178-4B12-82E0-AB06E966694D}" presName="childNode" presStyleLbl="node1" presStyleIdx="25" presStyleCnt="34">
        <dgm:presLayoutVars>
          <dgm:bulletEnabled val="1"/>
        </dgm:presLayoutVars>
      </dgm:prSet>
      <dgm:spPr/>
      <dgm:t>
        <a:bodyPr/>
        <a:lstStyle/>
        <a:p>
          <a:endParaRPr kumimoji="1" lang="ja-JP" altLang="en-US"/>
        </a:p>
      </dgm:t>
    </dgm:pt>
    <dgm:pt modelId="{1FC8E9D8-51C7-4090-AD8F-230AC631DAF7}" type="pres">
      <dgm:prSet presAssocID="{B47875E8-8178-4B12-82E0-AB06E966694D}" presName="aSpace2" presStyleCnt="0"/>
      <dgm:spPr/>
    </dgm:pt>
    <dgm:pt modelId="{E3030CC1-59F6-4B9F-968B-7629FD40C197}" type="pres">
      <dgm:prSet presAssocID="{B1E8ECF9-3EBE-40A0-B535-59005CD17EB7}" presName="childNode" presStyleLbl="node1" presStyleIdx="26" presStyleCnt="34">
        <dgm:presLayoutVars>
          <dgm:bulletEnabled val="1"/>
        </dgm:presLayoutVars>
      </dgm:prSet>
      <dgm:spPr/>
      <dgm:t>
        <a:bodyPr/>
        <a:lstStyle/>
        <a:p>
          <a:endParaRPr kumimoji="1" lang="ja-JP" altLang="en-US"/>
        </a:p>
      </dgm:t>
    </dgm:pt>
    <dgm:pt modelId="{E2CAEBCF-45B7-4D35-BE68-B1CAB96B0257}" type="pres">
      <dgm:prSet presAssocID="{B1E8ECF9-3EBE-40A0-B535-59005CD17EB7}" presName="aSpace2" presStyleCnt="0"/>
      <dgm:spPr/>
    </dgm:pt>
    <dgm:pt modelId="{0D38E284-0902-4A98-BD41-BBCD828E1894}" type="pres">
      <dgm:prSet presAssocID="{BBEE9C77-676E-40A9-B5EA-1938332D82F5}" presName="childNode" presStyleLbl="node1" presStyleIdx="27" presStyleCnt="34">
        <dgm:presLayoutVars>
          <dgm:bulletEnabled val="1"/>
        </dgm:presLayoutVars>
      </dgm:prSet>
      <dgm:spPr/>
      <dgm:t>
        <a:bodyPr/>
        <a:lstStyle/>
        <a:p>
          <a:endParaRPr kumimoji="1" lang="ja-JP" altLang="en-US"/>
        </a:p>
      </dgm:t>
    </dgm:pt>
    <dgm:pt modelId="{7CF2D483-C940-4114-B3CB-3DF3ACC4BC3D}" type="pres">
      <dgm:prSet presAssocID="{BBEE9C77-676E-40A9-B5EA-1938332D82F5}" presName="aSpace2" presStyleCnt="0"/>
      <dgm:spPr/>
    </dgm:pt>
    <dgm:pt modelId="{6FF19DE8-BBB0-4B4E-B4CF-BA9EF7CFB379}" type="pres">
      <dgm:prSet presAssocID="{35F67679-C740-4C6E-995C-2E4C6CE57032}" presName="childNode" presStyleLbl="node1" presStyleIdx="28" presStyleCnt="34">
        <dgm:presLayoutVars>
          <dgm:bulletEnabled val="1"/>
        </dgm:presLayoutVars>
      </dgm:prSet>
      <dgm:spPr/>
      <dgm:t>
        <a:bodyPr/>
        <a:lstStyle/>
        <a:p>
          <a:endParaRPr kumimoji="1" lang="ja-JP" altLang="en-US"/>
        </a:p>
      </dgm:t>
    </dgm:pt>
    <dgm:pt modelId="{BF10D393-2F82-4E38-B490-956A844715C0}" type="pres">
      <dgm:prSet presAssocID="{35F67679-C740-4C6E-995C-2E4C6CE57032}" presName="aSpace2" presStyleCnt="0"/>
      <dgm:spPr/>
    </dgm:pt>
    <dgm:pt modelId="{10C396EE-2E36-4D4E-9015-15C96CC110B6}" type="pres">
      <dgm:prSet presAssocID="{4E97B1B0-8289-4EB7-859C-4F4230A1369D}" presName="childNode" presStyleLbl="node1" presStyleIdx="29" presStyleCnt="34">
        <dgm:presLayoutVars>
          <dgm:bulletEnabled val="1"/>
        </dgm:presLayoutVars>
      </dgm:prSet>
      <dgm:spPr/>
      <dgm:t>
        <a:bodyPr/>
        <a:lstStyle/>
        <a:p>
          <a:endParaRPr kumimoji="1" lang="ja-JP" altLang="en-US"/>
        </a:p>
      </dgm:t>
    </dgm:pt>
    <dgm:pt modelId="{1B8F9FAC-56F2-488D-9354-A24BA518F1EB}" type="pres">
      <dgm:prSet presAssocID="{4E97B1B0-8289-4EB7-859C-4F4230A1369D}" presName="aSpace2" presStyleCnt="0"/>
      <dgm:spPr/>
    </dgm:pt>
    <dgm:pt modelId="{9397C9DE-4FC3-458E-ACD5-4BC43A58E17F}" type="pres">
      <dgm:prSet presAssocID="{8F94D7D2-6466-4CB9-A680-B427891278E4}" presName="childNode" presStyleLbl="node1" presStyleIdx="30" presStyleCnt="34">
        <dgm:presLayoutVars>
          <dgm:bulletEnabled val="1"/>
        </dgm:presLayoutVars>
      </dgm:prSet>
      <dgm:spPr/>
      <dgm:t>
        <a:bodyPr/>
        <a:lstStyle/>
        <a:p>
          <a:endParaRPr kumimoji="1" lang="ja-JP" altLang="en-US"/>
        </a:p>
      </dgm:t>
    </dgm:pt>
    <dgm:pt modelId="{1DAE95B4-2EB8-4B14-956E-DF3D57F9400C}" type="pres">
      <dgm:prSet presAssocID="{8F94D7D2-6466-4CB9-A680-B427891278E4}" presName="aSpace2" presStyleCnt="0"/>
      <dgm:spPr/>
    </dgm:pt>
    <dgm:pt modelId="{450AE74C-85B9-4B4E-A186-F530A47D1078}" type="pres">
      <dgm:prSet presAssocID="{6E6EE2AF-B319-4AB6-ABC1-8DF98FB86F09}" presName="childNode" presStyleLbl="node1" presStyleIdx="31" presStyleCnt="34">
        <dgm:presLayoutVars>
          <dgm:bulletEnabled val="1"/>
        </dgm:presLayoutVars>
      </dgm:prSet>
      <dgm:spPr/>
      <dgm:t>
        <a:bodyPr/>
        <a:lstStyle/>
        <a:p>
          <a:endParaRPr kumimoji="1" lang="ja-JP" altLang="en-US"/>
        </a:p>
      </dgm:t>
    </dgm:pt>
    <dgm:pt modelId="{BD178CB3-4416-46A8-ADD9-C2C6EFACE2FA}" type="pres">
      <dgm:prSet presAssocID="{6E6EE2AF-B319-4AB6-ABC1-8DF98FB86F09}" presName="aSpace2" presStyleCnt="0"/>
      <dgm:spPr/>
    </dgm:pt>
    <dgm:pt modelId="{B3806B1A-A57D-4721-8C9C-91EF5DCAC12B}" type="pres">
      <dgm:prSet presAssocID="{F1BF3B73-A76C-4820-860B-B79F11A4ECB5}" presName="childNode" presStyleLbl="node1" presStyleIdx="32" presStyleCnt="34">
        <dgm:presLayoutVars>
          <dgm:bulletEnabled val="1"/>
        </dgm:presLayoutVars>
      </dgm:prSet>
      <dgm:spPr/>
      <dgm:t>
        <a:bodyPr/>
        <a:lstStyle/>
        <a:p>
          <a:endParaRPr kumimoji="1" lang="ja-JP" altLang="en-US"/>
        </a:p>
      </dgm:t>
    </dgm:pt>
    <dgm:pt modelId="{F312FEF5-5146-4DE1-9F45-66774EB5D80C}" type="pres">
      <dgm:prSet presAssocID="{F1BF3B73-A76C-4820-860B-B79F11A4ECB5}" presName="aSpace2" presStyleCnt="0"/>
      <dgm:spPr/>
    </dgm:pt>
    <dgm:pt modelId="{21458619-4A2A-4E7E-9F1E-2661EDE4B5F6}" type="pres">
      <dgm:prSet presAssocID="{02AC6843-4EF0-4041-8FF0-AE21D0292561}" presName="childNode" presStyleLbl="node1" presStyleIdx="33" presStyleCnt="34">
        <dgm:presLayoutVars>
          <dgm:bulletEnabled val="1"/>
        </dgm:presLayoutVars>
      </dgm:prSet>
      <dgm:spPr/>
      <dgm:t>
        <a:bodyPr/>
        <a:lstStyle/>
        <a:p>
          <a:endParaRPr kumimoji="1" lang="ja-JP" altLang="en-US"/>
        </a:p>
      </dgm:t>
    </dgm:pt>
  </dgm:ptLst>
  <dgm:cxnLst>
    <dgm:cxn modelId="{7397A910-3424-4E2B-86DA-EF284F062989}" type="presOf" srcId="{22531D3A-C83F-4C15-8354-99BDDBDB9815}" destId="{970DB8BB-B0B1-405F-9CB7-F32F97630879}" srcOrd="0" destOrd="0" presId="urn:microsoft.com/office/officeart/2005/8/layout/lProcess2"/>
    <dgm:cxn modelId="{0EBC1C93-8C2C-4773-B0A3-8849D226254B}" type="presOf" srcId="{38152765-C6B5-4591-982C-554BF3650261}" destId="{85C4178D-E149-4163-BFDB-F6770CDA402E}" srcOrd="0" destOrd="0" presId="urn:microsoft.com/office/officeart/2005/8/layout/lProcess2"/>
    <dgm:cxn modelId="{F9418A30-1264-44CA-B158-68EE8F27E15B}" type="presOf" srcId="{B1E8ECF9-3EBE-40A0-B535-59005CD17EB7}" destId="{E3030CC1-59F6-4B9F-968B-7629FD40C197}" srcOrd="0" destOrd="0" presId="urn:microsoft.com/office/officeart/2005/8/layout/lProcess2"/>
    <dgm:cxn modelId="{A48EBCAE-F224-489F-9BA8-534F548DEE2A}" srcId="{72042B18-16E5-4534-AF80-D9A5121C6FB9}" destId="{4E97B1B0-8289-4EB7-859C-4F4230A1369D}" srcOrd="4" destOrd="0" parTransId="{3EE4AACE-4053-43E0-8F72-877F980F6F8C}" sibTransId="{8CF0C7C4-8501-4775-9162-C242ACC15768}"/>
    <dgm:cxn modelId="{6AA17FC4-B4A9-4BB5-968C-0BA76496597E}" type="presOf" srcId="{0BB11489-03CE-40CC-AE97-B928496AAB8F}" destId="{B7F1259A-C49D-4FB8-9669-F608B0E52E9D}" srcOrd="0" destOrd="0" presId="urn:microsoft.com/office/officeart/2005/8/layout/lProcess2"/>
    <dgm:cxn modelId="{D514A72E-8AFD-4467-B39E-01ABBFF3C221}" srcId="{3EBF85C8-10EB-4E2F-AC49-FA7F71110561}" destId="{A05E2171-777D-4987-99D5-CB4B8D72D7CD}" srcOrd="2" destOrd="0" parTransId="{7F510A75-001A-4B76-BE76-132D0E6C687B}" sibTransId="{13FA936A-F227-4FC3-9F91-3E29E16330A1}"/>
    <dgm:cxn modelId="{DCC4E64C-2056-469B-A7BA-01A7FEEC53E8}" srcId="{8D8D300C-7C41-44C8-9F88-03D2F5B48C38}" destId="{72042B18-16E5-4534-AF80-D9A5121C6FB9}" srcOrd="3" destOrd="0" parTransId="{94A91DC1-D887-4DB8-ADEE-155EB8E55032}" sibTransId="{F03C8AC6-7B04-4A45-A87C-E8E4E74507F1}"/>
    <dgm:cxn modelId="{2D4F8764-10F3-4671-BF15-DDEBDFA37D67}" type="presOf" srcId="{A05E2171-777D-4987-99D5-CB4B8D72D7CD}" destId="{19C053FD-74DF-4C82-9E0A-38DF4D7E85E2}" srcOrd="0" destOrd="0" presId="urn:microsoft.com/office/officeart/2005/8/layout/lProcess2"/>
    <dgm:cxn modelId="{0DDCB419-3096-4C09-BFE2-12812C6DA691}" type="presOf" srcId="{1B775694-01D4-4E69-A28C-FDB68A68413A}" destId="{8E626CF6-561A-48F8-AC3F-4032148212F5}" srcOrd="0" destOrd="0" presId="urn:microsoft.com/office/officeart/2005/8/layout/lProcess2"/>
    <dgm:cxn modelId="{BB7CAFFD-7686-464E-BEEB-95621ACA6FFA}" srcId="{72042B18-16E5-4534-AF80-D9A5121C6FB9}" destId="{02AC6843-4EF0-4041-8FF0-AE21D0292561}" srcOrd="8" destOrd="0" parTransId="{3207CBDE-9EEF-448E-9404-62C230010F1B}" sibTransId="{520DB12C-2837-46CA-9D0E-D3DA05CE61CD}"/>
    <dgm:cxn modelId="{2B255C40-D8FC-4E08-BD68-CA47EA039887}" srcId="{73D90B8E-8E89-4C5E-B6B0-0497D12BB656}" destId="{E5227008-02B7-4F29-B1AB-08056E7DED71}" srcOrd="3" destOrd="0" parTransId="{D1EDB75E-C071-44AD-B86A-A0E96A8D5DBA}" sibTransId="{F7B0C501-DC1C-4126-9BF4-FB999B618424}"/>
    <dgm:cxn modelId="{77954C23-6C40-4345-A5FC-E0B784A79409}" srcId="{005872A9-2026-417D-AE4B-43A66D01FB57}" destId="{AA6FE0D5-1B10-45F8-9360-CE0D53440C98}" srcOrd="2" destOrd="0" parTransId="{9E3639CE-E3CF-46DE-A292-15D87858C0D6}" sibTransId="{4789C67F-48B9-4B4A-8149-A2C6B2937678}"/>
    <dgm:cxn modelId="{D085D567-618F-4F21-A0DB-F9FB3F9BD198}" srcId="{3EBF85C8-10EB-4E2F-AC49-FA7F71110561}" destId="{E9906212-0968-47B5-BA41-236B70E0A336}" srcOrd="7" destOrd="0" parTransId="{DA6FA0F5-0DBF-428C-B18B-72CC639131D6}" sibTransId="{F11C7596-CE21-48F9-A611-C8E3E75EE049}"/>
    <dgm:cxn modelId="{F40DD79A-ABE8-47C8-AC7C-1126A7415E4A}" srcId="{72042B18-16E5-4534-AF80-D9A5121C6FB9}" destId="{BBEE9C77-676E-40A9-B5EA-1938332D82F5}" srcOrd="2" destOrd="0" parTransId="{34F0505D-6003-4C4C-A870-F0C0F508999A}" sibTransId="{E59167AC-31D8-4181-BEFB-2301C7D1B4A0}"/>
    <dgm:cxn modelId="{9EF6EE7E-1E26-46D0-A619-D7B6DEE13E48}" srcId="{73D90B8E-8E89-4C5E-B6B0-0497D12BB656}" destId="{A0B2F5AB-7D6F-4111-B848-008E27AEFBD3}" srcOrd="5" destOrd="0" parTransId="{0EF7F037-8635-4DF3-A371-70495E6A3D25}" sibTransId="{01A0A241-1981-4F47-B359-97C296D6B383}"/>
    <dgm:cxn modelId="{7DD16202-ADCC-4F8A-992F-140143D40DDE}" type="presOf" srcId="{02AC6843-4EF0-4041-8FF0-AE21D0292561}" destId="{21458619-4A2A-4E7E-9F1E-2661EDE4B5F6}" srcOrd="0" destOrd="0" presId="urn:microsoft.com/office/officeart/2005/8/layout/lProcess2"/>
    <dgm:cxn modelId="{1C8FC568-61FB-409C-81E3-6AD287B88CC9}" srcId="{73D90B8E-8E89-4C5E-B6B0-0497D12BB656}" destId="{38152765-C6B5-4591-982C-554BF3650261}" srcOrd="0" destOrd="0" parTransId="{10BC7BCC-2385-44A3-902C-CB227F0D26C0}" sibTransId="{87E50757-9F7B-496B-9CA9-915FB82F5CA1}"/>
    <dgm:cxn modelId="{13A8396A-D07F-48D6-BE3D-24C49C409FB6}" srcId="{73D90B8E-8E89-4C5E-B6B0-0497D12BB656}" destId="{1B775694-01D4-4E69-A28C-FDB68A68413A}" srcOrd="1" destOrd="0" parTransId="{0916B397-F73B-4200-BFC7-8CA94B7E9039}" sibTransId="{1B7CA360-420A-47A4-AD8D-75C8CEEAD063}"/>
    <dgm:cxn modelId="{2C401BDC-2A58-43BD-AFF5-B56500855E44}" srcId="{72042B18-16E5-4534-AF80-D9A5121C6FB9}" destId="{F1BF3B73-A76C-4820-860B-B79F11A4ECB5}" srcOrd="7" destOrd="0" parTransId="{03EA6BC3-7AD2-49EB-838A-FBD779BF430F}" sibTransId="{32972E55-2552-44F4-BDFF-4375B083B4B0}"/>
    <dgm:cxn modelId="{481A3FDB-83DC-44F1-9D96-50834C9FA7A8}" type="presOf" srcId="{BBEE9C77-676E-40A9-B5EA-1938332D82F5}" destId="{0D38E284-0902-4A98-BD41-BBCD828E1894}" srcOrd="0" destOrd="0" presId="urn:microsoft.com/office/officeart/2005/8/layout/lProcess2"/>
    <dgm:cxn modelId="{6F35902D-6A9C-4C40-8347-2F7CD121FD30}" type="presOf" srcId="{4B83A013-ECA9-4589-AEAA-D8A53D6F69D4}" destId="{D7EE7448-450E-47D2-BA41-FF3B67ECACDD}" srcOrd="0" destOrd="0" presId="urn:microsoft.com/office/officeart/2005/8/layout/lProcess2"/>
    <dgm:cxn modelId="{E0DF361C-5855-4B91-AB39-82A3FFAF1AF9}" srcId="{73D90B8E-8E89-4C5E-B6B0-0497D12BB656}" destId="{22531D3A-C83F-4C15-8354-99BDDBDB9815}" srcOrd="4" destOrd="0" parTransId="{375C5121-007D-4044-A609-C6539A597D0A}" sibTransId="{6C82050B-165B-4345-BC03-40518873CA05}"/>
    <dgm:cxn modelId="{E14EE6E7-4BD7-4824-8A2E-7329B9ABB378}" type="presOf" srcId="{72042B18-16E5-4534-AF80-D9A5121C6FB9}" destId="{97808465-01C2-43AE-A7E2-1D19740D7483}" srcOrd="1" destOrd="0" presId="urn:microsoft.com/office/officeart/2005/8/layout/lProcess2"/>
    <dgm:cxn modelId="{D987916C-2359-41EC-ACF5-9F39F6765D8E}" type="presOf" srcId="{E5227008-02B7-4F29-B1AB-08056E7DED71}" destId="{6F37FA9B-2356-4D15-B558-48186D3F4545}" srcOrd="0" destOrd="0" presId="urn:microsoft.com/office/officeart/2005/8/layout/lProcess2"/>
    <dgm:cxn modelId="{216162EF-0DDF-406D-9C7B-5CC8160C089D}" type="presOf" srcId="{18DFB6CB-3065-4CA2-867F-CD490421CF98}" destId="{90B332A2-18E6-4920-B42D-9F8D1F929576}" srcOrd="0" destOrd="0" presId="urn:microsoft.com/office/officeart/2005/8/layout/lProcess2"/>
    <dgm:cxn modelId="{2CC6AB58-3B51-4B3B-9C5D-EA0DCBF5CD2E}" srcId="{005872A9-2026-417D-AE4B-43A66D01FB57}" destId="{17328D97-E122-45EF-A7AE-B8C6DB89E735}" srcOrd="1" destOrd="0" parTransId="{6762FDE7-5BFC-48B4-9941-4BCB8E727BE7}" sibTransId="{743FE620-007E-4836-9A4A-4E678CA9DA90}"/>
    <dgm:cxn modelId="{BD7546B7-2A43-4111-B742-068A3A9B221C}" type="presOf" srcId="{5729666D-97B2-4A0F-8B41-393A1202FDCA}" destId="{D152E666-D9D8-43A9-B278-673E25C2A4C3}" srcOrd="0" destOrd="0" presId="urn:microsoft.com/office/officeart/2005/8/layout/lProcess2"/>
    <dgm:cxn modelId="{5DDB5A59-A8CF-48D3-ADBB-AE6A6B13B19B}" srcId="{3EBF85C8-10EB-4E2F-AC49-FA7F71110561}" destId="{18DFB6CB-3065-4CA2-867F-CD490421CF98}" srcOrd="4" destOrd="0" parTransId="{B9D18AED-090E-4372-8062-49BC2F90B805}" sibTransId="{B428D823-39C5-48E2-B0C2-75962DDFBA7B}"/>
    <dgm:cxn modelId="{CBC88967-938B-402C-92A5-8C3E84E42925}" srcId="{005872A9-2026-417D-AE4B-43A66D01FB57}" destId="{82FAF4B2-53D8-465F-9714-ACD18A3571D4}" srcOrd="6" destOrd="0" parTransId="{FCAF4127-429E-4F55-929F-7FCD6E981704}" sibTransId="{0131EBFA-F50D-41BD-A653-241669E43CFF}"/>
    <dgm:cxn modelId="{B0134817-8E1A-4B9D-AB42-AD991EE79FD2}" srcId="{005872A9-2026-417D-AE4B-43A66D01FB57}" destId="{DEA6B5A4-9F94-441D-A555-039922EB9473}" srcOrd="4" destOrd="0" parTransId="{A907F223-E667-47BB-ABF6-8BFB7626F58D}" sibTransId="{8D4599C3-F95C-4CF1-8860-3F9A6FAED29A}"/>
    <dgm:cxn modelId="{23BB3E96-EBBD-464B-8108-76B03275DF90}" srcId="{8D8D300C-7C41-44C8-9F88-03D2F5B48C38}" destId="{3EBF85C8-10EB-4E2F-AC49-FA7F71110561}" srcOrd="1" destOrd="0" parTransId="{98CEFA24-ED47-4C5F-A514-7F7D8E33F8C8}" sibTransId="{C97A7467-9F20-42A3-B819-35CA4C2C9C93}"/>
    <dgm:cxn modelId="{616222E1-055A-4B6E-9DD3-5968D19ED558}" type="presOf" srcId="{8D8D300C-7C41-44C8-9F88-03D2F5B48C38}" destId="{CB4BEFC3-FF88-4FA8-8957-041A4FE4779D}" srcOrd="0" destOrd="0" presId="urn:microsoft.com/office/officeart/2005/8/layout/lProcess2"/>
    <dgm:cxn modelId="{74128EB3-D85B-4C01-AA15-6D7096246B23}" type="presOf" srcId="{AA6FE0D5-1B10-45F8-9360-CE0D53440C98}" destId="{3362C9CE-AB3F-4E94-9113-85E00DE4C6FA}" srcOrd="0" destOrd="0" presId="urn:microsoft.com/office/officeart/2005/8/layout/lProcess2"/>
    <dgm:cxn modelId="{A6552F0C-A600-4A25-BFE2-D7F5ABA6559C}" type="presOf" srcId="{FE7AC123-C7B3-47D4-AC39-5678D018D0FA}" destId="{CF7ABCF7-5B16-4551-B4E1-2FCA28156559}" srcOrd="0" destOrd="0" presId="urn:microsoft.com/office/officeart/2005/8/layout/lProcess2"/>
    <dgm:cxn modelId="{AF3D5464-0B47-4683-BD34-272614970485}" srcId="{72042B18-16E5-4534-AF80-D9A5121C6FB9}" destId="{B1E8ECF9-3EBE-40A0-B535-59005CD17EB7}" srcOrd="1" destOrd="0" parTransId="{6BF81A62-270A-477E-8069-CC8823BB1246}" sibTransId="{1CFA9008-41A6-4557-BA39-CF1679BFA686}"/>
    <dgm:cxn modelId="{68150DFC-1CB3-41CF-A43C-D88D0B542FC9}" type="presOf" srcId="{005872A9-2026-417D-AE4B-43A66D01FB57}" destId="{20A85503-9C9A-4CC1-8358-FE2B41286605}" srcOrd="0" destOrd="0" presId="urn:microsoft.com/office/officeart/2005/8/layout/lProcess2"/>
    <dgm:cxn modelId="{E5F65E48-9293-4247-A822-E0587B2BB1AE}" type="presOf" srcId="{6DF50D5F-74D3-4286-B52A-10579445DD06}" destId="{031B4C5A-20CC-44ED-BE76-94E5A6215D3B}" srcOrd="0" destOrd="0" presId="urn:microsoft.com/office/officeart/2005/8/layout/lProcess2"/>
    <dgm:cxn modelId="{EAD1C5E1-63D0-4295-865C-28E49B5DD6E5}" type="presOf" srcId="{72042B18-16E5-4534-AF80-D9A5121C6FB9}" destId="{DCCE76D2-D55A-41B0-9270-9846A01C494F}" srcOrd="0" destOrd="0" presId="urn:microsoft.com/office/officeart/2005/8/layout/lProcess2"/>
    <dgm:cxn modelId="{1B410530-9A3B-4BAD-ABAC-27614723BBEA}" type="presOf" srcId="{35F67679-C740-4C6E-995C-2E4C6CE57032}" destId="{6FF19DE8-BBB0-4B4E-B4CF-BA9EF7CFB379}" srcOrd="0" destOrd="0" presId="urn:microsoft.com/office/officeart/2005/8/layout/lProcess2"/>
    <dgm:cxn modelId="{0A13CDBE-B818-4951-8EFD-7292E5A6B9DF}" type="presOf" srcId="{DEA6B5A4-9F94-441D-A555-039922EB9473}" destId="{661FAC7A-67B6-4A9F-9B6A-9AF6E1EAE63B}" srcOrd="0" destOrd="0" presId="urn:microsoft.com/office/officeart/2005/8/layout/lProcess2"/>
    <dgm:cxn modelId="{F48BCD25-3048-43B0-A56B-C0332573DF28}" type="presOf" srcId="{60789569-01DA-440E-92D7-9682FBA06FB4}" destId="{C86C46F5-74CB-476B-9E37-62627E1FEF6B}" srcOrd="0" destOrd="0" presId="urn:microsoft.com/office/officeart/2005/8/layout/lProcess2"/>
    <dgm:cxn modelId="{229340DF-BF67-43A1-A1D3-363D30927834}" type="presOf" srcId="{278DC7D3-61F7-4309-890A-F4C40CD99D4D}" destId="{0087C85C-7576-4D89-AAC1-35B96E91E0E2}" srcOrd="0" destOrd="0" presId="urn:microsoft.com/office/officeart/2005/8/layout/lProcess2"/>
    <dgm:cxn modelId="{AEB242DA-9446-4C14-B7B1-C797CE69430E}" type="presOf" srcId="{5DEB9827-D286-4D97-AE94-8E82A2123286}" destId="{2CA9ABE7-26BE-4176-9CCB-E85A52F65EF9}" srcOrd="0" destOrd="0" presId="urn:microsoft.com/office/officeart/2005/8/layout/lProcess2"/>
    <dgm:cxn modelId="{49476682-ED0F-4C0E-8BF5-880064BD52D4}" type="presOf" srcId="{82FAF4B2-53D8-465F-9714-ACD18A3571D4}" destId="{6C1360FB-CFED-4EDE-A587-D4E0604842AC}" srcOrd="0" destOrd="0" presId="urn:microsoft.com/office/officeart/2005/8/layout/lProcess2"/>
    <dgm:cxn modelId="{B32937C5-DFAD-4BAD-BB02-A6F04207B150}" srcId="{72042B18-16E5-4534-AF80-D9A5121C6FB9}" destId="{6E6EE2AF-B319-4AB6-ABC1-8DF98FB86F09}" srcOrd="6" destOrd="0" parTransId="{74759329-8393-427A-9BA6-602543D2C4ED}" sibTransId="{488AFBAD-1FA4-43CD-A2FE-BD0FE5768996}"/>
    <dgm:cxn modelId="{CD974675-38FD-4C94-AE0F-B48B0A52CB94}" srcId="{72042B18-16E5-4534-AF80-D9A5121C6FB9}" destId="{35F67679-C740-4C6E-995C-2E4C6CE57032}" srcOrd="3" destOrd="0" parTransId="{39D74125-FC94-4BE5-ADFA-962489DCCD28}" sibTransId="{A1157821-68C7-494D-AFFF-EAFA566B8412}"/>
    <dgm:cxn modelId="{A4533B6C-202D-4A30-8CF3-88344E81F39C}" type="presOf" srcId="{EABB875D-EBCB-44BB-97C4-55E9B6D2F6E6}" destId="{ED721F9E-DAD0-448F-B7D2-4D5B7F9F5412}" srcOrd="0" destOrd="0" presId="urn:microsoft.com/office/officeart/2005/8/layout/lProcess2"/>
    <dgm:cxn modelId="{62E79FE5-0AFE-4B0C-A8F6-C0A764DAE309}" srcId="{3EBF85C8-10EB-4E2F-AC49-FA7F71110561}" destId="{278DC7D3-61F7-4309-890A-F4C40CD99D4D}" srcOrd="1" destOrd="0" parTransId="{84B6D830-8FD6-4142-91B1-5D6E38AFD43E}" sibTransId="{818BA73F-3FA5-4894-AE22-46B4AF3FDB7F}"/>
    <dgm:cxn modelId="{62554628-0486-4821-BF1F-3E02E59333D3}" srcId="{3EBF85C8-10EB-4E2F-AC49-FA7F71110561}" destId="{60789569-01DA-440E-92D7-9682FBA06FB4}" srcOrd="6" destOrd="0" parTransId="{B6B8085D-E631-4E02-BDBA-2F6C7ECEA49A}" sibTransId="{0791E5A9-63A5-4EE0-B4A3-3BED69C8D431}"/>
    <dgm:cxn modelId="{4938F75F-0D99-4F53-9F9D-A936624FF78B}" type="presOf" srcId="{F1BF3B73-A76C-4820-860B-B79F11A4ECB5}" destId="{B3806B1A-A57D-4721-8C9C-91EF5DCAC12B}" srcOrd="0" destOrd="0" presId="urn:microsoft.com/office/officeart/2005/8/layout/lProcess2"/>
    <dgm:cxn modelId="{0C2061FC-B611-4920-8DA8-7778A4D87961}" type="presOf" srcId="{A0B2F5AB-7D6F-4111-B848-008E27AEFBD3}" destId="{6EA9D85B-0F26-445F-857C-CC30C3B6D5AC}" srcOrd="0" destOrd="0" presId="urn:microsoft.com/office/officeart/2005/8/layout/lProcess2"/>
    <dgm:cxn modelId="{F43A2F2E-483B-4907-832E-35068ED9D67E}" type="presOf" srcId="{8F94D7D2-6466-4CB9-A680-B427891278E4}" destId="{9397C9DE-4FC3-458E-ACD5-4BC43A58E17F}" srcOrd="0" destOrd="0" presId="urn:microsoft.com/office/officeart/2005/8/layout/lProcess2"/>
    <dgm:cxn modelId="{9A0C2356-2A26-43FC-84C9-3518748C4D08}" type="presOf" srcId="{F8658126-C740-4B42-BCE4-A185A5AAB601}" destId="{28FD1157-DBE1-4AFC-B774-38F052308558}" srcOrd="0" destOrd="0" presId="urn:microsoft.com/office/officeart/2005/8/layout/lProcess2"/>
    <dgm:cxn modelId="{888735B6-704F-40AC-B1F6-B887D6A24B48}" type="presOf" srcId="{4E97B1B0-8289-4EB7-859C-4F4230A1369D}" destId="{10C396EE-2E36-4D4E-9015-15C96CC110B6}" srcOrd="0" destOrd="0" presId="urn:microsoft.com/office/officeart/2005/8/layout/lProcess2"/>
    <dgm:cxn modelId="{F1456F78-A3A2-4CF8-82A2-B7A50708E492}" type="presOf" srcId="{73D90B8E-8E89-4C5E-B6B0-0497D12BB656}" destId="{6ABB38E2-25BE-4AE4-8AE0-5F82BE1FB8B1}" srcOrd="1" destOrd="0" presId="urn:microsoft.com/office/officeart/2005/8/layout/lProcess2"/>
    <dgm:cxn modelId="{A0B6D33D-A745-4E5D-B064-62A934A831EE}" type="presOf" srcId="{3EBF85C8-10EB-4E2F-AC49-FA7F71110561}" destId="{7083ED85-6F12-4B5F-9F62-40A711ADBCB7}" srcOrd="0" destOrd="0" presId="urn:microsoft.com/office/officeart/2005/8/layout/lProcess2"/>
    <dgm:cxn modelId="{539094CA-D1B0-449F-8E0D-9CF2E547F88F}" srcId="{72042B18-16E5-4534-AF80-D9A5121C6FB9}" destId="{8F94D7D2-6466-4CB9-A680-B427891278E4}" srcOrd="5" destOrd="0" parTransId="{348257F3-DE90-4366-9231-7756D8995FE1}" sibTransId="{3586B261-09BC-447B-A808-7054FDC97F10}"/>
    <dgm:cxn modelId="{6800C3D9-CB69-4F13-92CA-AC03065E1A86}" type="presOf" srcId="{3EBF85C8-10EB-4E2F-AC49-FA7F71110561}" destId="{9D538D54-2DC2-4D36-AA3E-8856E0886DC7}" srcOrd="1" destOrd="0" presId="urn:microsoft.com/office/officeart/2005/8/layout/lProcess2"/>
    <dgm:cxn modelId="{A676C5E3-A87B-48D5-B420-6166C4330470}" type="presOf" srcId="{005872A9-2026-417D-AE4B-43A66D01FB57}" destId="{B5A165D2-C428-4ADA-8052-A1B3AEDF749B}" srcOrd="1" destOrd="0" presId="urn:microsoft.com/office/officeart/2005/8/layout/lProcess2"/>
    <dgm:cxn modelId="{16B3BFDD-F3E2-4191-AD79-82744EF30C02}" srcId="{73D90B8E-8E89-4C5E-B6B0-0497D12BB656}" destId="{5DEB9827-D286-4D97-AE94-8E82A2123286}" srcOrd="6" destOrd="0" parTransId="{28F7919F-E35C-4F61-827E-259E41DE18BC}" sibTransId="{793D5B3D-48B5-4275-A2A6-216C9C349CCB}"/>
    <dgm:cxn modelId="{D04C8EC3-6CF9-4B50-9C28-B765284D200A}" srcId="{3EBF85C8-10EB-4E2F-AC49-FA7F71110561}" destId="{935A9DC8-0768-42FF-A11A-E417276788B5}" srcOrd="0" destOrd="0" parTransId="{5E0C60D2-EF2C-4437-859A-3BDFB7E9562E}" sibTransId="{2D70C3B7-5366-4658-BD7D-F9EF1B2396C2}"/>
    <dgm:cxn modelId="{37509055-25F0-4A23-B2FB-EAED5D963686}" srcId="{8D8D300C-7C41-44C8-9F88-03D2F5B48C38}" destId="{005872A9-2026-417D-AE4B-43A66D01FB57}" srcOrd="2" destOrd="0" parTransId="{5C5A57F4-6E68-4A22-BFC2-1C4919DC38EE}" sibTransId="{E128F138-94F0-4509-BB46-15CD899AFB80}"/>
    <dgm:cxn modelId="{F4B61593-0323-40DC-ABD7-338D080E7ED0}" type="presOf" srcId="{B47875E8-8178-4B12-82E0-AB06E966694D}" destId="{67BDC20A-0EE9-4B69-A390-36A60B301939}" srcOrd="0" destOrd="0" presId="urn:microsoft.com/office/officeart/2005/8/layout/lProcess2"/>
    <dgm:cxn modelId="{C73743D1-5F23-491B-A5F6-0A4986EAABD9}" srcId="{73D90B8E-8E89-4C5E-B6B0-0497D12BB656}" destId="{EABB875D-EBCB-44BB-97C4-55E9B6D2F6E6}" srcOrd="7" destOrd="0" parTransId="{F672B1E9-EAA9-4EDF-8459-55C596988655}" sibTransId="{8DCD5DAA-B570-459D-AA98-9A2315F829C2}"/>
    <dgm:cxn modelId="{61239427-3422-457F-B13E-9E19BE3C4003}" type="presOf" srcId="{5479A801-3A97-480A-89E1-3E7C468B076C}" destId="{DA748581-8655-43CB-82B8-02A3202C3A8B}" srcOrd="0" destOrd="0" presId="urn:microsoft.com/office/officeart/2005/8/layout/lProcess2"/>
    <dgm:cxn modelId="{1CFD415A-7FDD-403D-A9B7-499636C02326}" srcId="{005872A9-2026-417D-AE4B-43A66D01FB57}" destId="{6DF50D5F-74D3-4286-B52A-10579445DD06}" srcOrd="5" destOrd="0" parTransId="{99B60A26-63E4-4F7F-8C47-0879C4FF3B1C}" sibTransId="{AEC89D0E-C62E-4314-A9F9-51AFDFA4F93B}"/>
    <dgm:cxn modelId="{FB6B75A0-93FF-4A77-B04E-89436E530A66}" srcId="{005872A9-2026-417D-AE4B-43A66D01FB57}" destId="{F8658126-C740-4B42-BCE4-A185A5AAB601}" srcOrd="0" destOrd="0" parTransId="{C403D3B9-A6BB-4BA5-AEB6-56893F778E94}" sibTransId="{3FA89FB3-8476-4363-947D-EA0094157D1D}"/>
    <dgm:cxn modelId="{87413A38-66B9-47C1-9659-59CD534D2693}" type="presOf" srcId="{6E6EE2AF-B319-4AB6-ABC1-8DF98FB86F09}" destId="{450AE74C-85B9-4B4E-A186-F530A47D1078}" srcOrd="0" destOrd="0" presId="urn:microsoft.com/office/officeart/2005/8/layout/lProcess2"/>
    <dgm:cxn modelId="{BA07B575-5D47-4A34-99B4-942575B267B2}" srcId="{73D90B8E-8E89-4C5E-B6B0-0497D12BB656}" destId="{4B83A013-ECA9-4589-AEAA-D8A53D6F69D4}" srcOrd="2" destOrd="0" parTransId="{08244587-4D04-4D72-B602-85BA00976FE8}" sibTransId="{8D13CCF3-25DF-4C08-BCCD-5B7EB9DBE403}"/>
    <dgm:cxn modelId="{82B91C6E-D9F8-47BC-A08F-601361835833}" srcId="{3EBF85C8-10EB-4E2F-AC49-FA7F71110561}" destId="{5479A801-3A97-480A-89E1-3E7C468B076C}" srcOrd="5" destOrd="0" parTransId="{55EE5C61-291D-452C-9E99-08EDDE65C09E}" sibTransId="{345E5A32-C79D-4A40-A07A-22A5EB322748}"/>
    <dgm:cxn modelId="{34796EB0-7E4B-4ACD-81BF-5D3265CE840E}" type="presOf" srcId="{73D90B8E-8E89-4C5E-B6B0-0497D12BB656}" destId="{C748DBF8-424A-4961-B727-0849930F36AF}" srcOrd="0" destOrd="0" presId="urn:microsoft.com/office/officeart/2005/8/layout/lProcess2"/>
    <dgm:cxn modelId="{876B7D40-2806-4464-A709-321D0499415E}" srcId="{005872A9-2026-417D-AE4B-43A66D01FB57}" destId="{5729666D-97B2-4A0F-8B41-393A1202FDCA}" srcOrd="7" destOrd="0" parTransId="{B6B3D872-B720-403D-BE28-190C76BCF7A7}" sibTransId="{E0D20F68-7C0B-4CF8-9EEF-A116C9F22498}"/>
    <dgm:cxn modelId="{2C3930A3-CACF-4465-8DA5-F6D8842410DF}" type="presOf" srcId="{17328D97-E122-45EF-A7AE-B8C6DB89E735}" destId="{55FFE1B7-2B55-4999-A795-D691D45F91A7}" srcOrd="0" destOrd="0" presId="urn:microsoft.com/office/officeart/2005/8/layout/lProcess2"/>
    <dgm:cxn modelId="{35078BF0-8CD1-41BE-A6A2-FE6CB1DD111A}" srcId="{8D8D300C-7C41-44C8-9F88-03D2F5B48C38}" destId="{73D90B8E-8E89-4C5E-B6B0-0497D12BB656}" srcOrd="0" destOrd="0" parTransId="{1003C72E-BABB-443D-B569-5D67EAD520A6}" sibTransId="{232429A2-01F5-4533-A9FC-DF7AFD8F0702}"/>
    <dgm:cxn modelId="{9EBBE3E9-510D-4756-AF92-ABA1249EE5CC}" srcId="{005872A9-2026-417D-AE4B-43A66D01FB57}" destId="{009F4483-8D69-46F9-96C3-89EC53414DF3}" srcOrd="3" destOrd="0" parTransId="{CFF86322-088E-4C11-847E-0B3B38A69514}" sibTransId="{A872FFA0-3DB0-4461-B6EC-333B47598B3D}"/>
    <dgm:cxn modelId="{97E0DB89-6681-402D-9605-98C0DC0AE166}" type="presOf" srcId="{935A9DC8-0768-42FF-A11A-E417276788B5}" destId="{DD4D21A1-F3BE-4802-BB5B-CF807A059346}" srcOrd="0" destOrd="0" presId="urn:microsoft.com/office/officeart/2005/8/layout/lProcess2"/>
    <dgm:cxn modelId="{7936A8CC-D888-4D1B-9302-45B2EA1ADB57}" srcId="{72042B18-16E5-4534-AF80-D9A5121C6FB9}" destId="{B47875E8-8178-4B12-82E0-AB06E966694D}" srcOrd="0" destOrd="0" parTransId="{2F7FB96A-9F72-42B1-8203-B3FCA8BFC0D8}" sibTransId="{FF4309CF-12B1-4E20-BA6F-9B9067092D23}"/>
    <dgm:cxn modelId="{F7FDBE92-7964-49FB-B448-D9CFED6D379B}" srcId="{73D90B8E-8E89-4C5E-B6B0-0497D12BB656}" destId="{0BB11489-03CE-40CC-AE97-B928496AAB8F}" srcOrd="8" destOrd="0" parTransId="{A625EDEF-391D-4F87-93A6-044CCB3EC2A5}" sibTransId="{A70D4FB7-77DC-4C39-BFBB-3E92040386A9}"/>
    <dgm:cxn modelId="{A7162208-F657-418E-8331-4D9C0463E398}" srcId="{3EBF85C8-10EB-4E2F-AC49-FA7F71110561}" destId="{FE7AC123-C7B3-47D4-AC39-5678D018D0FA}" srcOrd="3" destOrd="0" parTransId="{C9B3A2A0-A6A7-4630-9CA7-77A0C3F902E8}" sibTransId="{2B14BA3D-F2D0-4B00-AE5D-602AB35DC41D}"/>
    <dgm:cxn modelId="{35ED0154-642C-4E4B-9D1A-7CA720EE0DE7}" type="presOf" srcId="{E9906212-0968-47B5-BA41-236B70E0A336}" destId="{929EA859-D56C-494A-B544-4BD6E1E19DD4}" srcOrd="0" destOrd="0" presId="urn:microsoft.com/office/officeart/2005/8/layout/lProcess2"/>
    <dgm:cxn modelId="{7D9FFA6B-96CB-485D-A973-5BBEF6FBDAED}" type="presOf" srcId="{009F4483-8D69-46F9-96C3-89EC53414DF3}" destId="{2844C706-946E-4C20-9C33-4B5A15E07387}" srcOrd="0" destOrd="0" presId="urn:microsoft.com/office/officeart/2005/8/layout/lProcess2"/>
    <dgm:cxn modelId="{35694101-BEAA-46A7-9C5A-DF6BD7ED9875}" type="presParOf" srcId="{CB4BEFC3-FF88-4FA8-8957-041A4FE4779D}" destId="{9AB348EB-6749-4962-BDFC-93011879972C}" srcOrd="0" destOrd="0" presId="urn:microsoft.com/office/officeart/2005/8/layout/lProcess2"/>
    <dgm:cxn modelId="{18A3FE66-33D4-4E8C-9D48-E0CF83D142B9}" type="presParOf" srcId="{9AB348EB-6749-4962-BDFC-93011879972C}" destId="{C748DBF8-424A-4961-B727-0849930F36AF}" srcOrd="0" destOrd="0" presId="urn:microsoft.com/office/officeart/2005/8/layout/lProcess2"/>
    <dgm:cxn modelId="{01D4FA93-9AC1-4706-A84A-9AFC142C2393}" type="presParOf" srcId="{9AB348EB-6749-4962-BDFC-93011879972C}" destId="{6ABB38E2-25BE-4AE4-8AE0-5F82BE1FB8B1}" srcOrd="1" destOrd="0" presId="urn:microsoft.com/office/officeart/2005/8/layout/lProcess2"/>
    <dgm:cxn modelId="{EC1E4AD2-852D-4ED6-BCB2-3C43792F560C}" type="presParOf" srcId="{9AB348EB-6749-4962-BDFC-93011879972C}" destId="{0EA1AAED-1B69-4D2C-90A5-B7BF9EB71477}" srcOrd="2" destOrd="0" presId="urn:microsoft.com/office/officeart/2005/8/layout/lProcess2"/>
    <dgm:cxn modelId="{DA78B344-5E1B-4E12-A70F-4254CBBE7833}" type="presParOf" srcId="{0EA1AAED-1B69-4D2C-90A5-B7BF9EB71477}" destId="{8AADE251-8890-489C-A539-AC528110D36F}" srcOrd="0" destOrd="0" presId="urn:microsoft.com/office/officeart/2005/8/layout/lProcess2"/>
    <dgm:cxn modelId="{3631DE42-4C07-471D-B939-D1252FE0389B}" type="presParOf" srcId="{8AADE251-8890-489C-A539-AC528110D36F}" destId="{85C4178D-E149-4163-BFDB-F6770CDA402E}" srcOrd="0" destOrd="0" presId="urn:microsoft.com/office/officeart/2005/8/layout/lProcess2"/>
    <dgm:cxn modelId="{4B8F0814-A29C-4693-9C0A-83EF03FC2E91}" type="presParOf" srcId="{8AADE251-8890-489C-A539-AC528110D36F}" destId="{645AEA49-9DE6-4D8C-90A1-C6FF2640B9B3}" srcOrd="1" destOrd="0" presId="urn:microsoft.com/office/officeart/2005/8/layout/lProcess2"/>
    <dgm:cxn modelId="{424FDDA2-FAB0-4167-9B89-FFBE0EAF9474}" type="presParOf" srcId="{8AADE251-8890-489C-A539-AC528110D36F}" destId="{8E626CF6-561A-48F8-AC3F-4032148212F5}" srcOrd="2" destOrd="0" presId="urn:microsoft.com/office/officeart/2005/8/layout/lProcess2"/>
    <dgm:cxn modelId="{3548563D-A725-4350-894E-AF6AC517FBF4}" type="presParOf" srcId="{8AADE251-8890-489C-A539-AC528110D36F}" destId="{4C2F4354-9DA9-45A0-A5C6-1636C5331C91}" srcOrd="3" destOrd="0" presId="urn:microsoft.com/office/officeart/2005/8/layout/lProcess2"/>
    <dgm:cxn modelId="{1A8DE279-B4F8-4615-A08E-8567D967FD73}" type="presParOf" srcId="{8AADE251-8890-489C-A539-AC528110D36F}" destId="{D7EE7448-450E-47D2-BA41-FF3B67ECACDD}" srcOrd="4" destOrd="0" presId="urn:microsoft.com/office/officeart/2005/8/layout/lProcess2"/>
    <dgm:cxn modelId="{5B7F2AE8-7AE8-4BFA-8E27-67033153DA0B}" type="presParOf" srcId="{8AADE251-8890-489C-A539-AC528110D36F}" destId="{F71E3E5B-FB84-4609-86A6-6375CB2CDD95}" srcOrd="5" destOrd="0" presId="urn:microsoft.com/office/officeart/2005/8/layout/lProcess2"/>
    <dgm:cxn modelId="{A440EA7E-E64A-4326-9FA1-2B0D627D7F7A}" type="presParOf" srcId="{8AADE251-8890-489C-A539-AC528110D36F}" destId="{6F37FA9B-2356-4D15-B558-48186D3F4545}" srcOrd="6" destOrd="0" presId="urn:microsoft.com/office/officeart/2005/8/layout/lProcess2"/>
    <dgm:cxn modelId="{8FB4D19E-0D16-472B-A502-A0CF64DFFCD5}" type="presParOf" srcId="{8AADE251-8890-489C-A539-AC528110D36F}" destId="{BACEBDEB-BD21-4B95-A7DB-13BA64CA0D87}" srcOrd="7" destOrd="0" presId="urn:microsoft.com/office/officeart/2005/8/layout/lProcess2"/>
    <dgm:cxn modelId="{9990E334-98FA-48C6-98BF-3F62F713A1F0}" type="presParOf" srcId="{8AADE251-8890-489C-A539-AC528110D36F}" destId="{970DB8BB-B0B1-405F-9CB7-F32F97630879}" srcOrd="8" destOrd="0" presId="urn:microsoft.com/office/officeart/2005/8/layout/lProcess2"/>
    <dgm:cxn modelId="{3CA62E5D-7E52-40D1-BA90-956CC9248D1E}" type="presParOf" srcId="{8AADE251-8890-489C-A539-AC528110D36F}" destId="{02BD752B-EC18-4039-946F-BC0962CDAF60}" srcOrd="9" destOrd="0" presId="urn:microsoft.com/office/officeart/2005/8/layout/lProcess2"/>
    <dgm:cxn modelId="{FFE19240-2E5E-468A-9457-3C1738D442FC}" type="presParOf" srcId="{8AADE251-8890-489C-A539-AC528110D36F}" destId="{6EA9D85B-0F26-445F-857C-CC30C3B6D5AC}" srcOrd="10" destOrd="0" presId="urn:microsoft.com/office/officeart/2005/8/layout/lProcess2"/>
    <dgm:cxn modelId="{FC12FA6E-D613-4AD5-8272-7AAC142F9E49}" type="presParOf" srcId="{8AADE251-8890-489C-A539-AC528110D36F}" destId="{18E8F73A-8823-426D-B6B6-260FF322704B}" srcOrd="11" destOrd="0" presId="urn:microsoft.com/office/officeart/2005/8/layout/lProcess2"/>
    <dgm:cxn modelId="{6E905D45-076F-409B-840E-9622BC449AEF}" type="presParOf" srcId="{8AADE251-8890-489C-A539-AC528110D36F}" destId="{2CA9ABE7-26BE-4176-9CCB-E85A52F65EF9}" srcOrd="12" destOrd="0" presId="urn:microsoft.com/office/officeart/2005/8/layout/lProcess2"/>
    <dgm:cxn modelId="{EC1EFF89-DC02-46CD-85E0-6B499E267C7A}" type="presParOf" srcId="{8AADE251-8890-489C-A539-AC528110D36F}" destId="{DC72D0A0-FE4F-4894-B6D7-24288A718586}" srcOrd="13" destOrd="0" presId="urn:microsoft.com/office/officeart/2005/8/layout/lProcess2"/>
    <dgm:cxn modelId="{AE934259-C753-4624-A995-7C1D97BFFEA3}" type="presParOf" srcId="{8AADE251-8890-489C-A539-AC528110D36F}" destId="{ED721F9E-DAD0-448F-B7D2-4D5B7F9F5412}" srcOrd="14" destOrd="0" presId="urn:microsoft.com/office/officeart/2005/8/layout/lProcess2"/>
    <dgm:cxn modelId="{6D6B12AC-8F46-43F3-B483-A91C0DA7EA23}" type="presParOf" srcId="{8AADE251-8890-489C-A539-AC528110D36F}" destId="{23425D0B-D4A9-410F-9C85-F0C90232AE67}" srcOrd="15" destOrd="0" presId="urn:microsoft.com/office/officeart/2005/8/layout/lProcess2"/>
    <dgm:cxn modelId="{3C4F9B26-2F88-4B93-B817-92D28FFF7289}" type="presParOf" srcId="{8AADE251-8890-489C-A539-AC528110D36F}" destId="{B7F1259A-C49D-4FB8-9669-F608B0E52E9D}" srcOrd="16" destOrd="0" presId="urn:microsoft.com/office/officeart/2005/8/layout/lProcess2"/>
    <dgm:cxn modelId="{C7B2FFDE-368A-4938-8FA2-497F37B5DE0E}" type="presParOf" srcId="{CB4BEFC3-FF88-4FA8-8957-041A4FE4779D}" destId="{05909A04-977F-47B8-BDED-2CFB6D4BAC4B}" srcOrd="1" destOrd="0" presId="urn:microsoft.com/office/officeart/2005/8/layout/lProcess2"/>
    <dgm:cxn modelId="{E4C82AEC-EAE1-4193-AE83-00EEA62686DD}" type="presParOf" srcId="{CB4BEFC3-FF88-4FA8-8957-041A4FE4779D}" destId="{9E6A45D9-0BBB-4BCE-8BD2-62737A4B6FAD}" srcOrd="2" destOrd="0" presId="urn:microsoft.com/office/officeart/2005/8/layout/lProcess2"/>
    <dgm:cxn modelId="{5A23C8FF-2D63-4B36-B8C4-4DC18418F6D3}" type="presParOf" srcId="{9E6A45D9-0BBB-4BCE-8BD2-62737A4B6FAD}" destId="{7083ED85-6F12-4B5F-9F62-40A711ADBCB7}" srcOrd="0" destOrd="0" presId="urn:microsoft.com/office/officeart/2005/8/layout/lProcess2"/>
    <dgm:cxn modelId="{C9F26F99-EF5B-4BAE-B3D0-4DA47B192F88}" type="presParOf" srcId="{9E6A45D9-0BBB-4BCE-8BD2-62737A4B6FAD}" destId="{9D538D54-2DC2-4D36-AA3E-8856E0886DC7}" srcOrd="1" destOrd="0" presId="urn:microsoft.com/office/officeart/2005/8/layout/lProcess2"/>
    <dgm:cxn modelId="{3C73D845-1198-4B8E-A567-A8923A967818}" type="presParOf" srcId="{9E6A45D9-0BBB-4BCE-8BD2-62737A4B6FAD}" destId="{47B2516E-8520-487D-BB66-BB695F416D64}" srcOrd="2" destOrd="0" presId="urn:microsoft.com/office/officeart/2005/8/layout/lProcess2"/>
    <dgm:cxn modelId="{AD44781C-7CB3-4D7B-8921-90E4FAC6C68B}" type="presParOf" srcId="{47B2516E-8520-487D-BB66-BB695F416D64}" destId="{D1992A02-DA1D-49E9-B122-AFD3306C6C40}" srcOrd="0" destOrd="0" presId="urn:microsoft.com/office/officeart/2005/8/layout/lProcess2"/>
    <dgm:cxn modelId="{215C159F-A859-4102-B6F7-66878616DD1E}" type="presParOf" srcId="{D1992A02-DA1D-49E9-B122-AFD3306C6C40}" destId="{DD4D21A1-F3BE-4802-BB5B-CF807A059346}" srcOrd="0" destOrd="0" presId="urn:microsoft.com/office/officeart/2005/8/layout/lProcess2"/>
    <dgm:cxn modelId="{CCA0B895-F0C4-4483-A168-D035D09B6045}" type="presParOf" srcId="{D1992A02-DA1D-49E9-B122-AFD3306C6C40}" destId="{FF12F501-8C47-4595-AB90-ECC4ECD456AD}" srcOrd="1" destOrd="0" presId="urn:microsoft.com/office/officeart/2005/8/layout/lProcess2"/>
    <dgm:cxn modelId="{8DBD9BD8-F703-41E6-91F3-DAE8774E1F9E}" type="presParOf" srcId="{D1992A02-DA1D-49E9-B122-AFD3306C6C40}" destId="{0087C85C-7576-4D89-AAC1-35B96E91E0E2}" srcOrd="2" destOrd="0" presId="urn:microsoft.com/office/officeart/2005/8/layout/lProcess2"/>
    <dgm:cxn modelId="{557A41AC-D6E7-4134-BCF4-8EA70EA01577}" type="presParOf" srcId="{D1992A02-DA1D-49E9-B122-AFD3306C6C40}" destId="{C364A3EC-52FD-4572-B9E8-A337C95A038A}" srcOrd="3" destOrd="0" presId="urn:microsoft.com/office/officeart/2005/8/layout/lProcess2"/>
    <dgm:cxn modelId="{533EC28D-7737-461F-9D69-EDD7371886EF}" type="presParOf" srcId="{D1992A02-DA1D-49E9-B122-AFD3306C6C40}" destId="{19C053FD-74DF-4C82-9E0A-38DF4D7E85E2}" srcOrd="4" destOrd="0" presId="urn:microsoft.com/office/officeart/2005/8/layout/lProcess2"/>
    <dgm:cxn modelId="{28C11608-EB06-4BE0-B7BA-BCC62AA19BC1}" type="presParOf" srcId="{D1992A02-DA1D-49E9-B122-AFD3306C6C40}" destId="{6E5FFF08-3DC4-44ED-8021-6AF8981CCA42}" srcOrd="5" destOrd="0" presId="urn:microsoft.com/office/officeart/2005/8/layout/lProcess2"/>
    <dgm:cxn modelId="{BA828BA4-9E12-4DC2-AD82-986BAA2066F1}" type="presParOf" srcId="{D1992A02-DA1D-49E9-B122-AFD3306C6C40}" destId="{CF7ABCF7-5B16-4551-B4E1-2FCA28156559}" srcOrd="6" destOrd="0" presId="urn:microsoft.com/office/officeart/2005/8/layout/lProcess2"/>
    <dgm:cxn modelId="{81EFC271-A15D-4A47-8B9A-7AEA1CB744B4}" type="presParOf" srcId="{D1992A02-DA1D-49E9-B122-AFD3306C6C40}" destId="{3875888D-8218-4DDB-99FE-5C556A26FAB8}" srcOrd="7" destOrd="0" presId="urn:microsoft.com/office/officeart/2005/8/layout/lProcess2"/>
    <dgm:cxn modelId="{A226C220-663D-43A3-B61C-949367C6BB4B}" type="presParOf" srcId="{D1992A02-DA1D-49E9-B122-AFD3306C6C40}" destId="{90B332A2-18E6-4920-B42D-9F8D1F929576}" srcOrd="8" destOrd="0" presId="urn:microsoft.com/office/officeart/2005/8/layout/lProcess2"/>
    <dgm:cxn modelId="{9F8B81DC-CB37-4DDD-8E8A-C7BF49B80922}" type="presParOf" srcId="{D1992A02-DA1D-49E9-B122-AFD3306C6C40}" destId="{BA5E76FF-C843-43D1-9828-DDF8F21F7023}" srcOrd="9" destOrd="0" presId="urn:microsoft.com/office/officeart/2005/8/layout/lProcess2"/>
    <dgm:cxn modelId="{C3495EBA-5FD8-405D-9087-24703520CB26}" type="presParOf" srcId="{D1992A02-DA1D-49E9-B122-AFD3306C6C40}" destId="{DA748581-8655-43CB-82B8-02A3202C3A8B}" srcOrd="10" destOrd="0" presId="urn:microsoft.com/office/officeart/2005/8/layout/lProcess2"/>
    <dgm:cxn modelId="{F2BA7BBE-7E53-42A6-9800-897902682706}" type="presParOf" srcId="{D1992A02-DA1D-49E9-B122-AFD3306C6C40}" destId="{026852C1-D985-417B-A785-C12F232639D0}" srcOrd="11" destOrd="0" presId="urn:microsoft.com/office/officeart/2005/8/layout/lProcess2"/>
    <dgm:cxn modelId="{A2840443-3879-468D-A30A-3A00B6A663D1}" type="presParOf" srcId="{D1992A02-DA1D-49E9-B122-AFD3306C6C40}" destId="{C86C46F5-74CB-476B-9E37-62627E1FEF6B}" srcOrd="12" destOrd="0" presId="urn:microsoft.com/office/officeart/2005/8/layout/lProcess2"/>
    <dgm:cxn modelId="{0E7FEA66-ED40-4E9D-AAE0-F29BFE9EB87A}" type="presParOf" srcId="{D1992A02-DA1D-49E9-B122-AFD3306C6C40}" destId="{A8DE0324-28B1-49CE-B607-F1548FF50294}" srcOrd="13" destOrd="0" presId="urn:microsoft.com/office/officeart/2005/8/layout/lProcess2"/>
    <dgm:cxn modelId="{E8B19D4A-49CC-4FA3-94DE-B8C491CDADC5}" type="presParOf" srcId="{D1992A02-DA1D-49E9-B122-AFD3306C6C40}" destId="{929EA859-D56C-494A-B544-4BD6E1E19DD4}" srcOrd="14" destOrd="0" presId="urn:microsoft.com/office/officeart/2005/8/layout/lProcess2"/>
    <dgm:cxn modelId="{E6341BA7-2571-42A8-8BC8-03DBADA60B4A}" type="presParOf" srcId="{CB4BEFC3-FF88-4FA8-8957-041A4FE4779D}" destId="{8CCE54C0-AF88-4E34-9511-4F6719361F9A}" srcOrd="3" destOrd="0" presId="urn:microsoft.com/office/officeart/2005/8/layout/lProcess2"/>
    <dgm:cxn modelId="{7BA26ED4-8D1C-4FCA-BDD6-0AF9FD97ED55}" type="presParOf" srcId="{CB4BEFC3-FF88-4FA8-8957-041A4FE4779D}" destId="{52AE0A06-79F2-401C-B1C7-8E2F9369117B}" srcOrd="4" destOrd="0" presId="urn:microsoft.com/office/officeart/2005/8/layout/lProcess2"/>
    <dgm:cxn modelId="{FDEF3379-8AD4-4035-9EB9-B576529AD872}" type="presParOf" srcId="{52AE0A06-79F2-401C-B1C7-8E2F9369117B}" destId="{20A85503-9C9A-4CC1-8358-FE2B41286605}" srcOrd="0" destOrd="0" presId="urn:microsoft.com/office/officeart/2005/8/layout/lProcess2"/>
    <dgm:cxn modelId="{01B1DED0-DAC2-40C2-B3EA-07693AF6C8AD}" type="presParOf" srcId="{52AE0A06-79F2-401C-B1C7-8E2F9369117B}" destId="{B5A165D2-C428-4ADA-8052-A1B3AEDF749B}" srcOrd="1" destOrd="0" presId="urn:microsoft.com/office/officeart/2005/8/layout/lProcess2"/>
    <dgm:cxn modelId="{DBB2CFB8-3DCE-478D-A389-CDF198726434}" type="presParOf" srcId="{52AE0A06-79F2-401C-B1C7-8E2F9369117B}" destId="{715FD09C-B3E8-4D87-B2A3-ABBCB8E76FEE}" srcOrd="2" destOrd="0" presId="urn:microsoft.com/office/officeart/2005/8/layout/lProcess2"/>
    <dgm:cxn modelId="{501F6A11-424A-48CF-82EE-E8F391849E9F}" type="presParOf" srcId="{715FD09C-B3E8-4D87-B2A3-ABBCB8E76FEE}" destId="{3A2654C4-8704-4BDC-9E11-EB75FF25DD65}" srcOrd="0" destOrd="0" presId="urn:microsoft.com/office/officeart/2005/8/layout/lProcess2"/>
    <dgm:cxn modelId="{635665CA-AA05-4AB2-A889-D4ECA78349E6}" type="presParOf" srcId="{3A2654C4-8704-4BDC-9E11-EB75FF25DD65}" destId="{28FD1157-DBE1-4AFC-B774-38F052308558}" srcOrd="0" destOrd="0" presId="urn:microsoft.com/office/officeart/2005/8/layout/lProcess2"/>
    <dgm:cxn modelId="{02137A8C-89E8-4821-9047-8FD9F6284954}" type="presParOf" srcId="{3A2654C4-8704-4BDC-9E11-EB75FF25DD65}" destId="{B184A6F9-949C-448D-8C76-FFC98BC4D196}" srcOrd="1" destOrd="0" presId="urn:microsoft.com/office/officeart/2005/8/layout/lProcess2"/>
    <dgm:cxn modelId="{B776E5B8-B53F-443D-A53C-00AF59001F17}" type="presParOf" srcId="{3A2654C4-8704-4BDC-9E11-EB75FF25DD65}" destId="{55FFE1B7-2B55-4999-A795-D691D45F91A7}" srcOrd="2" destOrd="0" presId="urn:microsoft.com/office/officeart/2005/8/layout/lProcess2"/>
    <dgm:cxn modelId="{486C67D4-FA82-4F2F-B055-887B047DF677}" type="presParOf" srcId="{3A2654C4-8704-4BDC-9E11-EB75FF25DD65}" destId="{90ABF57D-22C1-4262-A224-2CB29186A4BA}" srcOrd="3" destOrd="0" presId="urn:microsoft.com/office/officeart/2005/8/layout/lProcess2"/>
    <dgm:cxn modelId="{8C7005C1-D099-41ED-BD94-644B3C3A3CD3}" type="presParOf" srcId="{3A2654C4-8704-4BDC-9E11-EB75FF25DD65}" destId="{3362C9CE-AB3F-4E94-9113-85E00DE4C6FA}" srcOrd="4" destOrd="0" presId="urn:microsoft.com/office/officeart/2005/8/layout/lProcess2"/>
    <dgm:cxn modelId="{0EC9E209-EB6B-4186-B076-1D8D3939A32B}" type="presParOf" srcId="{3A2654C4-8704-4BDC-9E11-EB75FF25DD65}" destId="{C6A3154E-B878-4B79-BF46-0557287BB51B}" srcOrd="5" destOrd="0" presId="urn:microsoft.com/office/officeart/2005/8/layout/lProcess2"/>
    <dgm:cxn modelId="{477B3017-13C6-4024-982C-8FAD73ACFACA}" type="presParOf" srcId="{3A2654C4-8704-4BDC-9E11-EB75FF25DD65}" destId="{2844C706-946E-4C20-9C33-4B5A15E07387}" srcOrd="6" destOrd="0" presId="urn:microsoft.com/office/officeart/2005/8/layout/lProcess2"/>
    <dgm:cxn modelId="{82EC8255-FED4-4705-80DC-09F0ED9C98C9}" type="presParOf" srcId="{3A2654C4-8704-4BDC-9E11-EB75FF25DD65}" destId="{F6EECFAB-FBDC-4362-ABC5-BB878B2F0631}" srcOrd="7" destOrd="0" presId="urn:microsoft.com/office/officeart/2005/8/layout/lProcess2"/>
    <dgm:cxn modelId="{EE4F4477-B34E-4129-BF56-7FAF4A72F43D}" type="presParOf" srcId="{3A2654C4-8704-4BDC-9E11-EB75FF25DD65}" destId="{661FAC7A-67B6-4A9F-9B6A-9AF6E1EAE63B}" srcOrd="8" destOrd="0" presId="urn:microsoft.com/office/officeart/2005/8/layout/lProcess2"/>
    <dgm:cxn modelId="{F046567B-31FF-4E15-BB22-56C1E3E670C8}" type="presParOf" srcId="{3A2654C4-8704-4BDC-9E11-EB75FF25DD65}" destId="{E28BFB47-AD5E-4756-8C68-5A42F43CBDEE}" srcOrd="9" destOrd="0" presId="urn:microsoft.com/office/officeart/2005/8/layout/lProcess2"/>
    <dgm:cxn modelId="{FE2CE734-76BB-424F-8727-4BB35DAEE4F9}" type="presParOf" srcId="{3A2654C4-8704-4BDC-9E11-EB75FF25DD65}" destId="{031B4C5A-20CC-44ED-BE76-94E5A6215D3B}" srcOrd="10" destOrd="0" presId="urn:microsoft.com/office/officeart/2005/8/layout/lProcess2"/>
    <dgm:cxn modelId="{E79C7FD7-D0EC-402D-BB01-4F9EC9CE61BB}" type="presParOf" srcId="{3A2654C4-8704-4BDC-9E11-EB75FF25DD65}" destId="{BDC34EA9-4299-4E2A-8F0E-082537B58BF4}" srcOrd="11" destOrd="0" presId="urn:microsoft.com/office/officeart/2005/8/layout/lProcess2"/>
    <dgm:cxn modelId="{CC1C00DA-D408-42A3-B69A-4F7F5C7AD444}" type="presParOf" srcId="{3A2654C4-8704-4BDC-9E11-EB75FF25DD65}" destId="{6C1360FB-CFED-4EDE-A587-D4E0604842AC}" srcOrd="12" destOrd="0" presId="urn:microsoft.com/office/officeart/2005/8/layout/lProcess2"/>
    <dgm:cxn modelId="{6C760354-4D4B-4CC9-A1A9-47BEA6938FD8}" type="presParOf" srcId="{3A2654C4-8704-4BDC-9E11-EB75FF25DD65}" destId="{71A659A8-2E0C-4B11-914A-F758AB21F64A}" srcOrd="13" destOrd="0" presId="urn:microsoft.com/office/officeart/2005/8/layout/lProcess2"/>
    <dgm:cxn modelId="{9B4C0BCE-A475-4AE6-AC4D-56844CEB6548}" type="presParOf" srcId="{3A2654C4-8704-4BDC-9E11-EB75FF25DD65}" destId="{D152E666-D9D8-43A9-B278-673E25C2A4C3}" srcOrd="14" destOrd="0" presId="urn:microsoft.com/office/officeart/2005/8/layout/lProcess2"/>
    <dgm:cxn modelId="{CBB7F83B-9D4B-4E9A-84DC-C8A520ADF1B0}" type="presParOf" srcId="{CB4BEFC3-FF88-4FA8-8957-041A4FE4779D}" destId="{EDBC260F-4DD6-4E51-BC8E-D07BF3197D61}" srcOrd="5" destOrd="0" presId="urn:microsoft.com/office/officeart/2005/8/layout/lProcess2"/>
    <dgm:cxn modelId="{8DF6E41E-CDDF-4D82-834E-0A92776629D6}" type="presParOf" srcId="{CB4BEFC3-FF88-4FA8-8957-041A4FE4779D}" destId="{A0FDB2A3-8144-43EC-854B-4E4A38FDDE9E}" srcOrd="6" destOrd="0" presId="urn:microsoft.com/office/officeart/2005/8/layout/lProcess2"/>
    <dgm:cxn modelId="{8001AB7A-D0B3-4D28-84CB-BE4C5531CE91}" type="presParOf" srcId="{A0FDB2A3-8144-43EC-854B-4E4A38FDDE9E}" destId="{DCCE76D2-D55A-41B0-9270-9846A01C494F}" srcOrd="0" destOrd="0" presId="urn:microsoft.com/office/officeart/2005/8/layout/lProcess2"/>
    <dgm:cxn modelId="{724E0912-11CE-47E5-B5E3-525B32FC9D7A}" type="presParOf" srcId="{A0FDB2A3-8144-43EC-854B-4E4A38FDDE9E}" destId="{97808465-01C2-43AE-A7E2-1D19740D7483}" srcOrd="1" destOrd="0" presId="urn:microsoft.com/office/officeart/2005/8/layout/lProcess2"/>
    <dgm:cxn modelId="{D02A80E7-BD1C-42E5-BE44-7D290E5B5390}" type="presParOf" srcId="{A0FDB2A3-8144-43EC-854B-4E4A38FDDE9E}" destId="{7F328ADA-E292-46DF-BA09-F6ED3795F0FD}" srcOrd="2" destOrd="0" presId="urn:microsoft.com/office/officeart/2005/8/layout/lProcess2"/>
    <dgm:cxn modelId="{4D9F7AA3-C322-4BCD-B1CC-3132794ADE96}" type="presParOf" srcId="{7F328ADA-E292-46DF-BA09-F6ED3795F0FD}" destId="{6D7E4622-0E6E-4857-B2CD-745955F86EEC}" srcOrd="0" destOrd="0" presId="urn:microsoft.com/office/officeart/2005/8/layout/lProcess2"/>
    <dgm:cxn modelId="{DF8540AB-8E4E-4A2A-9E1F-C1249CF7F531}" type="presParOf" srcId="{6D7E4622-0E6E-4857-B2CD-745955F86EEC}" destId="{67BDC20A-0EE9-4B69-A390-36A60B301939}" srcOrd="0" destOrd="0" presId="urn:microsoft.com/office/officeart/2005/8/layout/lProcess2"/>
    <dgm:cxn modelId="{226D7BA8-B8E2-4046-BE9C-7F7B7DFF8E08}" type="presParOf" srcId="{6D7E4622-0E6E-4857-B2CD-745955F86EEC}" destId="{1FC8E9D8-51C7-4090-AD8F-230AC631DAF7}" srcOrd="1" destOrd="0" presId="urn:microsoft.com/office/officeart/2005/8/layout/lProcess2"/>
    <dgm:cxn modelId="{27A792CD-F187-429D-942B-3A8C3F58C210}" type="presParOf" srcId="{6D7E4622-0E6E-4857-B2CD-745955F86EEC}" destId="{E3030CC1-59F6-4B9F-968B-7629FD40C197}" srcOrd="2" destOrd="0" presId="urn:microsoft.com/office/officeart/2005/8/layout/lProcess2"/>
    <dgm:cxn modelId="{5DECFBC0-4C16-497D-8FAE-2777E83C9933}" type="presParOf" srcId="{6D7E4622-0E6E-4857-B2CD-745955F86EEC}" destId="{E2CAEBCF-45B7-4D35-BE68-B1CAB96B0257}" srcOrd="3" destOrd="0" presId="urn:microsoft.com/office/officeart/2005/8/layout/lProcess2"/>
    <dgm:cxn modelId="{E91A699C-23AD-4FBE-9B5F-9D0529E2564C}" type="presParOf" srcId="{6D7E4622-0E6E-4857-B2CD-745955F86EEC}" destId="{0D38E284-0902-4A98-BD41-BBCD828E1894}" srcOrd="4" destOrd="0" presId="urn:microsoft.com/office/officeart/2005/8/layout/lProcess2"/>
    <dgm:cxn modelId="{E53E95F7-6ABE-45BF-A21D-023337703142}" type="presParOf" srcId="{6D7E4622-0E6E-4857-B2CD-745955F86EEC}" destId="{7CF2D483-C940-4114-B3CB-3DF3ACC4BC3D}" srcOrd="5" destOrd="0" presId="urn:microsoft.com/office/officeart/2005/8/layout/lProcess2"/>
    <dgm:cxn modelId="{4F360B52-A8B2-4598-A215-EFB6917F7DD4}" type="presParOf" srcId="{6D7E4622-0E6E-4857-B2CD-745955F86EEC}" destId="{6FF19DE8-BBB0-4B4E-B4CF-BA9EF7CFB379}" srcOrd="6" destOrd="0" presId="urn:microsoft.com/office/officeart/2005/8/layout/lProcess2"/>
    <dgm:cxn modelId="{B9727F3B-F865-4924-818A-72A54D65BB30}" type="presParOf" srcId="{6D7E4622-0E6E-4857-B2CD-745955F86EEC}" destId="{BF10D393-2F82-4E38-B490-956A844715C0}" srcOrd="7" destOrd="0" presId="urn:microsoft.com/office/officeart/2005/8/layout/lProcess2"/>
    <dgm:cxn modelId="{FACB96E4-33D6-4390-A9C6-921DF6813916}" type="presParOf" srcId="{6D7E4622-0E6E-4857-B2CD-745955F86EEC}" destId="{10C396EE-2E36-4D4E-9015-15C96CC110B6}" srcOrd="8" destOrd="0" presId="urn:microsoft.com/office/officeart/2005/8/layout/lProcess2"/>
    <dgm:cxn modelId="{1D865AA9-A07C-45CD-8883-73FD1139492A}" type="presParOf" srcId="{6D7E4622-0E6E-4857-B2CD-745955F86EEC}" destId="{1B8F9FAC-56F2-488D-9354-A24BA518F1EB}" srcOrd="9" destOrd="0" presId="urn:microsoft.com/office/officeart/2005/8/layout/lProcess2"/>
    <dgm:cxn modelId="{7ED746E1-A557-42D0-9903-F23A27FB5B4D}" type="presParOf" srcId="{6D7E4622-0E6E-4857-B2CD-745955F86EEC}" destId="{9397C9DE-4FC3-458E-ACD5-4BC43A58E17F}" srcOrd="10" destOrd="0" presId="urn:microsoft.com/office/officeart/2005/8/layout/lProcess2"/>
    <dgm:cxn modelId="{8E1DD469-62F9-4D11-AE22-DD36F8A86F2E}" type="presParOf" srcId="{6D7E4622-0E6E-4857-B2CD-745955F86EEC}" destId="{1DAE95B4-2EB8-4B14-956E-DF3D57F9400C}" srcOrd="11" destOrd="0" presId="urn:microsoft.com/office/officeart/2005/8/layout/lProcess2"/>
    <dgm:cxn modelId="{0E540D1A-35EB-4380-A9AA-8BFD101B1623}" type="presParOf" srcId="{6D7E4622-0E6E-4857-B2CD-745955F86EEC}" destId="{450AE74C-85B9-4B4E-A186-F530A47D1078}" srcOrd="12" destOrd="0" presId="urn:microsoft.com/office/officeart/2005/8/layout/lProcess2"/>
    <dgm:cxn modelId="{2BF85A42-D07B-4607-AA22-7BA5126FFD93}" type="presParOf" srcId="{6D7E4622-0E6E-4857-B2CD-745955F86EEC}" destId="{BD178CB3-4416-46A8-ADD9-C2C6EFACE2FA}" srcOrd="13" destOrd="0" presId="urn:microsoft.com/office/officeart/2005/8/layout/lProcess2"/>
    <dgm:cxn modelId="{66C5872F-010C-4EC5-B6E2-32DD2FD94C11}" type="presParOf" srcId="{6D7E4622-0E6E-4857-B2CD-745955F86EEC}" destId="{B3806B1A-A57D-4721-8C9C-91EF5DCAC12B}" srcOrd="14" destOrd="0" presId="urn:microsoft.com/office/officeart/2005/8/layout/lProcess2"/>
    <dgm:cxn modelId="{95A69D67-65E6-4183-AD1D-F3D060A5A643}" type="presParOf" srcId="{6D7E4622-0E6E-4857-B2CD-745955F86EEC}" destId="{F312FEF5-5146-4DE1-9F45-66774EB5D80C}" srcOrd="15" destOrd="0" presId="urn:microsoft.com/office/officeart/2005/8/layout/lProcess2"/>
    <dgm:cxn modelId="{F1DC32C2-E5F3-40E5-BEB3-26D2D2F48634}" type="presParOf" srcId="{6D7E4622-0E6E-4857-B2CD-745955F86EEC}" destId="{21458619-4A2A-4E7E-9F1E-2661EDE4B5F6}" srcOrd="1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8D300C-7C41-44C8-9F88-03D2F5B48C3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kumimoji="1" lang="ja-JP" altLang="en-US"/>
        </a:p>
      </dgm:t>
    </dgm:pt>
    <dgm:pt modelId="{73D90B8E-8E89-4C5E-B6B0-0497D12BB656}">
      <dgm:prSet phldrT="[テキスト]" custT="1"/>
      <dgm:spPr>
        <a:xfrm>
          <a:off x="369" y="0"/>
          <a:ext cx="362225" cy="4788693"/>
        </a:xfrm>
        <a:noFill/>
        <a:ln>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effectLst/>
      </dgm:spPr>
      <dgm:t>
        <a:bodyPr/>
        <a:lstStyle/>
        <a:p>
          <a:pPr algn="l"/>
          <a:r>
            <a:rPr kumimoji="1" lang="ja-JP" altLang="en-US" sz="600" dirty="0" smtClean="0">
              <a:solidFill>
                <a:sysClr val="windowText" lastClr="000000">
                  <a:hueOff val="0"/>
                  <a:satOff val="0"/>
                  <a:lumOff val="0"/>
                  <a:alphaOff val="0"/>
                </a:sysClr>
              </a:solidFill>
              <a:latin typeface="Calibri"/>
              <a:ea typeface="ＭＳ Ｐゴシック"/>
              <a:cs typeface="+mn-cs"/>
            </a:rPr>
            <a:t>ＫＡＢＣ</a:t>
          </a:r>
          <a:r>
            <a:rPr kumimoji="1" lang="en-US" altLang="ja-JP" sz="600" dirty="0" smtClean="0">
              <a:solidFill>
                <a:sysClr val="windowText" lastClr="000000">
                  <a:hueOff val="0"/>
                  <a:satOff val="0"/>
                  <a:lumOff val="0"/>
                  <a:alphaOff val="0"/>
                </a:sysClr>
              </a:solidFill>
              <a:latin typeface="Calibri"/>
              <a:ea typeface="ＭＳ Ｐゴシック"/>
              <a:cs typeface="+mn-cs"/>
            </a:rPr>
            <a:t>-Ⅱ</a:t>
          </a:r>
        </a:p>
        <a:p>
          <a:pPr algn="l"/>
          <a:r>
            <a:rPr kumimoji="1" lang="ja-JP" altLang="en-US" sz="600" dirty="0" smtClean="0">
              <a:solidFill>
                <a:sysClr val="windowText" lastClr="000000">
                  <a:hueOff val="0"/>
                  <a:satOff val="0"/>
                  <a:lumOff val="0"/>
                  <a:alphaOff val="0"/>
                </a:sysClr>
              </a:solidFill>
              <a:latin typeface="Calibri"/>
              <a:ea typeface="ＭＳ Ｐゴシック"/>
              <a:cs typeface="+mn-cs"/>
            </a:rPr>
            <a:t>（多面的な認知）</a:t>
          </a:r>
          <a:endParaRPr kumimoji="1" lang="ja-JP" altLang="en-US" sz="600" dirty="0">
            <a:solidFill>
              <a:sysClr val="windowText" lastClr="000000">
                <a:hueOff val="0"/>
                <a:satOff val="0"/>
                <a:lumOff val="0"/>
                <a:alphaOff val="0"/>
              </a:sysClr>
            </a:solidFill>
            <a:latin typeface="Calibri"/>
            <a:ea typeface="ＭＳ Ｐゴシック"/>
            <a:cs typeface="+mn-cs"/>
          </a:endParaRPr>
        </a:p>
      </dgm:t>
    </dgm:pt>
    <dgm:pt modelId="{1003C72E-BABB-443D-B569-5D67EAD520A6}" type="parTrans" cxnId="{35078BF0-8CD1-41BE-A6A2-FE6CB1DD111A}">
      <dgm:prSet/>
      <dgm:spPr/>
      <dgm:t>
        <a:bodyPr/>
        <a:lstStyle/>
        <a:p>
          <a:endParaRPr kumimoji="1" lang="ja-JP" altLang="en-US"/>
        </a:p>
      </dgm:t>
    </dgm:pt>
    <dgm:pt modelId="{232429A2-01F5-4533-A9FC-DF7AFD8F0702}" type="sibTrans" cxnId="{35078BF0-8CD1-41BE-A6A2-FE6CB1DD111A}">
      <dgm:prSet/>
      <dgm:spPr/>
      <dgm:t>
        <a:bodyPr/>
        <a:lstStyle/>
        <a:p>
          <a:endParaRPr kumimoji="1" lang="ja-JP" altLang="en-US"/>
        </a:p>
      </dgm:t>
    </dgm:pt>
    <dgm:pt modelId="{38152765-C6B5-4591-982C-554BF3650261}">
      <dgm:prSet phldrT="[テキスト]" custT="1"/>
      <dgm:spPr>
        <a:xfrm>
          <a:off x="44911" y="1401807"/>
          <a:ext cx="289780" cy="350409"/>
        </a:xfrm>
        <a:noFill/>
        <a:ln w="6350" cap="flat" cmpd="sng" algn="ctr">
          <a:solidFill>
            <a:sysClr val="windowText" lastClr="000000"/>
          </a:solidFill>
          <a:prstDash val="solid"/>
        </a:ln>
        <a:effectLst/>
      </dgm:spPr>
      <dgm:t>
        <a:bodyPr/>
        <a:lstStyle/>
        <a:p>
          <a:r>
            <a:rPr kumimoji="1" lang="ja-JP" altLang="en-US" sz="600" dirty="0" smtClean="0">
              <a:solidFill>
                <a:sysClr val="windowText" lastClr="000000"/>
              </a:solidFill>
              <a:latin typeface="Calibri"/>
              <a:ea typeface="ＭＳ Ｐゴシック"/>
              <a:cs typeface="+mn-cs"/>
            </a:rPr>
            <a:t>継次</a:t>
          </a:r>
          <a:endParaRPr kumimoji="1" lang="ja-JP" altLang="en-US" sz="600" dirty="0">
            <a:solidFill>
              <a:sysClr val="windowText" lastClr="000000"/>
            </a:solidFill>
            <a:latin typeface="Calibri"/>
            <a:ea typeface="ＭＳ Ｐゴシック"/>
            <a:cs typeface="+mn-cs"/>
          </a:endParaRPr>
        </a:p>
      </dgm:t>
    </dgm:pt>
    <dgm:pt modelId="{10BC7BCC-2385-44A3-902C-CB227F0D26C0}" type="parTrans" cxnId="{1C8FC568-61FB-409C-81E3-6AD287B88CC9}">
      <dgm:prSet/>
      <dgm:spPr/>
      <dgm:t>
        <a:bodyPr/>
        <a:lstStyle/>
        <a:p>
          <a:endParaRPr kumimoji="1" lang="ja-JP" altLang="en-US"/>
        </a:p>
      </dgm:t>
    </dgm:pt>
    <dgm:pt modelId="{87E50757-9F7B-496B-9CA9-915FB82F5CA1}" type="sibTrans" cxnId="{1C8FC568-61FB-409C-81E3-6AD287B88CC9}">
      <dgm:prSet/>
      <dgm:spPr/>
      <dgm:t>
        <a:bodyPr/>
        <a:lstStyle/>
        <a:p>
          <a:endParaRPr kumimoji="1" lang="ja-JP" altLang="en-US"/>
        </a:p>
      </dgm:t>
    </dgm:pt>
    <dgm:pt modelId="{1B775694-01D4-4E69-A28C-FDB68A68413A}">
      <dgm:prSet phldrT="[テキスト]" custT="1"/>
      <dgm:spPr>
        <a:xfrm>
          <a:off x="36591" y="1834002"/>
          <a:ext cx="289780" cy="299030"/>
        </a:xfrm>
        <a:noFill/>
        <a:ln w="6350" cap="flat" cmpd="sng" algn="ctr">
          <a:solidFill>
            <a:sysClr val="windowText" lastClr="000000"/>
          </a:solidFill>
          <a:prstDash val="solid"/>
        </a:ln>
        <a:effectLst/>
      </dgm:spPr>
      <dgm:t>
        <a:bodyPr/>
        <a:lstStyle/>
        <a:p>
          <a:r>
            <a:rPr kumimoji="1" lang="ja-JP" altLang="en-US" sz="600" dirty="0" smtClean="0">
              <a:solidFill>
                <a:sysClr val="windowText" lastClr="000000"/>
              </a:solidFill>
              <a:latin typeface="Calibri"/>
              <a:ea typeface="ＭＳ Ｐゴシック"/>
              <a:cs typeface="+mn-cs"/>
            </a:rPr>
            <a:t>同時</a:t>
          </a:r>
          <a:endParaRPr kumimoji="1" lang="ja-JP" altLang="en-US" sz="600" dirty="0">
            <a:solidFill>
              <a:sysClr val="windowText" lastClr="000000"/>
            </a:solidFill>
            <a:latin typeface="Calibri"/>
            <a:ea typeface="ＭＳ Ｐゴシック"/>
            <a:cs typeface="+mn-cs"/>
          </a:endParaRPr>
        </a:p>
      </dgm:t>
    </dgm:pt>
    <dgm:pt modelId="{0916B397-F73B-4200-BFC7-8CA94B7E9039}" type="parTrans" cxnId="{13A8396A-D07F-48D6-BE3D-24C49C409FB6}">
      <dgm:prSet/>
      <dgm:spPr/>
      <dgm:t>
        <a:bodyPr/>
        <a:lstStyle/>
        <a:p>
          <a:endParaRPr kumimoji="1" lang="ja-JP" altLang="en-US"/>
        </a:p>
      </dgm:t>
    </dgm:pt>
    <dgm:pt modelId="{1B7CA360-420A-47A4-AD8D-75C8CEEAD063}" type="sibTrans" cxnId="{13A8396A-D07F-48D6-BE3D-24C49C409FB6}">
      <dgm:prSet/>
      <dgm:spPr/>
      <dgm:t>
        <a:bodyPr/>
        <a:lstStyle/>
        <a:p>
          <a:endParaRPr kumimoji="1" lang="ja-JP" altLang="en-US"/>
        </a:p>
      </dgm:t>
    </dgm:pt>
    <dgm:pt modelId="{3EBF85C8-10EB-4E2F-AC49-FA7F71110561}">
      <dgm:prSet phldrT="[テキスト]" custT="1"/>
      <dgm:spPr>
        <a:xfrm>
          <a:off x="389762" y="0"/>
          <a:ext cx="362225" cy="4788693"/>
        </a:xfrm>
        <a:noFill/>
        <a:ln>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effectLst/>
      </dgm:spPr>
      <dgm:t>
        <a:bodyPr/>
        <a:lstStyle/>
        <a:p>
          <a:pPr algn="l"/>
          <a:r>
            <a:rPr kumimoji="1" lang="ja-JP" altLang="en-US" sz="500" dirty="0" smtClean="0">
              <a:solidFill>
                <a:sysClr val="windowText" lastClr="000000">
                  <a:hueOff val="0"/>
                  <a:satOff val="0"/>
                  <a:lumOff val="0"/>
                  <a:alphaOff val="0"/>
                </a:sysClr>
              </a:solidFill>
              <a:latin typeface="Calibri"/>
              <a:ea typeface="ＭＳ Ｐゴシック"/>
              <a:cs typeface="+mn-cs"/>
            </a:rPr>
            <a:t>ＷＩＳＣ</a:t>
          </a:r>
          <a:endParaRPr kumimoji="1" lang="en-US" altLang="ja-JP" sz="500" dirty="0" smtClean="0">
            <a:solidFill>
              <a:sysClr val="windowText" lastClr="000000">
                <a:hueOff val="0"/>
                <a:satOff val="0"/>
                <a:lumOff val="0"/>
                <a:alphaOff val="0"/>
              </a:sysClr>
            </a:solidFill>
            <a:latin typeface="Calibri"/>
            <a:ea typeface="ＭＳ Ｐゴシック"/>
            <a:cs typeface="+mn-cs"/>
          </a:endParaRPr>
        </a:p>
        <a:p>
          <a:pPr algn="l"/>
          <a:r>
            <a:rPr kumimoji="1" lang="en-US" altLang="ja-JP" sz="500" dirty="0" smtClean="0">
              <a:solidFill>
                <a:sysClr val="windowText" lastClr="000000">
                  <a:hueOff val="0"/>
                  <a:satOff val="0"/>
                  <a:lumOff val="0"/>
                  <a:alphaOff val="0"/>
                </a:sysClr>
              </a:solidFill>
              <a:latin typeface="Calibri"/>
              <a:ea typeface="ＭＳ Ｐゴシック"/>
              <a:cs typeface="+mn-cs"/>
            </a:rPr>
            <a:t>-Ⅳ</a:t>
          </a:r>
        </a:p>
        <a:p>
          <a:pPr algn="l"/>
          <a:r>
            <a:rPr kumimoji="1" lang="ja-JP" altLang="en-US" sz="500" dirty="0" smtClean="0">
              <a:solidFill>
                <a:sysClr val="windowText" lastClr="000000">
                  <a:hueOff val="0"/>
                  <a:satOff val="0"/>
                  <a:lumOff val="0"/>
                  <a:alphaOff val="0"/>
                </a:sysClr>
              </a:solidFill>
              <a:latin typeface="Calibri"/>
              <a:ea typeface="ＭＳ Ｐゴシック"/>
              <a:cs typeface="+mn-cs"/>
            </a:rPr>
            <a:t>（文脈依存な認知）</a:t>
          </a:r>
          <a:endParaRPr kumimoji="1" lang="ja-JP" altLang="en-US" sz="500" dirty="0">
            <a:solidFill>
              <a:sysClr val="windowText" lastClr="000000">
                <a:hueOff val="0"/>
                <a:satOff val="0"/>
                <a:lumOff val="0"/>
                <a:alphaOff val="0"/>
              </a:sysClr>
            </a:solidFill>
            <a:latin typeface="Calibri"/>
            <a:ea typeface="ＭＳ Ｐゴシック"/>
            <a:cs typeface="+mn-cs"/>
          </a:endParaRPr>
        </a:p>
      </dgm:t>
    </dgm:pt>
    <dgm:pt modelId="{98CEFA24-ED47-4C5F-A514-7F7D8E33F8C8}" type="parTrans" cxnId="{23BB3E96-EBBD-464B-8108-76B03275DF90}">
      <dgm:prSet/>
      <dgm:spPr/>
      <dgm:t>
        <a:bodyPr/>
        <a:lstStyle/>
        <a:p>
          <a:endParaRPr kumimoji="1" lang="ja-JP" altLang="en-US"/>
        </a:p>
      </dgm:t>
    </dgm:pt>
    <dgm:pt modelId="{C97A7467-9F20-42A3-B819-35CA4C2C9C93}" type="sibTrans" cxnId="{23BB3E96-EBBD-464B-8108-76B03275DF90}">
      <dgm:prSet/>
      <dgm:spPr/>
      <dgm:t>
        <a:bodyPr/>
        <a:lstStyle/>
        <a:p>
          <a:endParaRPr kumimoji="1" lang="ja-JP" altLang="en-US"/>
        </a:p>
      </dgm:t>
    </dgm:pt>
    <dgm:pt modelId="{935A9DC8-0768-42FF-A11A-E417276788B5}">
      <dgm:prSet phldrT="[テキスト]" custT="1"/>
      <dgm:spPr>
        <a:xfrm>
          <a:off x="425984" y="1438076"/>
          <a:ext cx="289780" cy="308909"/>
        </a:xfrm>
        <a:noFill/>
        <a:ln w="6350" cap="flat" cmpd="sng" algn="ctr">
          <a:solidFill>
            <a:scrgbClr r="0" g="0" b="0"/>
          </a:solidFill>
          <a:prstDash val="solid"/>
        </a:ln>
        <a:effectLst/>
      </dgm:spPr>
      <dgm:t>
        <a:bodyPr/>
        <a:lstStyle/>
        <a:p>
          <a:r>
            <a:rPr kumimoji="1" lang="ja-JP" altLang="en-US" sz="200" dirty="0" smtClean="0">
              <a:solidFill>
                <a:sysClr val="windowText" lastClr="000000"/>
              </a:solidFill>
              <a:latin typeface="Calibri"/>
              <a:ea typeface="ＭＳ Ｐゴシック"/>
              <a:cs typeface="+mn-cs"/>
            </a:rPr>
            <a:t>ワーキングメモリ</a:t>
          </a:r>
          <a:endParaRPr kumimoji="1" lang="en-US" altLang="ja-JP" sz="2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（ＷＭＩ）</a:t>
          </a:r>
          <a:endParaRPr kumimoji="1" lang="ja-JP" altLang="en-US" sz="500" dirty="0">
            <a:solidFill>
              <a:sysClr val="windowText" lastClr="000000"/>
            </a:solidFill>
            <a:latin typeface="Calibri"/>
            <a:ea typeface="ＭＳ Ｐゴシック"/>
            <a:cs typeface="+mn-cs"/>
          </a:endParaRPr>
        </a:p>
      </dgm:t>
    </dgm:pt>
    <dgm:pt modelId="{5E0C60D2-EF2C-4437-859A-3BDFB7E9562E}" type="parTrans" cxnId="{D04C8EC3-6CF9-4B50-9C28-B765284D200A}">
      <dgm:prSet/>
      <dgm:spPr/>
      <dgm:t>
        <a:bodyPr/>
        <a:lstStyle/>
        <a:p>
          <a:endParaRPr kumimoji="1" lang="ja-JP" altLang="en-US"/>
        </a:p>
      </dgm:t>
    </dgm:pt>
    <dgm:pt modelId="{2D70C3B7-5366-4658-BD7D-F9EF1B2396C2}" type="sibTrans" cxnId="{D04C8EC3-6CF9-4B50-9C28-B765284D200A}">
      <dgm:prSet/>
      <dgm:spPr/>
      <dgm:t>
        <a:bodyPr/>
        <a:lstStyle/>
        <a:p>
          <a:endParaRPr kumimoji="1" lang="ja-JP" altLang="en-US"/>
        </a:p>
      </dgm:t>
    </dgm:pt>
    <dgm:pt modelId="{005872A9-2026-417D-AE4B-43A66D01FB57}">
      <dgm:prSet phldrT="[テキスト]" custT="1"/>
      <dgm:spPr>
        <a:xfrm>
          <a:off x="779154" y="0"/>
          <a:ext cx="362225" cy="4788693"/>
        </a:xfrm>
        <a:noFill/>
        <a:ln>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effectLst/>
      </dgm:spPr>
      <dgm:t>
        <a:bodyPr/>
        <a:lstStyle/>
        <a:p>
          <a:pPr algn="l"/>
          <a:r>
            <a:rPr kumimoji="1" lang="ja-JP" altLang="en-US" sz="500" dirty="0" smtClean="0">
              <a:solidFill>
                <a:sysClr val="windowText" lastClr="000000">
                  <a:hueOff val="0"/>
                  <a:satOff val="0"/>
                  <a:lumOff val="0"/>
                  <a:alphaOff val="0"/>
                </a:sysClr>
              </a:solidFill>
              <a:latin typeface="Calibri"/>
              <a:ea typeface="ＭＳ Ｐゴシック"/>
              <a:cs typeface="+mn-cs"/>
            </a:rPr>
            <a:t>ＷＩＳＣ</a:t>
          </a:r>
          <a:endParaRPr kumimoji="1" lang="en-US" altLang="ja-JP" sz="500" dirty="0" smtClean="0">
            <a:solidFill>
              <a:sysClr val="windowText" lastClr="000000">
                <a:hueOff val="0"/>
                <a:satOff val="0"/>
                <a:lumOff val="0"/>
                <a:alphaOff val="0"/>
              </a:sysClr>
            </a:solidFill>
            <a:latin typeface="Calibri"/>
            <a:ea typeface="ＭＳ Ｐゴシック"/>
            <a:cs typeface="+mn-cs"/>
          </a:endParaRPr>
        </a:p>
        <a:p>
          <a:pPr algn="l"/>
          <a:r>
            <a:rPr kumimoji="1" lang="en-US" altLang="ja-JP" sz="500" dirty="0" smtClean="0">
              <a:solidFill>
                <a:sysClr val="windowText" lastClr="000000">
                  <a:hueOff val="0"/>
                  <a:satOff val="0"/>
                  <a:lumOff val="0"/>
                  <a:alphaOff val="0"/>
                </a:sysClr>
              </a:solidFill>
              <a:latin typeface="Calibri"/>
              <a:ea typeface="ＭＳ Ｐゴシック"/>
              <a:cs typeface="+mn-cs"/>
            </a:rPr>
            <a:t>-Ⅲ</a:t>
          </a:r>
        </a:p>
        <a:p>
          <a:pPr algn="l"/>
          <a:r>
            <a:rPr kumimoji="1" lang="ja-JP" altLang="en-US" sz="500" dirty="0" smtClean="0">
              <a:solidFill>
                <a:sysClr val="windowText" lastClr="000000">
                  <a:hueOff val="0"/>
                  <a:satOff val="0"/>
                  <a:lumOff val="0"/>
                  <a:alphaOff val="0"/>
                </a:sysClr>
              </a:solidFill>
              <a:latin typeface="Calibri"/>
              <a:ea typeface="ＭＳ Ｐゴシック"/>
              <a:cs typeface="+mn-cs"/>
            </a:rPr>
            <a:t>（文脈依存な認知）</a:t>
          </a:r>
          <a:endParaRPr kumimoji="1" lang="ja-JP" altLang="en-US" sz="500" dirty="0">
            <a:solidFill>
              <a:sysClr val="windowText" lastClr="000000">
                <a:hueOff val="0"/>
                <a:satOff val="0"/>
                <a:lumOff val="0"/>
                <a:alphaOff val="0"/>
              </a:sysClr>
            </a:solidFill>
            <a:latin typeface="Calibri"/>
            <a:ea typeface="ＭＳ Ｐゴシック"/>
            <a:cs typeface="+mn-cs"/>
          </a:endParaRPr>
        </a:p>
      </dgm:t>
    </dgm:pt>
    <dgm:pt modelId="{5C5A57F4-6E68-4A22-BFC2-1C4919DC38EE}" type="parTrans" cxnId="{37509055-25F0-4A23-B2FB-EAED5D963686}">
      <dgm:prSet/>
      <dgm:spPr/>
      <dgm:t>
        <a:bodyPr/>
        <a:lstStyle/>
        <a:p>
          <a:endParaRPr kumimoji="1" lang="ja-JP" altLang="en-US"/>
        </a:p>
      </dgm:t>
    </dgm:pt>
    <dgm:pt modelId="{E128F138-94F0-4509-BB46-15CD899AFB80}" type="sibTrans" cxnId="{37509055-25F0-4A23-B2FB-EAED5D963686}">
      <dgm:prSet/>
      <dgm:spPr/>
      <dgm:t>
        <a:bodyPr/>
        <a:lstStyle/>
        <a:p>
          <a:endParaRPr kumimoji="1" lang="ja-JP" altLang="en-US"/>
        </a:p>
      </dgm:t>
    </dgm:pt>
    <dgm:pt modelId="{F8658126-C740-4B42-BCE4-A185A5AAB601}">
      <dgm:prSet phldrT="[テキスト]" custT="1"/>
      <dgm:spPr>
        <a:xfrm>
          <a:off x="815377" y="1437059"/>
          <a:ext cx="289780" cy="304729"/>
        </a:xfrm>
        <a:noFill/>
        <a:ln w="6350" cap="flat" cmpd="sng" algn="ctr">
          <a:solidFill>
            <a:sysClr val="windowText" lastClr="000000"/>
          </a:solidFill>
          <a:prstDash val="solid"/>
        </a:ln>
        <a:effectLst/>
      </dgm:spPr>
      <dgm:t>
        <a:bodyPr/>
        <a:lstStyle/>
        <a:p>
          <a:r>
            <a:rPr kumimoji="1" lang="ja-JP" altLang="en-US" sz="300" dirty="0" smtClean="0">
              <a:solidFill>
                <a:sysClr val="windowText" lastClr="000000"/>
              </a:solidFill>
              <a:latin typeface="Calibri"/>
              <a:ea typeface="ＭＳ Ｐゴシック"/>
              <a:cs typeface="+mn-cs"/>
            </a:rPr>
            <a:t>注意</a:t>
          </a:r>
          <a:endParaRPr kumimoji="1" lang="en-US" altLang="ja-JP" sz="300" dirty="0" smtClean="0">
            <a:solidFill>
              <a:sysClr val="windowText" lastClr="000000"/>
            </a:solidFill>
            <a:latin typeface="Calibri"/>
            <a:ea typeface="ＭＳ Ｐゴシック"/>
            <a:cs typeface="+mn-cs"/>
          </a:endParaRPr>
        </a:p>
        <a:p>
          <a:r>
            <a:rPr kumimoji="1" lang="ja-JP" altLang="en-US" sz="300" dirty="0" smtClean="0">
              <a:solidFill>
                <a:sysClr val="windowText" lastClr="000000"/>
              </a:solidFill>
              <a:latin typeface="Calibri"/>
              <a:ea typeface="ＭＳ Ｐゴシック"/>
              <a:cs typeface="+mn-cs"/>
            </a:rPr>
            <a:t>記憶</a:t>
          </a:r>
          <a:endParaRPr kumimoji="1" lang="en-US" altLang="ja-JP" sz="300" dirty="0" smtClean="0">
            <a:solidFill>
              <a:sysClr val="windowText" lastClr="000000"/>
            </a:solidFill>
            <a:latin typeface="Calibri"/>
            <a:ea typeface="ＭＳ Ｐゴシック"/>
            <a:cs typeface="+mn-cs"/>
          </a:endParaRPr>
        </a:p>
        <a:p>
          <a:r>
            <a:rPr kumimoji="1" lang="ja-JP" altLang="en-US" sz="300" dirty="0" smtClean="0">
              <a:solidFill>
                <a:sysClr val="windowText" lastClr="000000"/>
              </a:solidFill>
              <a:latin typeface="Calibri"/>
              <a:ea typeface="ＭＳ Ｐゴシック"/>
              <a:cs typeface="+mn-cs"/>
            </a:rPr>
            <a:t>（ＶＣ）</a:t>
          </a:r>
          <a:endParaRPr kumimoji="1" lang="ja-JP" altLang="en-US" sz="300" dirty="0">
            <a:solidFill>
              <a:sysClr val="windowText" lastClr="000000"/>
            </a:solidFill>
            <a:latin typeface="Calibri"/>
            <a:ea typeface="ＭＳ Ｐゴシック"/>
            <a:cs typeface="+mn-cs"/>
          </a:endParaRPr>
        </a:p>
      </dgm:t>
    </dgm:pt>
    <dgm:pt modelId="{C403D3B9-A6BB-4BA5-AEB6-56893F778E94}" type="parTrans" cxnId="{FB6B75A0-93FF-4A77-B04E-89436E530A66}">
      <dgm:prSet/>
      <dgm:spPr/>
      <dgm:t>
        <a:bodyPr/>
        <a:lstStyle/>
        <a:p>
          <a:endParaRPr kumimoji="1" lang="ja-JP" altLang="en-US"/>
        </a:p>
      </dgm:t>
    </dgm:pt>
    <dgm:pt modelId="{3FA89FB3-8476-4363-947D-EA0094157D1D}" type="sibTrans" cxnId="{FB6B75A0-93FF-4A77-B04E-89436E530A66}">
      <dgm:prSet/>
      <dgm:spPr/>
      <dgm:t>
        <a:bodyPr/>
        <a:lstStyle/>
        <a:p>
          <a:endParaRPr kumimoji="1" lang="ja-JP" altLang="en-US"/>
        </a:p>
      </dgm:t>
    </dgm:pt>
    <dgm:pt modelId="{009F4483-8D69-46F9-96C3-89EC53414DF3}">
      <dgm:prSet phldrT="[テキスト]" custT="1"/>
      <dgm:spPr>
        <a:xfrm>
          <a:off x="815377" y="2837632"/>
          <a:ext cx="289780" cy="30472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CFF86322-088E-4C11-847E-0B3B38A69514}" type="parTrans" cxnId="{9EBBE3E9-510D-4756-AF92-ABA1249EE5CC}">
      <dgm:prSet/>
      <dgm:spPr/>
      <dgm:t>
        <a:bodyPr/>
        <a:lstStyle/>
        <a:p>
          <a:endParaRPr kumimoji="1" lang="ja-JP" altLang="en-US"/>
        </a:p>
      </dgm:t>
    </dgm:pt>
    <dgm:pt modelId="{A872FFA0-3DB0-4461-B6EC-333B47598B3D}" type="sibTrans" cxnId="{9EBBE3E9-510D-4756-AF92-ABA1249EE5CC}">
      <dgm:prSet/>
      <dgm:spPr/>
      <dgm:t>
        <a:bodyPr/>
        <a:lstStyle/>
        <a:p>
          <a:endParaRPr kumimoji="1" lang="ja-JP" altLang="en-US"/>
        </a:p>
      </dgm:t>
    </dgm:pt>
    <dgm:pt modelId="{72042B18-16E5-4534-AF80-D9A5121C6FB9}">
      <dgm:prSet phldrT="[テキスト]" custT="1"/>
      <dgm:spPr>
        <a:xfrm>
          <a:off x="1168547" y="0"/>
          <a:ext cx="362225" cy="4788693"/>
        </a:xfrm>
        <a:noFill/>
        <a:ln>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effectLst/>
      </dgm:spPr>
      <dgm:t>
        <a:bodyPr/>
        <a:lstStyle/>
        <a:p>
          <a:pPr algn="l"/>
          <a:r>
            <a:rPr kumimoji="1" lang="ja-JP" altLang="en-US" sz="600" dirty="0" smtClean="0">
              <a:solidFill>
                <a:sysClr val="windowText" lastClr="000000">
                  <a:hueOff val="0"/>
                  <a:satOff val="0"/>
                  <a:lumOff val="0"/>
                  <a:alphaOff val="0"/>
                </a:sysClr>
              </a:solidFill>
              <a:latin typeface="Calibri"/>
              <a:ea typeface="ＭＳ Ｐゴシック"/>
              <a:cs typeface="+mn-cs"/>
            </a:rPr>
            <a:t>ＤＮ</a:t>
          </a:r>
          <a:r>
            <a:rPr kumimoji="1" lang="en-US" altLang="ja-JP" sz="600" dirty="0" smtClean="0">
              <a:solidFill>
                <a:sysClr val="windowText" lastClr="000000">
                  <a:hueOff val="0"/>
                  <a:satOff val="0"/>
                  <a:lumOff val="0"/>
                  <a:alphaOff val="0"/>
                </a:sysClr>
              </a:solidFill>
              <a:latin typeface="Calibri"/>
              <a:ea typeface="ＭＳ Ｐゴシック"/>
              <a:cs typeface="+mn-cs"/>
            </a:rPr>
            <a:t>-</a:t>
          </a:r>
        </a:p>
        <a:p>
          <a:pPr algn="l"/>
          <a:r>
            <a:rPr kumimoji="1" lang="ja-JP" altLang="en-US" sz="600" dirty="0" smtClean="0">
              <a:solidFill>
                <a:sysClr val="windowText" lastClr="000000">
                  <a:hueOff val="0"/>
                  <a:satOff val="0"/>
                  <a:lumOff val="0"/>
                  <a:alphaOff val="0"/>
                </a:sysClr>
              </a:solidFill>
              <a:latin typeface="Calibri"/>
              <a:ea typeface="ＭＳ Ｐゴシック"/>
              <a:cs typeface="+mn-cs"/>
            </a:rPr>
            <a:t>ＣＡＳ</a:t>
          </a:r>
          <a:endParaRPr kumimoji="1" lang="en-US" altLang="ja-JP" sz="600" dirty="0" smtClean="0">
            <a:solidFill>
              <a:sysClr val="windowText" lastClr="000000">
                <a:hueOff val="0"/>
                <a:satOff val="0"/>
                <a:lumOff val="0"/>
                <a:alphaOff val="0"/>
              </a:sysClr>
            </a:solidFill>
            <a:latin typeface="Calibri"/>
            <a:ea typeface="ＭＳ Ｐゴシック"/>
            <a:cs typeface="+mn-cs"/>
          </a:endParaRPr>
        </a:p>
        <a:p>
          <a:pPr algn="l"/>
          <a:r>
            <a:rPr kumimoji="1" lang="ja-JP" altLang="en-US" sz="600" dirty="0" smtClean="0">
              <a:solidFill>
                <a:sysClr val="windowText" lastClr="000000">
                  <a:hueOff val="0"/>
                  <a:satOff val="0"/>
                  <a:lumOff val="0"/>
                  <a:alphaOff val="0"/>
                </a:sysClr>
              </a:solidFill>
              <a:latin typeface="Calibri"/>
              <a:ea typeface="ＭＳ Ｐゴシック"/>
              <a:cs typeface="+mn-cs"/>
            </a:rPr>
            <a:t>（独立した認知</a:t>
          </a:r>
          <a:r>
            <a:rPr kumimoji="1" lang="ja-JP" altLang="en-US" sz="700" dirty="0" smtClean="0">
              <a:solidFill>
                <a:sysClr val="windowText" lastClr="000000">
                  <a:hueOff val="0"/>
                  <a:satOff val="0"/>
                  <a:lumOff val="0"/>
                  <a:alphaOff val="0"/>
                </a:sysClr>
              </a:solidFill>
              <a:latin typeface="Calibri"/>
              <a:ea typeface="ＭＳ Ｐゴシック"/>
              <a:cs typeface="+mn-cs"/>
            </a:rPr>
            <a:t>）</a:t>
          </a:r>
          <a:endParaRPr kumimoji="1" lang="ja-JP" altLang="en-US" sz="700" dirty="0">
            <a:solidFill>
              <a:sysClr val="windowText" lastClr="000000">
                <a:hueOff val="0"/>
                <a:satOff val="0"/>
                <a:lumOff val="0"/>
                <a:alphaOff val="0"/>
              </a:sysClr>
            </a:solidFill>
            <a:latin typeface="Calibri"/>
            <a:ea typeface="ＭＳ Ｐゴシック"/>
            <a:cs typeface="+mn-cs"/>
          </a:endParaRPr>
        </a:p>
      </dgm:t>
    </dgm:pt>
    <dgm:pt modelId="{94A91DC1-D887-4DB8-ADEE-155EB8E55032}" type="parTrans" cxnId="{DCC4E64C-2056-469B-A7BA-01A7FEEC53E8}">
      <dgm:prSet/>
      <dgm:spPr/>
      <dgm:t>
        <a:bodyPr/>
        <a:lstStyle/>
        <a:p>
          <a:endParaRPr kumimoji="1" lang="ja-JP" altLang="en-US"/>
        </a:p>
      </dgm:t>
    </dgm:pt>
    <dgm:pt modelId="{F03C8AC6-7B04-4A45-A87C-E8E4E74507F1}" type="sibTrans" cxnId="{DCC4E64C-2056-469B-A7BA-01A7FEEC53E8}">
      <dgm:prSet/>
      <dgm:spPr/>
      <dgm:t>
        <a:bodyPr/>
        <a:lstStyle/>
        <a:p>
          <a:endParaRPr kumimoji="1" lang="ja-JP" altLang="en-US"/>
        </a:p>
      </dgm:t>
    </dgm:pt>
    <dgm:pt modelId="{4B83A013-ECA9-4589-AEAA-D8A53D6F69D4}">
      <dgm:prSet phldrT="[テキスト]" custT="1"/>
      <dgm:spPr>
        <a:xfrm>
          <a:off x="36591" y="2179037"/>
          <a:ext cx="289780" cy="299030"/>
        </a:xfrm>
        <a:noFill/>
        <a:ln w="6350" cap="flat" cmpd="sng" algn="ctr">
          <a:solidFill>
            <a:scrgbClr r="0" g="0" b="0"/>
          </a:solidFill>
          <a:prstDash val="solid"/>
        </a:ln>
        <a:effectLst/>
      </dgm:spPr>
      <dgm:t>
        <a:bodyPr/>
        <a:lstStyle/>
        <a:p>
          <a:r>
            <a:rPr kumimoji="1" lang="ja-JP" altLang="en-US" sz="600" dirty="0" smtClean="0">
              <a:solidFill>
                <a:sysClr val="windowText" lastClr="000000"/>
              </a:solidFill>
              <a:latin typeface="Calibri"/>
              <a:ea typeface="ＭＳ Ｐゴシック"/>
              <a:cs typeface="+mn-cs"/>
            </a:rPr>
            <a:t>計画</a:t>
          </a:r>
          <a:endParaRPr kumimoji="1" lang="ja-JP" altLang="en-US" sz="600" dirty="0">
            <a:solidFill>
              <a:sysClr val="windowText" lastClr="000000"/>
            </a:solidFill>
            <a:latin typeface="Calibri"/>
            <a:ea typeface="ＭＳ Ｐゴシック"/>
            <a:cs typeface="+mn-cs"/>
          </a:endParaRPr>
        </a:p>
      </dgm:t>
    </dgm:pt>
    <dgm:pt modelId="{08244587-4D04-4D72-B602-85BA00976FE8}" type="parTrans" cxnId="{BA07B575-5D47-4A34-99B4-942575B267B2}">
      <dgm:prSet/>
      <dgm:spPr/>
      <dgm:t>
        <a:bodyPr/>
        <a:lstStyle/>
        <a:p>
          <a:endParaRPr kumimoji="1" lang="ja-JP" altLang="en-US"/>
        </a:p>
      </dgm:t>
    </dgm:pt>
    <dgm:pt modelId="{8D13CCF3-25DF-4C08-BCCD-5B7EB9DBE403}" type="sibTrans" cxnId="{BA07B575-5D47-4A34-99B4-942575B267B2}">
      <dgm:prSet/>
      <dgm:spPr/>
      <dgm:t>
        <a:bodyPr/>
        <a:lstStyle/>
        <a:p>
          <a:endParaRPr kumimoji="1" lang="ja-JP" altLang="en-US"/>
        </a:p>
      </dgm:t>
    </dgm:pt>
    <dgm:pt modelId="{E5227008-02B7-4F29-B1AB-08056E7DED71}">
      <dgm:prSet phldrT="[テキスト]" custT="1"/>
      <dgm:spPr>
        <a:xfrm>
          <a:off x="36591" y="2524072"/>
          <a:ext cx="289780" cy="299030"/>
        </a:xfrm>
        <a:noFill/>
        <a:ln w="6350" cap="flat" cmpd="sng" algn="ctr">
          <a:solidFill>
            <a:scrgbClr r="0" g="0" b="0"/>
          </a:solidFill>
          <a:prstDash val="solid"/>
        </a:ln>
        <a:effectLst/>
      </dgm:spPr>
      <dgm:t>
        <a:bodyPr/>
        <a:lstStyle/>
        <a:p>
          <a:r>
            <a:rPr kumimoji="1" lang="ja-JP" altLang="en-US" sz="600" dirty="0" smtClean="0">
              <a:solidFill>
                <a:sysClr val="windowText" lastClr="000000"/>
              </a:solidFill>
              <a:latin typeface="Calibri"/>
              <a:ea typeface="ＭＳ Ｐゴシック"/>
              <a:cs typeface="+mn-cs"/>
            </a:rPr>
            <a:t>語彙</a:t>
          </a:r>
          <a:endParaRPr kumimoji="1" lang="ja-JP" altLang="en-US" sz="600" dirty="0">
            <a:solidFill>
              <a:sysClr val="windowText" lastClr="000000"/>
            </a:solidFill>
            <a:latin typeface="Calibri"/>
            <a:ea typeface="ＭＳ Ｐゴシック"/>
            <a:cs typeface="+mn-cs"/>
          </a:endParaRPr>
        </a:p>
      </dgm:t>
    </dgm:pt>
    <dgm:pt modelId="{D1EDB75E-C071-44AD-B86A-A0E96A8D5DBA}" type="parTrans" cxnId="{2B255C40-D8FC-4E08-BD68-CA47EA039887}">
      <dgm:prSet/>
      <dgm:spPr/>
      <dgm:t>
        <a:bodyPr/>
        <a:lstStyle/>
        <a:p>
          <a:endParaRPr kumimoji="1" lang="ja-JP" altLang="en-US"/>
        </a:p>
      </dgm:t>
    </dgm:pt>
    <dgm:pt modelId="{F7B0C501-DC1C-4126-9BF4-FB999B618424}" type="sibTrans" cxnId="{2B255C40-D8FC-4E08-BD68-CA47EA039887}">
      <dgm:prSet/>
      <dgm:spPr/>
      <dgm:t>
        <a:bodyPr/>
        <a:lstStyle/>
        <a:p>
          <a:endParaRPr kumimoji="1" lang="ja-JP" altLang="en-US"/>
        </a:p>
      </dgm:t>
    </dgm:pt>
    <dgm:pt modelId="{22531D3A-C83F-4C15-8354-99BDDBDB9815}">
      <dgm:prSet phldrT="[テキスト]" custT="1"/>
      <dgm:spPr>
        <a:xfrm>
          <a:off x="36591" y="2869107"/>
          <a:ext cx="289780" cy="299030"/>
        </a:xfrm>
        <a:noFill/>
        <a:ln w="6350" cap="flat" cmpd="sng" algn="ctr">
          <a:solidFill>
            <a:scrgbClr r="0" g="0" b="0"/>
          </a:solidFill>
          <a:prstDash val="solid"/>
        </a:ln>
        <a:effectLst/>
      </dgm:spPr>
      <dgm:t>
        <a:bodyPr/>
        <a:lstStyle/>
        <a:p>
          <a:r>
            <a:rPr kumimoji="1" lang="ja-JP" altLang="en-US" sz="600" dirty="0" smtClean="0">
              <a:solidFill>
                <a:sysClr val="windowText" lastClr="000000"/>
              </a:solidFill>
              <a:latin typeface="Calibri"/>
              <a:ea typeface="ＭＳ Ｐゴシック"/>
              <a:cs typeface="+mn-cs"/>
            </a:rPr>
            <a:t>学習</a:t>
          </a:r>
          <a:endParaRPr kumimoji="1" lang="ja-JP" altLang="en-US" sz="600" dirty="0">
            <a:solidFill>
              <a:sysClr val="windowText" lastClr="000000"/>
            </a:solidFill>
            <a:latin typeface="Calibri"/>
            <a:ea typeface="ＭＳ Ｐゴシック"/>
            <a:cs typeface="+mn-cs"/>
          </a:endParaRPr>
        </a:p>
      </dgm:t>
    </dgm:pt>
    <dgm:pt modelId="{375C5121-007D-4044-A609-C6539A597D0A}" type="parTrans" cxnId="{E0DF361C-5855-4B91-AB39-82A3FFAF1AF9}">
      <dgm:prSet/>
      <dgm:spPr/>
      <dgm:t>
        <a:bodyPr/>
        <a:lstStyle/>
        <a:p>
          <a:endParaRPr kumimoji="1" lang="ja-JP" altLang="en-US"/>
        </a:p>
      </dgm:t>
    </dgm:pt>
    <dgm:pt modelId="{6C82050B-165B-4345-BC03-40518873CA05}" type="sibTrans" cxnId="{E0DF361C-5855-4B91-AB39-82A3FFAF1AF9}">
      <dgm:prSet/>
      <dgm:spPr/>
      <dgm:t>
        <a:bodyPr/>
        <a:lstStyle/>
        <a:p>
          <a:endParaRPr kumimoji="1" lang="ja-JP" altLang="en-US"/>
        </a:p>
      </dgm:t>
    </dgm:pt>
    <dgm:pt modelId="{A0B2F5AB-7D6F-4111-B848-008E27AEFBD3}">
      <dgm:prSet phldrT="[テキスト]" custT="1"/>
      <dgm:spPr>
        <a:xfrm>
          <a:off x="36591" y="3214142"/>
          <a:ext cx="289780" cy="299030"/>
        </a:xfrm>
        <a:noFill/>
        <a:ln w="6350" cap="flat" cmpd="sng" algn="ctr">
          <a:solidFill>
            <a:scrgbClr r="0" g="0" b="0"/>
          </a:solidFill>
          <a:prstDash val="solid"/>
        </a:ln>
        <a:effectLst/>
      </dgm:spPr>
      <dgm:t>
        <a:bodyPr/>
        <a:lstStyle/>
        <a:p>
          <a:r>
            <a:rPr kumimoji="1" lang="ja-JP" altLang="en-US" sz="600" dirty="0" smtClean="0">
              <a:solidFill>
                <a:sysClr val="windowText" lastClr="000000"/>
              </a:solidFill>
              <a:latin typeface="Calibri"/>
              <a:ea typeface="ＭＳ Ｐゴシック"/>
              <a:cs typeface="+mn-cs"/>
            </a:rPr>
            <a:t>算数</a:t>
          </a:r>
          <a:endParaRPr kumimoji="1" lang="ja-JP" altLang="en-US" sz="600" dirty="0">
            <a:solidFill>
              <a:sysClr val="windowText" lastClr="000000"/>
            </a:solidFill>
            <a:latin typeface="Calibri"/>
            <a:ea typeface="ＭＳ Ｐゴシック"/>
            <a:cs typeface="+mn-cs"/>
          </a:endParaRPr>
        </a:p>
      </dgm:t>
    </dgm:pt>
    <dgm:pt modelId="{0EF7F037-8635-4DF3-A371-70495E6A3D25}" type="parTrans" cxnId="{9EF6EE7E-1E26-46D0-A619-D7B6DEE13E48}">
      <dgm:prSet/>
      <dgm:spPr/>
      <dgm:t>
        <a:bodyPr/>
        <a:lstStyle/>
        <a:p>
          <a:endParaRPr kumimoji="1" lang="ja-JP" altLang="en-US"/>
        </a:p>
      </dgm:t>
    </dgm:pt>
    <dgm:pt modelId="{01A0A241-1981-4F47-B359-97C296D6B383}" type="sibTrans" cxnId="{9EF6EE7E-1E26-46D0-A619-D7B6DEE13E48}">
      <dgm:prSet/>
      <dgm:spPr/>
      <dgm:t>
        <a:bodyPr/>
        <a:lstStyle/>
        <a:p>
          <a:endParaRPr kumimoji="1" lang="ja-JP" altLang="en-US"/>
        </a:p>
      </dgm:t>
    </dgm:pt>
    <dgm:pt modelId="{5DEB9827-D286-4D97-AE94-8E82A2123286}">
      <dgm:prSet phldrT="[テキスト]" custT="1"/>
      <dgm:spPr>
        <a:xfrm>
          <a:off x="36591" y="3559177"/>
          <a:ext cx="289780" cy="299030"/>
        </a:xfrm>
        <a:noFill/>
        <a:ln w="6350" cap="flat" cmpd="sng" algn="ctr">
          <a:solidFill>
            <a:scrgbClr r="0" g="0" b="0"/>
          </a:solidFill>
          <a:prstDash val="solid"/>
        </a:ln>
        <a:effectLst/>
      </dgm:spPr>
      <dgm:t>
        <a:bodyPr/>
        <a:lstStyle/>
        <a:p>
          <a:r>
            <a:rPr kumimoji="1" lang="ja-JP" altLang="en-US" sz="600" dirty="0" smtClean="0">
              <a:solidFill>
                <a:sysClr val="windowText" lastClr="000000"/>
              </a:solidFill>
              <a:latin typeface="Calibri"/>
              <a:ea typeface="ＭＳ Ｐゴシック"/>
              <a:cs typeface="+mn-cs"/>
            </a:rPr>
            <a:t>読み</a:t>
          </a:r>
          <a:endParaRPr kumimoji="1" lang="ja-JP" altLang="en-US" sz="600" dirty="0">
            <a:solidFill>
              <a:sysClr val="windowText" lastClr="000000"/>
            </a:solidFill>
            <a:latin typeface="Calibri"/>
            <a:ea typeface="ＭＳ Ｐゴシック"/>
            <a:cs typeface="+mn-cs"/>
          </a:endParaRPr>
        </a:p>
      </dgm:t>
    </dgm:pt>
    <dgm:pt modelId="{28F7919F-E35C-4F61-827E-259E41DE18BC}" type="parTrans" cxnId="{16B3BFDD-F3E2-4191-AD79-82744EF30C02}">
      <dgm:prSet/>
      <dgm:spPr/>
      <dgm:t>
        <a:bodyPr/>
        <a:lstStyle/>
        <a:p>
          <a:endParaRPr kumimoji="1" lang="ja-JP" altLang="en-US"/>
        </a:p>
      </dgm:t>
    </dgm:pt>
    <dgm:pt modelId="{793D5B3D-48B5-4275-A2A6-216C9C349CCB}" type="sibTrans" cxnId="{16B3BFDD-F3E2-4191-AD79-82744EF30C02}">
      <dgm:prSet/>
      <dgm:spPr/>
      <dgm:t>
        <a:bodyPr/>
        <a:lstStyle/>
        <a:p>
          <a:endParaRPr kumimoji="1" lang="ja-JP" altLang="en-US"/>
        </a:p>
      </dgm:t>
    </dgm:pt>
    <dgm:pt modelId="{EABB875D-EBCB-44BB-97C4-55E9B6D2F6E6}">
      <dgm:prSet phldrT="[テキスト]" custT="1"/>
      <dgm:spPr>
        <a:xfrm>
          <a:off x="36591" y="3904212"/>
          <a:ext cx="289780" cy="299030"/>
        </a:xfrm>
        <a:noFill/>
        <a:ln w="6350" cap="flat" cmpd="sng" algn="ctr">
          <a:solidFill>
            <a:scrgbClr r="0" g="0" b="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F672B1E9-EAA9-4EDF-8459-55C596988655}" type="parTrans" cxnId="{C73743D1-5F23-491B-A5F6-0A4986EAABD9}">
      <dgm:prSet/>
      <dgm:spPr/>
      <dgm:t>
        <a:bodyPr/>
        <a:lstStyle/>
        <a:p>
          <a:endParaRPr kumimoji="1" lang="ja-JP" altLang="en-US"/>
        </a:p>
      </dgm:t>
    </dgm:pt>
    <dgm:pt modelId="{8DCD5DAA-B570-459D-AA98-9A2315F829C2}" type="sibTrans" cxnId="{C73743D1-5F23-491B-A5F6-0A4986EAABD9}">
      <dgm:prSet/>
      <dgm:spPr/>
      <dgm:t>
        <a:bodyPr/>
        <a:lstStyle/>
        <a:p>
          <a:endParaRPr kumimoji="1" lang="ja-JP" altLang="en-US"/>
        </a:p>
      </dgm:t>
    </dgm:pt>
    <dgm:pt modelId="{278DC7D3-61F7-4309-890A-F4C40CD99D4D}">
      <dgm:prSet phldrT="[テキスト]" custT="1"/>
      <dgm:spPr>
        <a:xfrm>
          <a:off x="425984" y="1794510"/>
          <a:ext cx="289780" cy="614676"/>
        </a:xfrm>
        <a:noFill/>
        <a:ln w="6350" cap="flat" cmpd="sng" algn="ctr">
          <a:solidFill>
            <a:scrgbClr r="0" g="0" b="0"/>
          </a:solidFill>
          <a:prstDash val="solid"/>
        </a:ln>
        <a:effectLst/>
      </dgm:spPr>
      <dgm:t>
        <a:bodyPr/>
        <a:lstStyle/>
        <a:p>
          <a:r>
            <a:rPr kumimoji="1" lang="ja-JP" altLang="en-US" sz="500" dirty="0" smtClean="0">
              <a:solidFill>
                <a:sysClr val="windowText" lastClr="000000"/>
              </a:solidFill>
              <a:latin typeface="Calibri"/>
              <a:ea typeface="ＭＳ Ｐゴシック"/>
              <a:cs typeface="+mn-cs"/>
            </a:rPr>
            <a:t>知覚</a:t>
          </a:r>
          <a:endParaRPr kumimoji="1" lang="en-US" altLang="ja-JP" sz="500" dirty="0" smtClean="0">
            <a:solidFill>
              <a:sysClr val="windowText" lastClr="000000"/>
            </a:solidFill>
            <a:latin typeface="Calibri"/>
            <a:ea typeface="ＭＳ Ｐゴシック"/>
            <a:cs typeface="+mn-cs"/>
          </a:endParaRPr>
        </a:p>
        <a:p>
          <a:r>
            <a:rPr kumimoji="1" lang="ja-JP" altLang="en-US" sz="100" dirty="0" smtClean="0">
              <a:solidFill>
                <a:sysClr val="windowText" lastClr="000000"/>
              </a:solidFill>
              <a:latin typeface="Calibri"/>
              <a:ea typeface="ＭＳ Ｐゴシック"/>
              <a:cs typeface="+mn-cs"/>
            </a:rPr>
            <a:t>推理</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（ＰＲＩ）</a:t>
          </a:r>
          <a:endParaRPr kumimoji="1" lang="ja-JP" altLang="en-US" sz="500" dirty="0">
            <a:solidFill>
              <a:sysClr val="windowText" lastClr="000000"/>
            </a:solidFill>
            <a:latin typeface="Calibri"/>
            <a:ea typeface="ＭＳ Ｐゴシック"/>
            <a:cs typeface="+mn-cs"/>
          </a:endParaRPr>
        </a:p>
      </dgm:t>
    </dgm:pt>
    <dgm:pt modelId="{84B6D830-8FD6-4142-91B1-5D6E38AFD43E}" type="parTrans" cxnId="{62E79FE5-0AFE-4B0C-A8F6-C0A764DAE309}">
      <dgm:prSet/>
      <dgm:spPr/>
      <dgm:t>
        <a:bodyPr/>
        <a:lstStyle/>
        <a:p>
          <a:endParaRPr kumimoji="1" lang="ja-JP" altLang="en-US"/>
        </a:p>
      </dgm:t>
    </dgm:pt>
    <dgm:pt modelId="{818BA73F-3FA5-4894-AE22-46B4AF3FDB7F}" type="sibTrans" cxnId="{62E79FE5-0AFE-4B0C-A8F6-C0A764DAE309}">
      <dgm:prSet/>
      <dgm:spPr/>
      <dgm:t>
        <a:bodyPr/>
        <a:lstStyle/>
        <a:p>
          <a:endParaRPr kumimoji="1" lang="ja-JP" altLang="en-US"/>
        </a:p>
      </dgm:t>
    </dgm:pt>
    <dgm:pt modelId="{A05E2171-777D-4987-99D5-CB4B8D72D7CD}">
      <dgm:prSet phldrT="[テキスト]" custT="1"/>
      <dgm:spPr>
        <a:xfrm>
          <a:off x="425984" y="2456711"/>
          <a:ext cx="289780" cy="308909"/>
        </a:xfrm>
        <a:noFill/>
        <a:ln w="6350" cap="flat" cmpd="sng" algn="ctr">
          <a:solidFill>
            <a:scrgbClr r="0" g="0" b="0"/>
          </a:solidFill>
          <a:prstDash val="solid"/>
        </a:ln>
        <a:effectLst/>
      </dgm:spPr>
      <dgm:t>
        <a:bodyPr/>
        <a:lstStyle/>
        <a:p>
          <a:r>
            <a:rPr kumimoji="1" lang="ja-JP" altLang="en-US" sz="500" dirty="0" smtClean="0">
              <a:solidFill>
                <a:sysClr val="windowText" lastClr="000000"/>
              </a:solidFill>
              <a:latin typeface="Calibri"/>
              <a:ea typeface="ＭＳ Ｐゴシック"/>
              <a:cs typeface="+mn-cs"/>
            </a:rPr>
            <a:t>言語</a:t>
          </a:r>
          <a:endParaRPr kumimoji="1" lang="en-US" altLang="ja-JP" sz="500" dirty="0" smtClean="0">
            <a:solidFill>
              <a:sysClr val="windowText" lastClr="000000"/>
            </a:solidFill>
            <a:latin typeface="Calibri"/>
            <a:ea typeface="ＭＳ Ｐゴシック"/>
            <a:cs typeface="+mn-cs"/>
          </a:endParaRPr>
        </a:p>
        <a:p>
          <a:r>
            <a:rPr kumimoji="1" lang="ja-JP" altLang="en-US" sz="100" dirty="0" smtClean="0">
              <a:solidFill>
                <a:sysClr val="windowText" lastClr="000000"/>
              </a:solidFill>
              <a:latin typeface="Calibri"/>
              <a:ea typeface="ＭＳ Ｐゴシック"/>
              <a:cs typeface="+mn-cs"/>
            </a:rPr>
            <a:t>理解</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（ＶＣＩ）</a:t>
          </a:r>
          <a:endParaRPr kumimoji="1" lang="ja-JP" altLang="en-US" sz="500" dirty="0">
            <a:solidFill>
              <a:sysClr val="windowText" lastClr="000000"/>
            </a:solidFill>
            <a:latin typeface="Calibri"/>
            <a:ea typeface="ＭＳ Ｐゴシック"/>
            <a:cs typeface="+mn-cs"/>
          </a:endParaRPr>
        </a:p>
      </dgm:t>
    </dgm:pt>
    <dgm:pt modelId="{7F510A75-001A-4B76-BE76-132D0E6C687B}" type="parTrans" cxnId="{D514A72E-8AFD-4467-B39E-01ABBFF3C221}">
      <dgm:prSet/>
      <dgm:spPr/>
      <dgm:t>
        <a:bodyPr/>
        <a:lstStyle/>
        <a:p>
          <a:endParaRPr kumimoji="1" lang="ja-JP" altLang="en-US"/>
        </a:p>
      </dgm:t>
    </dgm:pt>
    <dgm:pt modelId="{13FA936A-F227-4FC3-9F91-3E29E16330A1}" type="sibTrans" cxnId="{D514A72E-8AFD-4467-B39E-01ABBFF3C221}">
      <dgm:prSet/>
      <dgm:spPr/>
      <dgm:t>
        <a:bodyPr/>
        <a:lstStyle/>
        <a:p>
          <a:endParaRPr kumimoji="1" lang="ja-JP" altLang="en-US"/>
        </a:p>
      </dgm:t>
    </dgm:pt>
    <dgm:pt modelId="{FE7AC123-C7B3-47D4-AC39-5678D018D0FA}">
      <dgm:prSet phldrT="[テキスト]" custT="1"/>
      <dgm:spPr>
        <a:xfrm>
          <a:off x="425984" y="2813145"/>
          <a:ext cx="289780" cy="308909"/>
        </a:xfrm>
        <a:noFill/>
        <a:ln w="6350" cap="flat" cmpd="sng" algn="ctr">
          <a:solidFill>
            <a:scrgbClr r="0" g="0" b="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C9B3A2A0-A6A7-4630-9CA7-77A0C3F902E8}" type="parTrans" cxnId="{A7162208-F657-418E-8331-4D9C0463E398}">
      <dgm:prSet/>
      <dgm:spPr/>
      <dgm:t>
        <a:bodyPr/>
        <a:lstStyle/>
        <a:p>
          <a:endParaRPr kumimoji="1" lang="ja-JP" altLang="en-US"/>
        </a:p>
      </dgm:t>
    </dgm:pt>
    <dgm:pt modelId="{2B14BA3D-F2D0-4B00-AE5D-602AB35DC41D}" type="sibTrans" cxnId="{A7162208-F657-418E-8331-4D9C0463E398}">
      <dgm:prSet/>
      <dgm:spPr/>
      <dgm:t>
        <a:bodyPr/>
        <a:lstStyle/>
        <a:p>
          <a:endParaRPr kumimoji="1" lang="ja-JP" altLang="en-US"/>
        </a:p>
      </dgm:t>
    </dgm:pt>
    <dgm:pt modelId="{18DFB6CB-3065-4CA2-867F-CD490421CF98}">
      <dgm:prSet phldrT="[テキスト]" custT="1"/>
      <dgm:spPr>
        <a:xfrm>
          <a:off x="425984" y="3169579"/>
          <a:ext cx="289780" cy="308909"/>
        </a:xfrm>
        <a:noFill/>
        <a:ln w="6350" cap="flat" cmpd="sng" algn="ctr">
          <a:solidFill>
            <a:scrgbClr r="0" g="0" b="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B9D18AED-090E-4372-8062-49BC2F90B805}" type="parTrans" cxnId="{5DDB5A59-A8CF-48D3-ADBB-AE6A6B13B19B}">
      <dgm:prSet/>
      <dgm:spPr/>
      <dgm:t>
        <a:bodyPr/>
        <a:lstStyle/>
        <a:p>
          <a:endParaRPr kumimoji="1" lang="ja-JP" altLang="en-US"/>
        </a:p>
      </dgm:t>
    </dgm:pt>
    <dgm:pt modelId="{B428D823-39C5-48E2-B0C2-75962DDFBA7B}" type="sibTrans" cxnId="{5DDB5A59-A8CF-48D3-ADBB-AE6A6B13B19B}">
      <dgm:prSet/>
      <dgm:spPr/>
      <dgm:t>
        <a:bodyPr/>
        <a:lstStyle/>
        <a:p>
          <a:endParaRPr kumimoji="1" lang="ja-JP" altLang="en-US"/>
        </a:p>
      </dgm:t>
    </dgm:pt>
    <dgm:pt modelId="{5479A801-3A97-480A-89E1-3E7C468B076C}">
      <dgm:prSet phldrT="[テキスト]" custT="1"/>
      <dgm:spPr>
        <a:xfrm>
          <a:off x="425984" y="3526012"/>
          <a:ext cx="289780" cy="308909"/>
        </a:xfrm>
        <a:noFill/>
        <a:ln w="6350" cap="flat" cmpd="sng" algn="ctr">
          <a:solidFill>
            <a:scrgbClr r="0" g="0" b="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55EE5C61-291D-452C-9E99-08EDDE65C09E}" type="parTrans" cxnId="{82B91C6E-D9F8-47BC-A08F-601361835833}">
      <dgm:prSet/>
      <dgm:spPr/>
      <dgm:t>
        <a:bodyPr/>
        <a:lstStyle/>
        <a:p>
          <a:endParaRPr kumimoji="1" lang="ja-JP" altLang="en-US"/>
        </a:p>
      </dgm:t>
    </dgm:pt>
    <dgm:pt modelId="{345E5A32-C79D-4A40-A07A-22A5EB322748}" type="sibTrans" cxnId="{82B91C6E-D9F8-47BC-A08F-601361835833}">
      <dgm:prSet/>
      <dgm:spPr/>
      <dgm:t>
        <a:bodyPr/>
        <a:lstStyle/>
        <a:p>
          <a:endParaRPr kumimoji="1" lang="ja-JP" altLang="en-US"/>
        </a:p>
      </dgm:t>
    </dgm:pt>
    <dgm:pt modelId="{60789569-01DA-440E-92D7-9682FBA06FB4}">
      <dgm:prSet phldrT="[テキスト]" custT="1"/>
      <dgm:spPr>
        <a:xfrm>
          <a:off x="425984" y="3882446"/>
          <a:ext cx="289780" cy="308909"/>
        </a:xfrm>
        <a:noFill/>
        <a:ln w="6350" cap="flat" cmpd="sng" algn="ctr">
          <a:solidFill>
            <a:scrgbClr r="0" g="0" b="0"/>
          </a:solidFill>
          <a:prstDash val="solid"/>
        </a:ln>
        <a:effectLst/>
      </dgm:spPr>
      <dgm:t>
        <a:bodyPr/>
        <a:lstStyle/>
        <a:p>
          <a:r>
            <a:rPr kumimoji="1" lang="ja-JP" altLang="en-US" sz="500" dirty="0" smtClean="0">
              <a:solidFill>
                <a:sysClr val="windowText" lastClr="000000"/>
              </a:solidFill>
              <a:latin typeface="Calibri"/>
              <a:ea typeface="ＭＳ Ｐゴシック"/>
              <a:cs typeface="+mn-cs"/>
            </a:rPr>
            <a:t>処理</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速度</a:t>
          </a:r>
          <a:endParaRPr kumimoji="1" lang="ja-JP" altLang="en-US" sz="500" dirty="0">
            <a:solidFill>
              <a:sysClr val="windowText" lastClr="000000"/>
            </a:solidFill>
            <a:latin typeface="Calibri"/>
            <a:ea typeface="ＭＳ Ｐゴシック"/>
            <a:cs typeface="+mn-cs"/>
          </a:endParaRPr>
        </a:p>
      </dgm:t>
    </dgm:pt>
    <dgm:pt modelId="{B6B8085D-E631-4E02-BDBA-2F6C7ECEA49A}" type="parTrans" cxnId="{62554628-0486-4821-BF1F-3E02E59333D3}">
      <dgm:prSet/>
      <dgm:spPr/>
      <dgm:t>
        <a:bodyPr/>
        <a:lstStyle/>
        <a:p>
          <a:endParaRPr kumimoji="1" lang="ja-JP" altLang="en-US"/>
        </a:p>
      </dgm:t>
    </dgm:pt>
    <dgm:pt modelId="{0791E5A9-63A5-4EE0-B4A3-3BED69C8D431}" type="sibTrans" cxnId="{62554628-0486-4821-BF1F-3E02E59333D3}">
      <dgm:prSet/>
      <dgm:spPr/>
      <dgm:t>
        <a:bodyPr/>
        <a:lstStyle/>
        <a:p>
          <a:endParaRPr kumimoji="1" lang="ja-JP" altLang="en-US"/>
        </a:p>
      </dgm:t>
    </dgm:pt>
    <dgm:pt modelId="{E9906212-0968-47B5-BA41-236B70E0A336}">
      <dgm:prSet phldrT="[テキスト]" custT="1"/>
      <dgm:spPr>
        <a:xfrm>
          <a:off x="425984" y="4238880"/>
          <a:ext cx="289780" cy="308909"/>
        </a:xfrm>
        <a:noFill/>
        <a:ln w="6350" cap="flat" cmpd="sng" algn="ctr">
          <a:solidFill>
            <a:scrgbClr r="0" g="0" b="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DA6FA0F5-0DBF-428C-B18B-72CC639131D6}" type="parTrans" cxnId="{D085D567-618F-4F21-A0DB-F9FB3F9BD198}">
      <dgm:prSet/>
      <dgm:spPr/>
      <dgm:t>
        <a:bodyPr/>
        <a:lstStyle/>
        <a:p>
          <a:endParaRPr kumimoji="1" lang="ja-JP" altLang="en-US"/>
        </a:p>
      </dgm:t>
    </dgm:pt>
    <dgm:pt modelId="{F11C7596-CE21-48F9-A611-C8E3E75EE049}" type="sibTrans" cxnId="{D085D567-618F-4F21-A0DB-F9FB3F9BD198}">
      <dgm:prSet/>
      <dgm:spPr/>
      <dgm:t>
        <a:bodyPr/>
        <a:lstStyle/>
        <a:p>
          <a:endParaRPr kumimoji="1" lang="ja-JP" altLang="en-US"/>
        </a:p>
      </dgm:t>
    </dgm:pt>
    <dgm:pt modelId="{0BB11489-03CE-40CC-AE97-B928496AAB8F}">
      <dgm:prSet phldrT="[テキスト]" custT="1"/>
      <dgm:spPr>
        <a:xfrm>
          <a:off x="36591" y="4249247"/>
          <a:ext cx="289780" cy="299030"/>
        </a:xfrm>
        <a:noFill/>
        <a:ln w="6350" cap="flat" cmpd="sng" algn="ctr">
          <a:solidFill>
            <a:scrgbClr r="0" g="0" b="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A625EDEF-391D-4F87-93A6-044CCB3EC2A5}" type="parTrans" cxnId="{F7FDBE92-7964-49FB-B448-D9CFED6D379B}">
      <dgm:prSet/>
      <dgm:spPr/>
      <dgm:t>
        <a:bodyPr/>
        <a:lstStyle/>
        <a:p>
          <a:endParaRPr kumimoji="1" lang="ja-JP" altLang="en-US"/>
        </a:p>
      </dgm:t>
    </dgm:pt>
    <dgm:pt modelId="{A70D4FB7-77DC-4C39-BFBB-3E92040386A9}" type="sibTrans" cxnId="{F7FDBE92-7964-49FB-B448-D9CFED6D379B}">
      <dgm:prSet/>
      <dgm:spPr/>
      <dgm:t>
        <a:bodyPr/>
        <a:lstStyle/>
        <a:p>
          <a:endParaRPr kumimoji="1" lang="ja-JP" altLang="en-US"/>
        </a:p>
      </dgm:t>
    </dgm:pt>
    <dgm:pt modelId="{17328D97-E122-45EF-A7AE-B8C6DB89E735}">
      <dgm:prSet phldrT="[テキスト]" custT="1"/>
      <dgm:spPr>
        <a:xfrm>
          <a:off x="815377" y="1788670"/>
          <a:ext cx="289780" cy="440404"/>
        </a:xfrm>
        <a:noFill/>
        <a:ln w="6350" cap="flat" cmpd="sng" algn="ctr">
          <a:solidFill>
            <a:sysClr val="windowText" lastClr="000000"/>
          </a:solidFill>
          <a:prstDash val="solid"/>
        </a:ln>
        <a:effectLst/>
      </dgm:spPr>
      <dgm:t>
        <a:bodyPr/>
        <a:lstStyle/>
        <a:p>
          <a:r>
            <a:rPr kumimoji="1" lang="ja-JP" altLang="en-US" sz="500" dirty="0" smtClean="0">
              <a:solidFill>
                <a:sysClr val="windowText" lastClr="000000"/>
              </a:solidFill>
              <a:latin typeface="Calibri"/>
              <a:ea typeface="ＭＳ Ｐゴシック"/>
              <a:cs typeface="+mn-cs"/>
            </a:rPr>
            <a:t>知覚</a:t>
          </a:r>
          <a:endParaRPr kumimoji="1" lang="en-US" altLang="ja-JP" sz="500" dirty="0" smtClean="0">
            <a:solidFill>
              <a:sysClr val="windowText" lastClr="000000"/>
            </a:solidFill>
            <a:latin typeface="Calibri"/>
            <a:ea typeface="ＭＳ Ｐゴシック"/>
            <a:cs typeface="+mn-cs"/>
          </a:endParaRPr>
        </a:p>
        <a:p>
          <a:r>
            <a:rPr kumimoji="1" lang="ja-JP" altLang="en-US" sz="300" dirty="0" smtClean="0">
              <a:solidFill>
                <a:sysClr val="windowText" lastClr="000000"/>
              </a:solidFill>
              <a:latin typeface="Calibri"/>
              <a:ea typeface="ＭＳ Ｐゴシック"/>
              <a:cs typeface="+mn-cs"/>
            </a:rPr>
            <a:t>統合</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（ＰＯ）</a:t>
          </a:r>
          <a:endParaRPr kumimoji="1" lang="ja-JP" altLang="en-US" sz="500" dirty="0">
            <a:solidFill>
              <a:sysClr val="windowText" lastClr="000000"/>
            </a:solidFill>
            <a:latin typeface="Calibri"/>
            <a:ea typeface="ＭＳ Ｐゴシック"/>
            <a:cs typeface="+mn-cs"/>
          </a:endParaRPr>
        </a:p>
      </dgm:t>
    </dgm:pt>
    <dgm:pt modelId="{6762FDE7-5BFC-48B4-9941-4BCB8E727BE7}" type="parTrans" cxnId="{2CC6AB58-3B51-4B3B-9C5D-EA0DCBF5CD2E}">
      <dgm:prSet/>
      <dgm:spPr/>
      <dgm:t>
        <a:bodyPr/>
        <a:lstStyle/>
        <a:p>
          <a:endParaRPr kumimoji="1" lang="ja-JP" altLang="en-US"/>
        </a:p>
      </dgm:t>
    </dgm:pt>
    <dgm:pt modelId="{743FE620-007E-4836-9A4A-4E678CA9DA90}" type="sibTrans" cxnId="{2CC6AB58-3B51-4B3B-9C5D-EA0DCBF5CD2E}">
      <dgm:prSet/>
      <dgm:spPr/>
      <dgm:t>
        <a:bodyPr/>
        <a:lstStyle/>
        <a:p>
          <a:endParaRPr kumimoji="1" lang="ja-JP" altLang="en-US"/>
        </a:p>
      </dgm:t>
    </dgm:pt>
    <dgm:pt modelId="{AA6FE0D5-1B10-45F8-9360-CE0D53440C98}">
      <dgm:prSet phldrT="[テキスト]" custT="1"/>
      <dgm:spPr>
        <a:xfrm>
          <a:off x="815377" y="2275956"/>
          <a:ext cx="289780" cy="514795"/>
        </a:xfrm>
        <a:noFill/>
        <a:ln w="6350" cap="flat" cmpd="sng" algn="ctr">
          <a:solidFill>
            <a:sysClr val="windowText" lastClr="000000"/>
          </a:solidFill>
          <a:prstDash val="solid"/>
        </a:ln>
        <a:effectLst/>
      </dgm:spPr>
      <dgm:t>
        <a:bodyPr/>
        <a:lstStyle/>
        <a:p>
          <a:r>
            <a:rPr kumimoji="1" lang="ja-JP" altLang="en-US" sz="500" dirty="0" smtClean="0">
              <a:solidFill>
                <a:sysClr val="windowText" lastClr="000000"/>
              </a:solidFill>
              <a:latin typeface="Calibri"/>
              <a:ea typeface="ＭＳ Ｐゴシック"/>
              <a:cs typeface="+mn-cs"/>
            </a:rPr>
            <a:t>言語</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理解</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（ＶＣ）</a:t>
          </a:r>
          <a:endParaRPr kumimoji="1" lang="ja-JP" altLang="en-US" sz="500" dirty="0">
            <a:solidFill>
              <a:sysClr val="windowText" lastClr="000000"/>
            </a:solidFill>
            <a:latin typeface="Calibri"/>
            <a:ea typeface="ＭＳ Ｐゴシック"/>
            <a:cs typeface="+mn-cs"/>
          </a:endParaRPr>
        </a:p>
      </dgm:t>
    </dgm:pt>
    <dgm:pt modelId="{9E3639CE-E3CF-46DE-A292-15D87858C0D6}" type="parTrans" cxnId="{77954C23-6C40-4345-A5FC-E0B784A79409}">
      <dgm:prSet/>
      <dgm:spPr/>
      <dgm:t>
        <a:bodyPr/>
        <a:lstStyle/>
        <a:p>
          <a:endParaRPr kumimoji="1" lang="ja-JP" altLang="en-US"/>
        </a:p>
      </dgm:t>
    </dgm:pt>
    <dgm:pt modelId="{4789C67F-48B9-4B4A-8149-A2C6B2937678}" type="sibTrans" cxnId="{77954C23-6C40-4345-A5FC-E0B784A79409}">
      <dgm:prSet/>
      <dgm:spPr/>
      <dgm:t>
        <a:bodyPr/>
        <a:lstStyle/>
        <a:p>
          <a:endParaRPr kumimoji="1" lang="ja-JP" altLang="en-US"/>
        </a:p>
      </dgm:t>
    </dgm:pt>
    <dgm:pt modelId="{DEA6B5A4-9F94-441D-A555-039922EB9473}">
      <dgm:prSet phldrT="[テキスト]" custT="1"/>
      <dgm:spPr>
        <a:xfrm>
          <a:off x="815377" y="3189243"/>
          <a:ext cx="289780" cy="30472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A907F223-E667-47BB-ABF6-8BFB7626F58D}" type="parTrans" cxnId="{B0134817-8E1A-4B9D-AB42-AD991EE79FD2}">
      <dgm:prSet/>
      <dgm:spPr/>
      <dgm:t>
        <a:bodyPr/>
        <a:lstStyle/>
        <a:p>
          <a:endParaRPr kumimoji="1" lang="ja-JP" altLang="en-US"/>
        </a:p>
      </dgm:t>
    </dgm:pt>
    <dgm:pt modelId="{8D4599C3-F95C-4CF1-8860-3F9A6FAED29A}" type="sibTrans" cxnId="{B0134817-8E1A-4B9D-AB42-AD991EE79FD2}">
      <dgm:prSet/>
      <dgm:spPr/>
      <dgm:t>
        <a:bodyPr/>
        <a:lstStyle/>
        <a:p>
          <a:endParaRPr kumimoji="1" lang="ja-JP" altLang="en-US"/>
        </a:p>
      </dgm:t>
    </dgm:pt>
    <dgm:pt modelId="{6DF50D5F-74D3-4286-B52A-10579445DD06}">
      <dgm:prSet phldrT="[テキスト]" custT="1"/>
      <dgm:spPr>
        <a:xfrm>
          <a:off x="815377" y="3540855"/>
          <a:ext cx="289780" cy="30472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99B60A26-63E4-4F7F-8C47-0879C4FF3B1C}" type="parTrans" cxnId="{1CFD415A-7FDD-403D-A9B7-499636C02326}">
      <dgm:prSet/>
      <dgm:spPr/>
      <dgm:t>
        <a:bodyPr/>
        <a:lstStyle/>
        <a:p>
          <a:endParaRPr kumimoji="1" lang="ja-JP" altLang="en-US"/>
        </a:p>
      </dgm:t>
    </dgm:pt>
    <dgm:pt modelId="{AEC89D0E-C62E-4314-A9F9-51AFDFA4F93B}" type="sibTrans" cxnId="{1CFD415A-7FDD-403D-A9B7-499636C02326}">
      <dgm:prSet/>
      <dgm:spPr/>
      <dgm:t>
        <a:bodyPr/>
        <a:lstStyle/>
        <a:p>
          <a:endParaRPr kumimoji="1" lang="ja-JP" altLang="en-US"/>
        </a:p>
      </dgm:t>
    </dgm:pt>
    <dgm:pt modelId="{82FAF4B2-53D8-465F-9714-ACD18A3571D4}">
      <dgm:prSet phldrT="[テキスト]" custT="1"/>
      <dgm:spPr>
        <a:xfrm>
          <a:off x="815377" y="3892466"/>
          <a:ext cx="289780" cy="304729"/>
        </a:xfrm>
        <a:noFill/>
        <a:ln w="6350" cap="flat" cmpd="sng" algn="ctr">
          <a:solidFill>
            <a:sysClr val="windowText" lastClr="000000"/>
          </a:solidFill>
          <a:prstDash val="solid"/>
        </a:ln>
        <a:effectLst/>
      </dgm:spPr>
      <dgm:t>
        <a:bodyPr/>
        <a:lstStyle/>
        <a:p>
          <a:r>
            <a:rPr kumimoji="1" lang="ja-JP" altLang="en-US" sz="500" dirty="0" smtClean="0">
              <a:solidFill>
                <a:sysClr val="windowText" lastClr="000000"/>
              </a:solidFill>
              <a:latin typeface="Calibri"/>
              <a:ea typeface="ＭＳ Ｐゴシック"/>
              <a:cs typeface="+mn-cs"/>
            </a:rPr>
            <a:t>処理</a:t>
          </a:r>
          <a:endParaRPr kumimoji="1" lang="en-US" altLang="ja-JP" sz="500" dirty="0" smtClean="0">
            <a:solidFill>
              <a:sysClr val="windowText" lastClr="000000"/>
            </a:solidFill>
            <a:latin typeface="Calibri"/>
            <a:ea typeface="ＭＳ Ｐゴシック"/>
            <a:cs typeface="+mn-cs"/>
          </a:endParaRPr>
        </a:p>
        <a:p>
          <a:r>
            <a:rPr kumimoji="1" lang="ja-JP" altLang="en-US" sz="200" dirty="0" smtClean="0">
              <a:solidFill>
                <a:sysClr val="windowText" lastClr="000000"/>
              </a:solidFill>
              <a:latin typeface="Calibri"/>
              <a:ea typeface="ＭＳ Ｐゴシック"/>
              <a:cs typeface="+mn-cs"/>
            </a:rPr>
            <a:t>速度</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（ＰＳ）</a:t>
          </a:r>
          <a:endParaRPr kumimoji="1" lang="ja-JP" altLang="en-US" sz="500" dirty="0">
            <a:solidFill>
              <a:sysClr val="windowText" lastClr="000000"/>
            </a:solidFill>
            <a:latin typeface="Calibri"/>
            <a:ea typeface="ＭＳ Ｐゴシック"/>
            <a:cs typeface="+mn-cs"/>
          </a:endParaRPr>
        </a:p>
      </dgm:t>
    </dgm:pt>
    <dgm:pt modelId="{FCAF4127-429E-4F55-929F-7FCD6E981704}" type="parTrans" cxnId="{CBC88967-938B-402C-92A5-8C3E84E42925}">
      <dgm:prSet/>
      <dgm:spPr/>
      <dgm:t>
        <a:bodyPr/>
        <a:lstStyle/>
        <a:p>
          <a:endParaRPr kumimoji="1" lang="ja-JP" altLang="en-US"/>
        </a:p>
      </dgm:t>
    </dgm:pt>
    <dgm:pt modelId="{0131EBFA-F50D-41BD-A653-241669E43CFF}" type="sibTrans" cxnId="{CBC88967-938B-402C-92A5-8C3E84E42925}">
      <dgm:prSet/>
      <dgm:spPr/>
      <dgm:t>
        <a:bodyPr/>
        <a:lstStyle/>
        <a:p>
          <a:endParaRPr kumimoji="1" lang="ja-JP" altLang="en-US"/>
        </a:p>
      </dgm:t>
    </dgm:pt>
    <dgm:pt modelId="{5729666D-97B2-4A0F-8B41-393A1202FDCA}">
      <dgm:prSet phldrT="[テキスト]" custT="1"/>
      <dgm:spPr>
        <a:xfrm>
          <a:off x="815377" y="4244077"/>
          <a:ext cx="289780" cy="30472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B6B3D872-B720-403D-BE28-190C76BCF7A7}" type="parTrans" cxnId="{876B7D40-2806-4464-A709-321D0499415E}">
      <dgm:prSet/>
      <dgm:spPr/>
      <dgm:t>
        <a:bodyPr/>
        <a:lstStyle/>
        <a:p>
          <a:endParaRPr kumimoji="1" lang="ja-JP" altLang="en-US"/>
        </a:p>
      </dgm:t>
    </dgm:pt>
    <dgm:pt modelId="{E0D20F68-7C0B-4CF8-9EEF-A116C9F22498}" type="sibTrans" cxnId="{876B7D40-2806-4464-A709-321D0499415E}">
      <dgm:prSet/>
      <dgm:spPr/>
      <dgm:t>
        <a:bodyPr/>
        <a:lstStyle/>
        <a:p>
          <a:endParaRPr kumimoji="1" lang="ja-JP" altLang="en-US"/>
        </a:p>
      </dgm:t>
    </dgm:pt>
    <dgm:pt modelId="{B47875E8-8178-4B12-82E0-AB06E966694D}">
      <dgm:prSet phldrT="[テキスト]" custT="1"/>
      <dgm:spPr>
        <a:xfrm>
          <a:off x="1204770" y="1438010"/>
          <a:ext cx="289780" cy="303969"/>
        </a:xfrm>
        <a:noFill/>
        <a:ln w="6350" cap="flat" cmpd="sng" algn="ctr">
          <a:solidFill>
            <a:sysClr val="windowText" lastClr="000000"/>
          </a:solidFill>
          <a:prstDash val="solid"/>
        </a:ln>
        <a:effectLst/>
      </dgm:spPr>
      <dgm:t>
        <a:bodyPr/>
        <a:lstStyle/>
        <a:p>
          <a:r>
            <a:rPr kumimoji="1" lang="ja-JP" altLang="en-US" sz="500" dirty="0" smtClean="0">
              <a:solidFill>
                <a:sysClr val="windowText" lastClr="000000"/>
              </a:solidFill>
              <a:latin typeface="Calibri"/>
              <a:ea typeface="ＭＳ Ｐゴシック"/>
              <a:cs typeface="+mn-cs"/>
            </a:rPr>
            <a:t>継次</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処理</a:t>
          </a:r>
          <a:endParaRPr kumimoji="1" lang="ja-JP" altLang="en-US" sz="500" dirty="0">
            <a:solidFill>
              <a:sysClr val="windowText" lastClr="000000"/>
            </a:solidFill>
            <a:latin typeface="Calibri"/>
            <a:ea typeface="ＭＳ Ｐゴシック"/>
            <a:cs typeface="+mn-cs"/>
          </a:endParaRPr>
        </a:p>
      </dgm:t>
    </dgm:pt>
    <dgm:pt modelId="{2F7FB96A-9F72-42B1-8203-B3FCA8BFC0D8}" type="parTrans" cxnId="{7936A8CC-D888-4D1B-9302-45B2EA1ADB57}">
      <dgm:prSet/>
      <dgm:spPr/>
      <dgm:t>
        <a:bodyPr/>
        <a:lstStyle/>
        <a:p>
          <a:endParaRPr kumimoji="1" lang="ja-JP" altLang="en-US"/>
        </a:p>
      </dgm:t>
    </dgm:pt>
    <dgm:pt modelId="{FF4309CF-12B1-4E20-BA6F-9B9067092D23}" type="sibTrans" cxnId="{7936A8CC-D888-4D1B-9302-45B2EA1ADB57}">
      <dgm:prSet/>
      <dgm:spPr/>
      <dgm:t>
        <a:bodyPr/>
        <a:lstStyle/>
        <a:p>
          <a:endParaRPr kumimoji="1" lang="ja-JP" altLang="en-US"/>
        </a:p>
      </dgm:t>
    </dgm:pt>
    <dgm:pt modelId="{B1E8ECF9-3EBE-40A0-B535-59005CD17EB7}">
      <dgm:prSet phldrT="[テキスト]" custT="1"/>
      <dgm:spPr>
        <a:xfrm>
          <a:off x="1204770" y="1788745"/>
          <a:ext cx="289780" cy="303969"/>
        </a:xfrm>
        <a:noFill/>
        <a:ln w="6350" cap="flat" cmpd="sng" algn="ctr">
          <a:solidFill>
            <a:sysClr val="windowText" lastClr="000000"/>
          </a:solidFill>
          <a:prstDash val="solid"/>
        </a:ln>
        <a:effectLst/>
      </dgm:spPr>
      <dgm:t>
        <a:bodyPr/>
        <a:lstStyle/>
        <a:p>
          <a:r>
            <a:rPr kumimoji="1" lang="ja-JP" altLang="en-US" sz="500" dirty="0" smtClean="0">
              <a:solidFill>
                <a:sysClr val="windowText" lastClr="000000"/>
              </a:solidFill>
              <a:latin typeface="Calibri"/>
              <a:ea typeface="ＭＳ Ｐゴシック"/>
              <a:cs typeface="+mn-cs"/>
            </a:rPr>
            <a:t>同時</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処理</a:t>
          </a:r>
          <a:endParaRPr kumimoji="1" lang="ja-JP" altLang="en-US" sz="500" dirty="0">
            <a:solidFill>
              <a:sysClr val="windowText" lastClr="000000"/>
            </a:solidFill>
            <a:latin typeface="Calibri"/>
            <a:ea typeface="ＭＳ Ｐゴシック"/>
            <a:cs typeface="+mn-cs"/>
          </a:endParaRPr>
        </a:p>
      </dgm:t>
    </dgm:pt>
    <dgm:pt modelId="{6BF81A62-270A-477E-8069-CC8823BB1246}" type="parTrans" cxnId="{AF3D5464-0B47-4683-BD34-272614970485}">
      <dgm:prSet/>
      <dgm:spPr/>
      <dgm:t>
        <a:bodyPr/>
        <a:lstStyle/>
        <a:p>
          <a:endParaRPr kumimoji="1" lang="ja-JP" altLang="en-US"/>
        </a:p>
      </dgm:t>
    </dgm:pt>
    <dgm:pt modelId="{1CFA9008-41A6-4557-BA39-CF1679BFA686}" type="sibTrans" cxnId="{AF3D5464-0B47-4683-BD34-272614970485}">
      <dgm:prSet/>
      <dgm:spPr/>
      <dgm:t>
        <a:bodyPr/>
        <a:lstStyle/>
        <a:p>
          <a:endParaRPr kumimoji="1" lang="ja-JP" altLang="en-US"/>
        </a:p>
      </dgm:t>
    </dgm:pt>
    <dgm:pt modelId="{BBEE9C77-676E-40A9-B5EA-1938332D82F5}">
      <dgm:prSet phldrT="[テキスト]" custT="1"/>
      <dgm:spPr>
        <a:xfrm>
          <a:off x="1204770" y="2139479"/>
          <a:ext cx="289780" cy="303969"/>
        </a:xfrm>
        <a:noFill/>
        <a:ln w="6350" cap="flat" cmpd="sng" algn="ctr">
          <a:solidFill>
            <a:sysClr val="windowText" lastClr="000000"/>
          </a:solidFill>
          <a:prstDash val="solid"/>
        </a:ln>
        <a:effectLst/>
      </dgm:spPr>
      <dgm:t>
        <a:bodyPr/>
        <a:lstStyle/>
        <a:p>
          <a:r>
            <a:rPr kumimoji="1" lang="ja-JP" altLang="en-US" sz="400" dirty="0" smtClean="0">
              <a:solidFill>
                <a:sysClr val="windowText" lastClr="000000"/>
              </a:solidFill>
              <a:latin typeface="Calibri"/>
              <a:ea typeface="ＭＳ Ｐゴシック"/>
              <a:cs typeface="+mn-cs"/>
            </a:rPr>
            <a:t>プランニング</a:t>
          </a:r>
          <a:endParaRPr kumimoji="1" lang="ja-JP" altLang="en-US" sz="600" dirty="0">
            <a:solidFill>
              <a:sysClr val="windowText" lastClr="000000"/>
            </a:solidFill>
            <a:latin typeface="Calibri"/>
            <a:ea typeface="ＭＳ Ｐゴシック"/>
            <a:cs typeface="+mn-cs"/>
          </a:endParaRPr>
        </a:p>
      </dgm:t>
    </dgm:pt>
    <dgm:pt modelId="{34F0505D-6003-4C4C-A870-F0C0F508999A}" type="parTrans" cxnId="{F40DD79A-ABE8-47C8-AC7C-1126A7415E4A}">
      <dgm:prSet/>
      <dgm:spPr/>
      <dgm:t>
        <a:bodyPr/>
        <a:lstStyle/>
        <a:p>
          <a:endParaRPr kumimoji="1" lang="ja-JP" altLang="en-US"/>
        </a:p>
      </dgm:t>
    </dgm:pt>
    <dgm:pt modelId="{E59167AC-31D8-4181-BEFB-2301C7D1B4A0}" type="sibTrans" cxnId="{F40DD79A-ABE8-47C8-AC7C-1126A7415E4A}">
      <dgm:prSet/>
      <dgm:spPr/>
      <dgm:t>
        <a:bodyPr/>
        <a:lstStyle/>
        <a:p>
          <a:endParaRPr kumimoji="1" lang="ja-JP" altLang="en-US"/>
        </a:p>
      </dgm:t>
    </dgm:pt>
    <dgm:pt modelId="{35F67679-C740-4C6E-995C-2E4C6CE57032}">
      <dgm:prSet phldrT="[テキスト]" custT="1"/>
      <dgm:spPr>
        <a:xfrm>
          <a:off x="1204770" y="2490213"/>
          <a:ext cx="289780" cy="30396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39D74125-FC94-4BE5-ADFA-962489DCCD28}" type="parTrans" cxnId="{CD974675-38FD-4C94-AE0F-B48B0A52CB94}">
      <dgm:prSet/>
      <dgm:spPr/>
      <dgm:t>
        <a:bodyPr/>
        <a:lstStyle/>
        <a:p>
          <a:endParaRPr kumimoji="1" lang="ja-JP" altLang="en-US"/>
        </a:p>
      </dgm:t>
    </dgm:pt>
    <dgm:pt modelId="{A1157821-68C7-494D-AFFF-EAFA566B8412}" type="sibTrans" cxnId="{CD974675-38FD-4C94-AE0F-B48B0A52CB94}">
      <dgm:prSet/>
      <dgm:spPr/>
      <dgm:t>
        <a:bodyPr/>
        <a:lstStyle/>
        <a:p>
          <a:endParaRPr kumimoji="1" lang="ja-JP" altLang="en-US"/>
        </a:p>
      </dgm:t>
    </dgm:pt>
    <dgm:pt modelId="{4E97B1B0-8289-4EB7-859C-4F4230A1369D}">
      <dgm:prSet phldrT="[テキスト]" custT="1"/>
      <dgm:spPr>
        <a:xfrm>
          <a:off x="1204770" y="2840948"/>
          <a:ext cx="289780" cy="30396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3EE4AACE-4053-43E0-8F72-877F980F6F8C}" type="parTrans" cxnId="{A48EBCAE-F224-489F-9BA8-534F548DEE2A}">
      <dgm:prSet/>
      <dgm:spPr/>
      <dgm:t>
        <a:bodyPr/>
        <a:lstStyle/>
        <a:p>
          <a:endParaRPr kumimoji="1" lang="ja-JP" altLang="en-US"/>
        </a:p>
      </dgm:t>
    </dgm:pt>
    <dgm:pt modelId="{8CF0C7C4-8501-4775-9162-C242ACC15768}" type="sibTrans" cxnId="{A48EBCAE-F224-489F-9BA8-534F548DEE2A}">
      <dgm:prSet/>
      <dgm:spPr/>
      <dgm:t>
        <a:bodyPr/>
        <a:lstStyle/>
        <a:p>
          <a:endParaRPr kumimoji="1" lang="ja-JP" altLang="en-US"/>
        </a:p>
      </dgm:t>
    </dgm:pt>
    <dgm:pt modelId="{8F94D7D2-6466-4CB9-A680-B427891278E4}">
      <dgm:prSet phldrT="[テキスト]" custT="1"/>
      <dgm:spPr>
        <a:xfrm>
          <a:off x="1204770" y="3191682"/>
          <a:ext cx="289780" cy="30396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348257F3-DE90-4366-9231-7756D8995FE1}" type="parTrans" cxnId="{539094CA-D1B0-449F-8E0D-9CF2E547F88F}">
      <dgm:prSet/>
      <dgm:spPr/>
      <dgm:t>
        <a:bodyPr/>
        <a:lstStyle/>
        <a:p>
          <a:endParaRPr kumimoji="1" lang="ja-JP" altLang="en-US"/>
        </a:p>
      </dgm:t>
    </dgm:pt>
    <dgm:pt modelId="{3586B261-09BC-447B-A808-7054FDC97F10}" type="sibTrans" cxnId="{539094CA-D1B0-449F-8E0D-9CF2E547F88F}">
      <dgm:prSet/>
      <dgm:spPr/>
      <dgm:t>
        <a:bodyPr/>
        <a:lstStyle/>
        <a:p>
          <a:endParaRPr kumimoji="1" lang="ja-JP" altLang="en-US"/>
        </a:p>
      </dgm:t>
    </dgm:pt>
    <dgm:pt modelId="{6E6EE2AF-B319-4AB6-ABC1-8DF98FB86F09}">
      <dgm:prSet phldrT="[テキスト]" custT="1"/>
      <dgm:spPr>
        <a:xfrm>
          <a:off x="1204770" y="3542416"/>
          <a:ext cx="289780" cy="30396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74759329-8393-427A-9BA6-602543D2C4ED}" type="parTrans" cxnId="{B32937C5-DFAD-4BAD-BB02-A6F04207B150}">
      <dgm:prSet/>
      <dgm:spPr/>
      <dgm:t>
        <a:bodyPr/>
        <a:lstStyle/>
        <a:p>
          <a:endParaRPr kumimoji="1" lang="ja-JP" altLang="en-US"/>
        </a:p>
      </dgm:t>
    </dgm:pt>
    <dgm:pt modelId="{488AFBAD-1FA4-43CD-A2FE-BD0FE5768996}" type="sibTrans" cxnId="{B32937C5-DFAD-4BAD-BB02-A6F04207B150}">
      <dgm:prSet/>
      <dgm:spPr/>
      <dgm:t>
        <a:bodyPr/>
        <a:lstStyle/>
        <a:p>
          <a:endParaRPr kumimoji="1" lang="ja-JP" altLang="en-US"/>
        </a:p>
      </dgm:t>
    </dgm:pt>
    <dgm:pt modelId="{F1BF3B73-A76C-4820-860B-B79F11A4ECB5}">
      <dgm:prSet phldrT="[テキスト]" custT="1"/>
      <dgm:spPr>
        <a:xfrm>
          <a:off x="1204770" y="3893151"/>
          <a:ext cx="289780" cy="30396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03EA6BC3-7AD2-49EB-838A-FBD779BF430F}" type="parTrans" cxnId="{2C401BDC-2A58-43BD-AFF5-B56500855E44}">
      <dgm:prSet/>
      <dgm:spPr/>
      <dgm:t>
        <a:bodyPr/>
        <a:lstStyle/>
        <a:p>
          <a:endParaRPr kumimoji="1" lang="ja-JP" altLang="en-US"/>
        </a:p>
      </dgm:t>
    </dgm:pt>
    <dgm:pt modelId="{32972E55-2552-44F4-BDFF-4375B083B4B0}" type="sibTrans" cxnId="{2C401BDC-2A58-43BD-AFF5-B56500855E44}">
      <dgm:prSet/>
      <dgm:spPr/>
      <dgm:t>
        <a:bodyPr/>
        <a:lstStyle/>
        <a:p>
          <a:endParaRPr kumimoji="1" lang="ja-JP" altLang="en-US"/>
        </a:p>
      </dgm:t>
    </dgm:pt>
    <dgm:pt modelId="{02AC6843-4EF0-4041-8FF0-AE21D0292561}">
      <dgm:prSet phldrT="[テキスト]" custT="1"/>
      <dgm:spPr>
        <a:xfrm>
          <a:off x="1204770" y="4243885"/>
          <a:ext cx="289780" cy="303969"/>
        </a:xfrm>
        <a:noFill/>
        <a:ln w="6350" cap="flat" cmpd="sng" algn="ctr">
          <a:solidFill>
            <a:sysClr val="windowText" lastClr="000000"/>
          </a:solidFill>
          <a:prstDash val="solid"/>
        </a:ln>
        <a:effectLst/>
      </dgm:spPr>
      <dgm:t>
        <a:bodyPr/>
        <a:lstStyle/>
        <a:p>
          <a:r>
            <a:rPr kumimoji="1" lang="ja-JP" altLang="en-US" sz="600" dirty="0" smtClean="0">
              <a:solidFill>
                <a:sysClr val="windowText" lastClr="000000"/>
              </a:solidFill>
              <a:latin typeface="Calibri"/>
              <a:ea typeface="ＭＳ Ｐゴシック"/>
              <a:cs typeface="+mn-cs"/>
            </a:rPr>
            <a:t>注意</a:t>
          </a:r>
          <a:endParaRPr kumimoji="1" lang="ja-JP" altLang="en-US" sz="600" dirty="0">
            <a:solidFill>
              <a:sysClr val="windowText" lastClr="000000"/>
            </a:solidFill>
            <a:latin typeface="Calibri"/>
            <a:ea typeface="ＭＳ Ｐゴシック"/>
            <a:cs typeface="+mn-cs"/>
          </a:endParaRPr>
        </a:p>
      </dgm:t>
    </dgm:pt>
    <dgm:pt modelId="{3207CBDE-9EEF-448E-9404-62C230010F1B}" type="parTrans" cxnId="{BB7CAFFD-7686-464E-BEEB-95621ACA6FFA}">
      <dgm:prSet/>
      <dgm:spPr/>
      <dgm:t>
        <a:bodyPr/>
        <a:lstStyle/>
        <a:p>
          <a:endParaRPr kumimoji="1" lang="ja-JP" altLang="en-US"/>
        </a:p>
      </dgm:t>
    </dgm:pt>
    <dgm:pt modelId="{520DB12C-2837-46CA-9D0E-D3DA05CE61CD}" type="sibTrans" cxnId="{BB7CAFFD-7686-464E-BEEB-95621ACA6FFA}">
      <dgm:prSet/>
      <dgm:spPr/>
      <dgm:t>
        <a:bodyPr/>
        <a:lstStyle/>
        <a:p>
          <a:endParaRPr kumimoji="1" lang="ja-JP" altLang="en-US"/>
        </a:p>
      </dgm:t>
    </dgm:pt>
    <dgm:pt modelId="{CB4BEFC3-FF88-4FA8-8957-041A4FE4779D}" type="pres">
      <dgm:prSet presAssocID="{8D8D300C-7C41-44C8-9F88-03D2F5B48C38}" presName="theList" presStyleCnt="0">
        <dgm:presLayoutVars>
          <dgm:dir/>
          <dgm:animLvl val="lvl"/>
          <dgm:resizeHandles val="exact"/>
        </dgm:presLayoutVars>
      </dgm:prSet>
      <dgm:spPr/>
      <dgm:t>
        <a:bodyPr/>
        <a:lstStyle/>
        <a:p>
          <a:endParaRPr kumimoji="1" lang="ja-JP" altLang="en-US"/>
        </a:p>
      </dgm:t>
    </dgm:pt>
    <dgm:pt modelId="{9AB348EB-6749-4962-BDFC-93011879972C}" type="pres">
      <dgm:prSet presAssocID="{73D90B8E-8E89-4C5E-B6B0-0497D12BB656}" presName="compNode" presStyleCnt="0"/>
      <dgm:spPr/>
    </dgm:pt>
    <dgm:pt modelId="{C748DBF8-424A-4961-B727-0849930F36AF}" type="pres">
      <dgm:prSet presAssocID="{73D90B8E-8E89-4C5E-B6B0-0497D12BB656}" presName="aNode" presStyleLbl="bgShp" presStyleIdx="0" presStyleCnt="4"/>
      <dgm:spPr>
        <a:prstGeom prst="roundRect">
          <a:avLst>
            <a:gd name="adj" fmla="val 10000"/>
          </a:avLst>
        </a:prstGeom>
      </dgm:spPr>
      <dgm:t>
        <a:bodyPr/>
        <a:lstStyle/>
        <a:p>
          <a:endParaRPr kumimoji="1" lang="ja-JP" altLang="en-US"/>
        </a:p>
      </dgm:t>
    </dgm:pt>
    <dgm:pt modelId="{6ABB38E2-25BE-4AE4-8AE0-5F82BE1FB8B1}" type="pres">
      <dgm:prSet presAssocID="{73D90B8E-8E89-4C5E-B6B0-0497D12BB656}" presName="textNode" presStyleLbl="bgShp" presStyleIdx="0" presStyleCnt="4"/>
      <dgm:spPr/>
      <dgm:t>
        <a:bodyPr/>
        <a:lstStyle/>
        <a:p>
          <a:endParaRPr kumimoji="1" lang="ja-JP" altLang="en-US"/>
        </a:p>
      </dgm:t>
    </dgm:pt>
    <dgm:pt modelId="{0EA1AAED-1B69-4D2C-90A5-B7BF9EB71477}" type="pres">
      <dgm:prSet presAssocID="{73D90B8E-8E89-4C5E-B6B0-0497D12BB656}" presName="compChildNode" presStyleCnt="0"/>
      <dgm:spPr/>
    </dgm:pt>
    <dgm:pt modelId="{8AADE251-8890-489C-A539-AC528110D36F}" type="pres">
      <dgm:prSet presAssocID="{73D90B8E-8E89-4C5E-B6B0-0497D12BB656}" presName="theInnerList" presStyleCnt="0"/>
      <dgm:spPr/>
    </dgm:pt>
    <dgm:pt modelId="{85C4178D-E149-4163-BFDB-F6770CDA402E}" type="pres">
      <dgm:prSet presAssocID="{38152765-C6B5-4591-982C-554BF3650261}" presName="childNode" presStyleLbl="node1" presStyleIdx="0" presStyleCnt="34" custScaleY="117182" custLinFactNeighborX="2871" custLinFactNeighborY="-77777">
        <dgm:presLayoutVars>
          <dgm:bulletEnabled val="1"/>
        </dgm:presLayoutVars>
      </dgm:prSet>
      <dgm:spPr>
        <a:prstGeom prst="roundRect">
          <a:avLst>
            <a:gd name="adj" fmla="val 10000"/>
          </a:avLst>
        </a:prstGeom>
      </dgm:spPr>
      <dgm:t>
        <a:bodyPr/>
        <a:lstStyle/>
        <a:p>
          <a:endParaRPr kumimoji="1" lang="ja-JP" altLang="en-US"/>
        </a:p>
      </dgm:t>
    </dgm:pt>
    <dgm:pt modelId="{645AEA49-9DE6-4D8C-90A1-C6FF2640B9B3}" type="pres">
      <dgm:prSet presAssocID="{38152765-C6B5-4591-982C-554BF3650261}" presName="aSpace2" presStyleCnt="0"/>
      <dgm:spPr/>
    </dgm:pt>
    <dgm:pt modelId="{8E626CF6-561A-48F8-AC3F-4032148212F5}" type="pres">
      <dgm:prSet presAssocID="{1B775694-01D4-4E69-A28C-FDB68A68413A}" presName="childNode" presStyleLbl="node1" presStyleIdx="1" presStyleCnt="34">
        <dgm:presLayoutVars>
          <dgm:bulletEnabled val="1"/>
        </dgm:presLayoutVars>
      </dgm:prSet>
      <dgm:spPr>
        <a:prstGeom prst="roundRect">
          <a:avLst>
            <a:gd name="adj" fmla="val 10000"/>
          </a:avLst>
        </a:prstGeom>
      </dgm:spPr>
      <dgm:t>
        <a:bodyPr/>
        <a:lstStyle/>
        <a:p>
          <a:endParaRPr kumimoji="1" lang="ja-JP" altLang="en-US"/>
        </a:p>
      </dgm:t>
    </dgm:pt>
    <dgm:pt modelId="{4C2F4354-9DA9-45A0-A5C6-1636C5331C91}" type="pres">
      <dgm:prSet presAssocID="{1B775694-01D4-4E69-A28C-FDB68A68413A}" presName="aSpace2" presStyleCnt="0"/>
      <dgm:spPr/>
    </dgm:pt>
    <dgm:pt modelId="{D7EE7448-450E-47D2-BA41-FF3B67ECACDD}" type="pres">
      <dgm:prSet presAssocID="{4B83A013-ECA9-4589-AEAA-D8A53D6F69D4}" presName="childNode" presStyleLbl="node1" presStyleIdx="2" presStyleCnt="34">
        <dgm:presLayoutVars>
          <dgm:bulletEnabled val="1"/>
        </dgm:presLayoutVars>
      </dgm:prSet>
      <dgm:spPr>
        <a:prstGeom prst="roundRect">
          <a:avLst>
            <a:gd name="adj" fmla="val 10000"/>
          </a:avLst>
        </a:prstGeom>
      </dgm:spPr>
      <dgm:t>
        <a:bodyPr/>
        <a:lstStyle/>
        <a:p>
          <a:endParaRPr kumimoji="1" lang="ja-JP" altLang="en-US"/>
        </a:p>
      </dgm:t>
    </dgm:pt>
    <dgm:pt modelId="{F71E3E5B-FB84-4609-86A6-6375CB2CDD95}" type="pres">
      <dgm:prSet presAssocID="{4B83A013-ECA9-4589-AEAA-D8A53D6F69D4}" presName="aSpace2" presStyleCnt="0"/>
      <dgm:spPr/>
    </dgm:pt>
    <dgm:pt modelId="{6F37FA9B-2356-4D15-B558-48186D3F4545}" type="pres">
      <dgm:prSet presAssocID="{E5227008-02B7-4F29-B1AB-08056E7DED71}" presName="childNode" presStyleLbl="node1" presStyleIdx="3" presStyleCnt="34">
        <dgm:presLayoutVars>
          <dgm:bulletEnabled val="1"/>
        </dgm:presLayoutVars>
      </dgm:prSet>
      <dgm:spPr>
        <a:prstGeom prst="roundRect">
          <a:avLst>
            <a:gd name="adj" fmla="val 10000"/>
          </a:avLst>
        </a:prstGeom>
      </dgm:spPr>
      <dgm:t>
        <a:bodyPr/>
        <a:lstStyle/>
        <a:p>
          <a:endParaRPr kumimoji="1" lang="ja-JP" altLang="en-US"/>
        </a:p>
      </dgm:t>
    </dgm:pt>
    <dgm:pt modelId="{BACEBDEB-BD21-4B95-A7DB-13BA64CA0D87}" type="pres">
      <dgm:prSet presAssocID="{E5227008-02B7-4F29-B1AB-08056E7DED71}" presName="aSpace2" presStyleCnt="0"/>
      <dgm:spPr/>
    </dgm:pt>
    <dgm:pt modelId="{970DB8BB-B0B1-405F-9CB7-F32F97630879}" type="pres">
      <dgm:prSet presAssocID="{22531D3A-C83F-4C15-8354-99BDDBDB9815}" presName="childNode" presStyleLbl="node1" presStyleIdx="4" presStyleCnt="34">
        <dgm:presLayoutVars>
          <dgm:bulletEnabled val="1"/>
        </dgm:presLayoutVars>
      </dgm:prSet>
      <dgm:spPr>
        <a:prstGeom prst="roundRect">
          <a:avLst>
            <a:gd name="adj" fmla="val 10000"/>
          </a:avLst>
        </a:prstGeom>
      </dgm:spPr>
      <dgm:t>
        <a:bodyPr/>
        <a:lstStyle/>
        <a:p>
          <a:endParaRPr kumimoji="1" lang="ja-JP" altLang="en-US"/>
        </a:p>
      </dgm:t>
    </dgm:pt>
    <dgm:pt modelId="{02BD752B-EC18-4039-946F-BC0962CDAF60}" type="pres">
      <dgm:prSet presAssocID="{22531D3A-C83F-4C15-8354-99BDDBDB9815}" presName="aSpace2" presStyleCnt="0"/>
      <dgm:spPr/>
    </dgm:pt>
    <dgm:pt modelId="{6EA9D85B-0F26-445F-857C-CC30C3B6D5AC}" type="pres">
      <dgm:prSet presAssocID="{A0B2F5AB-7D6F-4111-B848-008E27AEFBD3}" presName="childNode" presStyleLbl="node1" presStyleIdx="5" presStyleCnt="34">
        <dgm:presLayoutVars>
          <dgm:bulletEnabled val="1"/>
        </dgm:presLayoutVars>
      </dgm:prSet>
      <dgm:spPr>
        <a:prstGeom prst="roundRect">
          <a:avLst>
            <a:gd name="adj" fmla="val 10000"/>
          </a:avLst>
        </a:prstGeom>
      </dgm:spPr>
      <dgm:t>
        <a:bodyPr/>
        <a:lstStyle/>
        <a:p>
          <a:endParaRPr kumimoji="1" lang="ja-JP" altLang="en-US"/>
        </a:p>
      </dgm:t>
    </dgm:pt>
    <dgm:pt modelId="{18E8F73A-8823-426D-B6B6-260FF322704B}" type="pres">
      <dgm:prSet presAssocID="{A0B2F5AB-7D6F-4111-B848-008E27AEFBD3}" presName="aSpace2" presStyleCnt="0"/>
      <dgm:spPr/>
    </dgm:pt>
    <dgm:pt modelId="{2CA9ABE7-26BE-4176-9CCB-E85A52F65EF9}" type="pres">
      <dgm:prSet presAssocID="{5DEB9827-D286-4D97-AE94-8E82A2123286}" presName="childNode" presStyleLbl="node1" presStyleIdx="6" presStyleCnt="34">
        <dgm:presLayoutVars>
          <dgm:bulletEnabled val="1"/>
        </dgm:presLayoutVars>
      </dgm:prSet>
      <dgm:spPr>
        <a:prstGeom prst="roundRect">
          <a:avLst>
            <a:gd name="adj" fmla="val 10000"/>
          </a:avLst>
        </a:prstGeom>
      </dgm:spPr>
      <dgm:t>
        <a:bodyPr/>
        <a:lstStyle/>
        <a:p>
          <a:endParaRPr kumimoji="1" lang="ja-JP" altLang="en-US"/>
        </a:p>
      </dgm:t>
    </dgm:pt>
    <dgm:pt modelId="{DC72D0A0-FE4F-4894-B6D7-24288A718586}" type="pres">
      <dgm:prSet presAssocID="{5DEB9827-D286-4D97-AE94-8E82A2123286}" presName="aSpace2" presStyleCnt="0"/>
      <dgm:spPr/>
    </dgm:pt>
    <dgm:pt modelId="{ED721F9E-DAD0-448F-B7D2-4D5B7F9F5412}" type="pres">
      <dgm:prSet presAssocID="{EABB875D-EBCB-44BB-97C4-55E9B6D2F6E6}" presName="childNode" presStyleLbl="node1" presStyleIdx="7" presStyleCnt="34">
        <dgm:presLayoutVars>
          <dgm:bulletEnabled val="1"/>
        </dgm:presLayoutVars>
      </dgm:prSet>
      <dgm:spPr>
        <a:prstGeom prst="roundRect">
          <a:avLst>
            <a:gd name="adj" fmla="val 10000"/>
          </a:avLst>
        </a:prstGeom>
      </dgm:spPr>
      <dgm:t>
        <a:bodyPr/>
        <a:lstStyle/>
        <a:p>
          <a:endParaRPr kumimoji="1" lang="ja-JP" altLang="en-US"/>
        </a:p>
      </dgm:t>
    </dgm:pt>
    <dgm:pt modelId="{23425D0B-D4A9-410F-9C85-F0C90232AE67}" type="pres">
      <dgm:prSet presAssocID="{EABB875D-EBCB-44BB-97C4-55E9B6D2F6E6}" presName="aSpace2" presStyleCnt="0"/>
      <dgm:spPr/>
    </dgm:pt>
    <dgm:pt modelId="{B7F1259A-C49D-4FB8-9669-F608B0E52E9D}" type="pres">
      <dgm:prSet presAssocID="{0BB11489-03CE-40CC-AE97-B928496AAB8F}" presName="childNode" presStyleLbl="node1" presStyleIdx="8" presStyleCnt="34">
        <dgm:presLayoutVars>
          <dgm:bulletEnabled val="1"/>
        </dgm:presLayoutVars>
      </dgm:prSet>
      <dgm:spPr>
        <a:prstGeom prst="roundRect">
          <a:avLst>
            <a:gd name="adj" fmla="val 10000"/>
          </a:avLst>
        </a:prstGeom>
      </dgm:spPr>
      <dgm:t>
        <a:bodyPr/>
        <a:lstStyle/>
        <a:p>
          <a:endParaRPr kumimoji="1" lang="ja-JP" altLang="en-US"/>
        </a:p>
      </dgm:t>
    </dgm:pt>
    <dgm:pt modelId="{05909A04-977F-47B8-BDED-2CFB6D4BAC4B}" type="pres">
      <dgm:prSet presAssocID="{73D90B8E-8E89-4C5E-B6B0-0497D12BB656}" presName="aSpace" presStyleCnt="0"/>
      <dgm:spPr/>
    </dgm:pt>
    <dgm:pt modelId="{9E6A45D9-0BBB-4BCE-8BD2-62737A4B6FAD}" type="pres">
      <dgm:prSet presAssocID="{3EBF85C8-10EB-4E2F-AC49-FA7F71110561}" presName="compNode" presStyleCnt="0"/>
      <dgm:spPr/>
    </dgm:pt>
    <dgm:pt modelId="{7083ED85-6F12-4B5F-9F62-40A711ADBCB7}" type="pres">
      <dgm:prSet presAssocID="{3EBF85C8-10EB-4E2F-AC49-FA7F71110561}" presName="aNode" presStyleLbl="bgShp" presStyleIdx="1" presStyleCnt="4"/>
      <dgm:spPr>
        <a:prstGeom prst="roundRect">
          <a:avLst>
            <a:gd name="adj" fmla="val 10000"/>
          </a:avLst>
        </a:prstGeom>
      </dgm:spPr>
      <dgm:t>
        <a:bodyPr/>
        <a:lstStyle/>
        <a:p>
          <a:endParaRPr kumimoji="1" lang="ja-JP" altLang="en-US"/>
        </a:p>
      </dgm:t>
    </dgm:pt>
    <dgm:pt modelId="{9D538D54-2DC2-4D36-AA3E-8856E0886DC7}" type="pres">
      <dgm:prSet presAssocID="{3EBF85C8-10EB-4E2F-AC49-FA7F71110561}" presName="textNode" presStyleLbl="bgShp" presStyleIdx="1" presStyleCnt="4"/>
      <dgm:spPr/>
      <dgm:t>
        <a:bodyPr/>
        <a:lstStyle/>
        <a:p>
          <a:endParaRPr kumimoji="1" lang="ja-JP" altLang="en-US"/>
        </a:p>
      </dgm:t>
    </dgm:pt>
    <dgm:pt modelId="{47B2516E-8520-487D-BB66-BB695F416D64}" type="pres">
      <dgm:prSet presAssocID="{3EBF85C8-10EB-4E2F-AC49-FA7F71110561}" presName="compChildNode" presStyleCnt="0"/>
      <dgm:spPr/>
    </dgm:pt>
    <dgm:pt modelId="{D1992A02-DA1D-49E9-B122-AFD3306C6C40}" type="pres">
      <dgm:prSet presAssocID="{3EBF85C8-10EB-4E2F-AC49-FA7F71110561}" presName="theInnerList" presStyleCnt="0"/>
      <dgm:spPr/>
    </dgm:pt>
    <dgm:pt modelId="{DD4D21A1-F3BE-4802-BB5B-CF807A059346}" type="pres">
      <dgm:prSet presAssocID="{935A9DC8-0768-42FF-A11A-E417276788B5}" presName="childNode" presStyleLbl="node1" presStyleIdx="9" presStyleCnt="34">
        <dgm:presLayoutVars>
          <dgm:bulletEnabled val="1"/>
        </dgm:presLayoutVars>
      </dgm:prSet>
      <dgm:spPr>
        <a:prstGeom prst="roundRect">
          <a:avLst>
            <a:gd name="adj" fmla="val 10000"/>
          </a:avLst>
        </a:prstGeom>
      </dgm:spPr>
      <dgm:t>
        <a:bodyPr/>
        <a:lstStyle/>
        <a:p>
          <a:endParaRPr kumimoji="1" lang="ja-JP" altLang="en-US"/>
        </a:p>
      </dgm:t>
    </dgm:pt>
    <dgm:pt modelId="{FF12F501-8C47-4595-AB90-ECC4ECD456AD}" type="pres">
      <dgm:prSet presAssocID="{935A9DC8-0768-42FF-A11A-E417276788B5}" presName="aSpace2" presStyleCnt="0"/>
      <dgm:spPr/>
    </dgm:pt>
    <dgm:pt modelId="{0087C85C-7576-4D89-AAC1-35B96E91E0E2}" type="pres">
      <dgm:prSet presAssocID="{278DC7D3-61F7-4309-890A-F4C40CD99D4D}" presName="childNode" presStyleLbl="node1" presStyleIdx="10" presStyleCnt="34" custScaleY="198983">
        <dgm:presLayoutVars>
          <dgm:bulletEnabled val="1"/>
        </dgm:presLayoutVars>
      </dgm:prSet>
      <dgm:spPr>
        <a:prstGeom prst="roundRect">
          <a:avLst>
            <a:gd name="adj" fmla="val 10000"/>
          </a:avLst>
        </a:prstGeom>
      </dgm:spPr>
      <dgm:t>
        <a:bodyPr/>
        <a:lstStyle/>
        <a:p>
          <a:endParaRPr kumimoji="1" lang="ja-JP" altLang="en-US"/>
        </a:p>
      </dgm:t>
    </dgm:pt>
    <dgm:pt modelId="{C364A3EC-52FD-4572-B9E8-A337C95A038A}" type="pres">
      <dgm:prSet presAssocID="{278DC7D3-61F7-4309-890A-F4C40CD99D4D}" presName="aSpace2" presStyleCnt="0"/>
      <dgm:spPr/>
    </dgm:pt>
    <dgm:pt modelId="{19C053FD-74DF-4C82-9E0A-38DF4D7E85E2}" type="pres">
      <dgm:prSet presAssocID="{A05E2171-777D-4987-99D5-CB4B8D72D7CD}" presName="childNode" presStyleLbl="node1" presStyleIdx="11" presStyleCnt="34">
        <dgm:presLayoutVars>
          <dgm:bulletEnabled val="1"/>
        </dgm:presLayoutVars>
      </dgm:prSet>
      <dgm:spPr>
        <a:prstGeom prst="roundRect">
          <a:avLst>
            <a:gd name="adj" fmla="val 10000"/>
          </a:avLst>
        </a:prstGeom>
      </dgm:spPr>
      <dgm:t>
        <a:bodyPr/>
        <a:lstStyle/>
        <a:p>
          <a:endParaRPr kumimoji="1" lang="ja-JP" altLang="en-US"/>
        </a:p>
      </dgm:t>
    </dgm:pt>
    <dgm:pt modelId="{6E5FFF08-3DC4-44ED-8021-6AF8981CCA42}" type="pres">
      <dgm:prSet presAssocID="{A05E2171-777D-4987-99D5-CB4B8D72D7CD}" presName="aSpace2" presStyleCnt="0"/>
      <dgm:spPr/>
    </dgm:pt>
    <dgm:pt modelId="{CF7ABCF7-5B16-4551-B4E1-2FCA28156559}" type="pres">
      <dgm:prSet presAssocID="{FE7AC123-C7B3-47D4-AC39-5678D018D0FA}" presName="childNode" presStyleLbl="node1" presStyleIdx="12" presStyleCnt="34">
        <dgm:presLayoutVars>
          <dgm:bulletEnabled val="1"/>
        </dgm:presLayoutVars>
      </dgm:prSet>
      <dgm:spPr>
        <a:prstGeom prst="roundRect">
          <a:avLst>
            <a:gd name="adj" fmla="val 10000"/>
          </a:avLst>
        </a:prstGeom>
      </dgm:spPr>
      <dgm:t>
        <a:bodyPr/>
        <a:lstStyle/>
        <a:p>
          <a:endParaRPr kumimoji="1" lang="ja-JP" altLang="en-US"/>
        </a:p>
      </dgm:t>
    </dgm:pt>
    <dgm:pt modelId="{3875888D-8218-4DDB-99FE-5C556A26FAB8}" type="pres">
      <dgm:prSet presAssocID="{FE7AC123-C7B3-47D4-AC39-5678D018D0FA}" presName="aSpace2" presStyleCnt="0"/>
      <dgm:spPr/>
    </dgm:pt>
    <dgm:pt modelId="{90B332A2-18E6-4920-B42D-9F8D1F929576}" type="pres">
      <dgm:prSet presAssocID="{18DFB6CB-3065-4CA2-867F-CD490421CF98}" presName="childNode" presStyleLbl="node1" presStyleIdx="13" presStyleCnt="34">
        <dgm:presLayoutVars>
          <dgm:bulletEnabled val="1"/>
        </dgm:presLayoutVars>
      </dgm:prSet>
      <dgm:spPr>
        <a:prstGeom prst="roundRect">
          <a:avLst>
            <a:gd name="adj" fmla="val 10000"/>
          </a:avLst>
        </a:prstGeom>
      </dgm:spPr>
      <dgm:t>
        <a:bodyPr/>
        <a:lstStyle/>
        <a:p>
          <a:endParaRPr kumimoji="1" lang="ja-JP" altLang="en-US"/>
        </a:p>
      </dgm:t>
    </dgm:pt>
    <dgm:pt modelId="{BA5E76FF-C843-43D1-9828-DDF8F21F7023}" type="pres">
      <dgm:prSet presAssocID="{18DFB6CB-3065-4CA2-867F-CD490421CF98}" presName="aSpace2" presStyleCnt="0"/>
      <dgm:spPr/>
    </dgm:pt>
    <dgm:pt modelId="{DA748581-8655-43CB-82B8-02A3202C3A8B}" type="pres">
      <dgm:prSet presAssocID="{5479A801-3A97-480A-89E1-3E7C468B076C}" presName="childNode" presStyleLbl="node1" presStyleIdx="14" presStyleCnt="34">
        <dgm:presLayoutVars>
          <dgm:bulletEnabled val="1"/>
        </dgm:presLayoutVars>
      </dgm:prSet>
      <dgm:spPr>
        <a:prstGeom prst="roundRect">
          <a:avLst>
            <a:gd name="adj" fmla="val 10000"/>
          </a:avLst>
        </a:prstGeom>
      </dgm:spPr>
      <dgm:t>
        <a:bodyPr/>
        <a:lstStyle/>
        <a:p>
          <a:endParaRPr kumimoji="1" lang="ja-JP" altLang="en-US"/>
        </a:p>
      </dgm:t>
    </dgm:pt>
    <dgm:pt modelId="{026852C1-D985-417B-A785-C12F232639D0}" type="pres">
      <dgm:prSet presAssocID="{5479A801-3A97-480A-89E1-3E7C468B076C}" presName="aSpace2" presStyleCnt="0"/>
      <dgm:spPr/>
    </dgm:pt>
    <dgm:pt modelId="{C86C46F5-74CB-476B-9E37-62627E1FEF6B}" type="pres">
      <dgm:prSet presAssocID="{60789569-01DA-440E-92D7-9682FBA06FB4}" presName="childNode" presStyleLbl="node1" presStyleIdx="15" presStyleCnt="34">
        <dgm:presLayoutVars>
          <dgm:bulletEnabled val="1"/>
        </dgm:presLayoutVars>
      </dgm:prSet>
      <dgm:spPr>
        <a:prstGeom prst="roundRect">
          <a:avLst>
            <a:gd name="adj" fmla="val 10000"/>
          </a:avLst>
        </a:prstGeom>
      </dgm:spPr>
      <dgm:t>
        <a:bodyPr/>
        <a:lstStyle/>
        <a:p>
          <a:endParaRPr kumimoji="1" lang="ja-JP" altLang="en-US"/>
        </a:p>
      </dgm:t>
    </dgm:pt>
    <dgm:pt modelId="{A8DE0324-28B1-49CE-B607-F1548FF50294}" type="pres">
      <dgm:prSet presAssocID="{60789569-01DA-440E-92D7-9682FBA06FB4}" presName="aSpace2" presStyleCnt="0"/>
      <dgm:spPr/>
    </dgm:pt>
    <dgm:pt modelId="{929EA859-D56C-494A-B544-4BD6E1E19DD4}" type="pres">
      <dgm:prSet presAssocID="{E9906212-0968-47B5-BA41-236B70E0A336}" presName="childNode" presStyleLbl="node1" presStyleIdx="16" presStyleCnt="34">
        <dgm:presLayoutVars>
          <dgm:bulletEnabled val="1"/>
        </dgm:presLayoutVars>
      </dgm:prSet>
      <dgm:spPr>
        <a:prstGeom prst="roundRect">
          <a:avLst>
            <a:gd name="adj" fmla="val 10000"/>
          </a:avLst>
        </a:prstGeom>
      </dgm:spPr>
      <dgm:t>
        <a:bodyPr/>
        <a:lstStyle/>
        <a:p>
          <a:endParaRPr kumimoji="1" lang="ja-JP" altLang="en-US"/>
        </a:p>
      </dgm:t>
    </dgm:pt>
    <dgm:pt modelId="{8CCE54C0-AF88-4E34-9511-4F6719361F9A}" type="pres">
      <dgm:prSet presAssocID="{3EBF85C8-10EB-4E2F-AC49-FA7F71110561}" presName="aSpace" presStyleCnt="0"/>
      <dgm:spPr/>
    </dgm:pt>
    <dgm:pt modelId="{52AE0A06-79F2-401C-B1C7-8E2F9369117B}" type="pres">
      <dgm:prSet presAssocID="{005872A9-2026-417D-AE4B-43A66D01FB57}" presName="compNode" presStyleCnt="0"/>
      <dgm:spPr/>
    </dgm:pt>
    <dgm:pt modelId="{20A85503-9C9A-4CC1-8358-FE2B41286605}" type="pres">
      <dgm:prSet presAssocID="{005872A9-2026-417D-AE4B-43A66D01FB57}" presName="aNode" presStyleLbl="bgShp" presStyleIdx="2" presStyleCnt="4"/>
      <dgm:spPr>
        <a:prstGeom prst="roundRect">
          <a:avLst>
            <a:gd name="adj" fmla="val 10000"/>
          </a:avLst>
        </a:prstGeom>
      </dgm:spPr>
      <dgm:t>
        <a:bodyPr/>
        <a:lstStyle/>
        <a:p>
          <a:endParaRPr kumimoji="1" lang="ja-JP" altLang="en-US"/>
        </a:p>
      </dgm:t>
    </dgm:pt>
    <dgm:pt modelId="{B5A165D2-C428-4ADA-8052-A1B3AEDF749B}" type="pres">
      <dgm:prSet presAssocID="{005872A9-2026-417D-AE4B-43A66D01FB57}" presName="textNode" presStyleLbl="bgShp" presStyleIdx="2" presStyleCnt="4"/>
      <dgm:spPr/>
      <dgm:t>
        <a:bodyPr/>
        <a:lstStyle/>
        <a:p>
          <a:endParaRPr kumimoji="1" lang="ja-JP" altLang="en-US"/>
        </a:p>
      </dgm:t>
    </dgm:pt>
    <dgm:pt modelId="{715FD09C-B3E8-4D87-B2A3-ABBCB8E76FEE}" type="pres">
      <dgm:prSet presAssocID="{005872A9-2026-417D-AE4B-43A66D01FB57}" presName="compChildNode" presStyleCnt="0"/>
      <dgm:spPr/>
    </dgm:pt>
    <dgm:pt modelId="{3A2654C4-8704-4BDC-9E11-EB75FF25DD65}" type="pres">
      <dgm:prSet presAssocID="{005872A9-2026-417D-AE4B-43A66D01FB57}" presName="theInnerList" presStyleCnt="0"/>
      <dgm:spPr/>
    </dgm:pt>
    <dgm:pt modelId="{28FD1157-DBE1-4AFC-B774-38F052308558}" type="pres">
      <dgm:prSet presAssocID="{F8658126-C740-4B42-BCE4-A185A5AAB601}" presName="childNode" presStyleLbl="node1" presStyleIdx="17" presStyleCnt="34">
        <dgm:presLayoutVars>
          <dgm:bulletEnabled val="1"/>
        </dgm:presLayoutVars>
      </dgm:prSet>
      <dgm:spPr>
        <a:prstGeom prst="roundRect">
          <a:avLst>
            <a:gd name="adj" fmla="val 10000"/>
          </a:avLst>
        </a:prstGeom>
      </dgm:spPr>
      <dgm:t>
        <a:bodyPr/>
        <a:lstStyle/>
        <a:p>
          <a:endParaRPr kumimoji="1" lang="ja-JP" altLang="en-US"/>
        </a:p>
      </dgm:t>
    </dgm:pt>
    <dgm:pt modelId="{B184A6F9-949C-448D-8C76-FFC98BC4D196}" type="pres">
      <dgm:prSet presAssocID="{F8658126-C740-4B42-BCE4-A185A5AAB601}" presName="aSpace2" presStyleCnt="0"/>
      <dgm:spPr/>
    </dgm:pt>
    <dgm:pt modelId="{55FFE1B7-2B55-4999-A795-D691D45F91A7}" type="pres">
      <dgm:prSet presAssocID="{17328D97-E122-45EF-A7AE-B8C6DB89E735}" presName="childNode" presStyleLbl="node1" presStyleIdx="18" presStyleCnt="34" custScaleY="144523">
        <dgm:presLayoutVars>
          <dgm:bulletEnabled val="1"/>
        </dgm:presLayoutVars>
      </dgm:prSet>
      <dgm:spPr>
        <a:prstGeom prst="roundRect">
          <a:avLst>
            <a:gd name="adj" fmla="val 10000"/>
          </a:avLst>
        </a:prstGeom>
      </dgm:spPr>
      <dgm:t>
        <a:bodyPr/>
        <a:lstStyle/>
        <a:p>
          <a:endParaRPr kumimoji="1" lang="ja-JP" altLang="en-US"/>
        </a:p>
      </dgm:t>
    </dgm:pt>
    <dgm:pt modelId="{90ABF57D-22C1-4262-A224-2CB29186A4BA}" type="pres">
      <dgm:prSet presAssocID="{17328D97-E122-45EF-A7AE-B8C6DB89E735}" presName="aSpace2" presStyleCnt="0"/>
      <dgm:spPr/>
    </dgm:pt>
    <dgm:pt modelId="{3362C9CE-AB3F-4E94-9113-85E00DE4C6FA}" type="pres">
      <dgm:prSet presAssocID="{AA6FE0D5-1B10-45F8-9360-CE0D53440C98}" presName="childNode" presStyleLbl="node1" presStyleIdx="19" presStyleCnt="34" custScaleY="168935">
        <dgm:presLayoutVars>
          <dgm:bulletEnabled val="1"/>
        </dgm:presLayoutVars>
      </dgm:prSet>
      <dgm:spPr>
        <a:prstGeom prst="roundRect">
          <a:avLst>
            <a:gd name="adj" fmla="val 10000"/>
          </a:avLst>
        </a:prstGeom>
      </dgm:spPr>
      <dgm:t>
        <a:bodyPr/>
        <a:lstStyle/>
        <a:p>
          <a:endParaRPr kumimoji="1" lang="ja-JP" altLang="en-US"/>
        </a:p>
      </dgm:t>
    </dgm:pt>
    <dgm:pt modelId="{C6A3154E-B878-4B79-BF46-0557287BB51B}" type="pres">
      <dgm:prSet presAssocID="{AA6FE0D5-1B10-45F8-9360-CE0D53440C98}" presName="aSpace2" presStyleCnt="0"/>
      <dgm:spPr/>
    </dgm:pt>
    <dgm:pt modelId="{2844C706-946E-4C20-9C33-4B5A15E07387}" type="pres">
      <dgm:prSet presAssocID="{009F4483-8D69-46F9-96C3-89EC53414DF3}" presName="childNode" presStyleLbl="node1" presStyleIdx="20" presStyleCnt="34">
        <dgm:presLayoutVars>
          <dgm:bulletEnabled val="1"/>
        </dgm:presLayoutVars>
      </dgm:prSet>
      <dgm:spPr>
        <a:prstGeom prst="roundRect">
          <a:avLst>
            <a:gd name="adj" fmla="val 10000"/>
          </a:avLst>
        </a:prstGeom>
      </dgm:spPr>
      <dgm:t>
        <a:bodyPr/>
        <a:lstStyle/>
        <a:p>
          <a:endParaRPr kumimoji="1" lang="ja-JP" altLang="en-US"/>
        </a:p>
      </dgm:t>
    </dgm:pt>
    <dgm:pt modelId="{F6EECFAB-FBDC-4362-ABC5-BB878B2F0631}" type="pres">
      <dgm:prSet presAssocID="{009F4483-8D69-46F9-96C3-89EC53414DF3}" presName="aSpace2" presStyleCnt="0"/>
      <dgm:spPr/>
    </dgm:pt>
    <dgm:pt modelId="{661FAC7A-67B6-4A9F-9B6A-9AF6E1EAE63B}" type="pres">
      <dgm:prSet presAssocID="{DEA6B5A4-9F94-441D-A555-039922EB9473}" presName="childNode" presStyleLbl="node1" presStyleIdx="21" presStyleCnt="34">
        <dgm:presLayoutVars>
          <dgm:bulletEnabled val="1"/>
        </dgm:presLayoutVars>
      </dgm:prSet>
      <dgm:spPr>
        <a:prstGeom prst="roundRect">
          <a:avLst>
            <a:gd name="adj" fmla="val 10000"/>
          </a:avLst>
        </a:prstGeom>
      </dgm:spPr>
      <dgm:t>
        <a:bodyPr/>
        <a:lstStyle/>
        <a:p>
          <a:endParaRPr kumimoji="1" lang="ja-JP" altLang="en-US"/>
        </a:p>
      </dgm:t>
    </dgm:pt>
    <dgm:pt modelId="{E28BFB47-AD5E-4756-8C68-5A42F43CBDEE}" type="pres">
      <dgm:prSet presAssocID="{DEA6B5A4-9F94-441D-A555-039922EB9473}" presName="aSpace2" presStyleCnt="0"/>
      <dgm:spPr/>
    </dgm:pt>
    <dgm:pt modelId="{031B4C5A-20CC-44ED-BE76-94E5A6215D3B}" type="pres">
      <dgm:prSet presAssocID="{6DF50D5F-74D3-4286-B52A-10579445DD06}" presName="childNode" presStyleLbl="node1" presStyleIdx="22" presStyleCnt="34">
        <dgm:presLayoutVars>
          <dgm:bulletEnabled val="1"/>
        </dgm:presLayoutVars>
      </dgm:prSet>
      <dgm:spPr>
        <a:prstGeom prst="roundRect">
          <a:avLst>
            <a:gd name="adj" fmla="val 10000"/>
          </a:avLst>
        </a:prstGeom>
      </dgm:spPr>
      <dgm:t>
        <a:bodyPr/>
        <a:lstStyle/>
        <a:p>
          <a:endParaRPr kumimoji="1" lang="ja-JP" altLang="en-US"/>
        </a:p>
      </dgm:t>
    </dgm:pt>
    <dgm:pt modelId="{BDC34EA9-4299-4E2A-8F0E-082537B58BF4}" type="pres">
      <dgm:prSet presAssocID="{6DF50D5F-74D3-4286-B52A-10579445DD06}" presName="aSpace2" presStyleCnt="0"/>
      <dgm:spPr/>
    </dgm:pt>
    <dgm:pt modelId="{6C1360FB-CFED-4EDE-A587-D4E0604842AC}" type="pres">
      <dgm:prSet presAssocID="{82FAF4B2-53D8-465F-9714-ACD18A3571D4}" presName="childNode" presStyleLbl="node1" presStyleIdx="23" presStyleCnt="34">
        <dgm:presLayoutVars>
          <dgm:bulletEnabled val="1"/>
        </dgm:presLayoutVars>
      </dgm:prSet>
      <dgm:spPr>
        <a:prstGeom prst="roundRect">
          <a:avLst>
            <a:gd name="adj" fmla="val 10000"/>
          </a:avLst>
        </a:prstGeom>
      </dgm:spPr>
      <dgm:t>
        <a:bodyPr/>
        <a:lstStyle/>
        <a:p>
          <a:endParaRPr kumimoji="1" lang="ja-JP" altLang="en-US"/>
        </a:p>
      </dgm:t>
    </dgm:pt>
    <dgm:pt modelId="{71A659A8-2E0C-4B11-914A-F758AB21F64A}" type="pres">
      <dgm:prSet presAssocID="{82FAF4B2-53D8-465F-9714-ACD18A3571D4}" presName="aSpace2" presStyleCnt="0"/>
      <dgm:spPr/>
    </dgm:pt>
    <dgm:pt modelId="{D152E666-D9D8-43A9-B278-673E25C2A4C3}" type="pres">
      <dgm:prSet presAssocID="{5729666D-97B2-4A0F-8B41-393A1202FDCA}" presName="childNode" presStyleLbl="node1" presStyleIdx="24" presStyleCnt="34">
        <dgm:presLayoutVars>
          <dgm:bulletEnabled val="1"/>
        </dgm:presLayoutVars>
      </dgm:prSet>
      <dgm:spPr>
        <a:prstGeom prst="roundRect">
          <a:avLst>
            <a:gd name="adj" fmla="val 10000"/>
          </a:avLst>
        </a:prstGeom>
      </dgm:spPr>
      <dgm:t>
        <a:bodyPr/>
        <a:lstStyle/>
        <a:p>
          <a:endParaRPr kumimoji="1" lang="ja-JP" altLang="en-US"/>
        </a:p>
      </dgm:t>
    </dgm:pt>
    <dgm:pt modelId="{EDBC260F-4DD6-4E51-BC8E-D07BF3197D61}" type="pres">
      <dgm:prSet presAssocID="{005872A9-2026-417D-AE4B-43A66D01FB57}" presName="aSpace" presStyleCnt="0"/>
      <dgm:spPr/>
    </dgm:pt>
    <dgm:pt modelId="{A0FDB2A3-8144-43EC-854B-4E4A38FDDE9E}" type="pres">
      <dgm:prSet presAssocID="{72042B18-16E5-4534-AF80-D9A5121C6FB9}" presName="compNode" presStyleCnt="0"/>
      <dgm:spPr/>
    </dgm:pt>
    <dgm:pt modelId="{DCCE76D2-D55A-41B0-9270-9846A01C494F}" type="pres">
      <dgm:prSet presAssocID="{72042B18-16E5-4534-AF80-D9A5121C6FB9}" presName="aNode" presStyleLbl="bgShp" presStyleIdx="3" presStyleCnt="4"/>
      <dgm:spPr>
        <a:prstGeom prst="roundRect">
          <a:avLst>
            <a:gd name="adj" fmla="val 10000"/>
          </a:avLst>
        </a:prstGeom>
      </dgm:spPr>
      <dgm:t>
        <a:bodyPr/>
        <a:lstStyle/>
        <a:p>
          <a:endParaRPr kumimoji="1" lang="ja-JP" altLang="en-US"/>
        </a:p>
      </dgm:t>
    </dgm:pt>
    <dgm:pt modelId="{97808465-01C2-43AE-A7E2-1D19740D7483}" type="pres">
      <dgm:prSet presAssocID="{72042B18-16E5-4534-AF80-D9A5121C6FB9}" presName="textNode" presStyleLbl="bgShp" presStyleIdx="3" presStyleCnt="4"/>
      <dgm:spPr/>
      <dgm:t>
        <a:bodyPr/>
        <a:lstStyle/>
        <a:p>
          <a:endParaRPr kumimoji="1" lang="ja-JP" altLang="en-US"/>
        </a:p>
      </dgm:t>
    </dgm:pt>
    <dgm:pt modelId="{7F328ADA-E292-46DF-BA09-F6ED3795F0FD}" type="pres">
      <dgm:prSet presAssocID="{72042B18-16E5-4534-AF80-D9A5121C6FB9}" presName="compChildNode" presStyleCnt="0"/>
      <dgm:spPr/>
    </dgm:pt>
    <dgm:pt modelId="{6D7E4622-0E6E-4857-B2CD-745955F86EEC}" type="pres">
      <dgm:prSet presAssocID="{72042B18-16E5-4534-AF80-D9A5121C6FB9}" presName="theInnerList" presStyleCnt="0"/>
      <dgm:spPr/>
    </dgm:pt>
    <dgm:pt modelId="{67BDC20A-0EE9-4B69-A390-36A60B301939}" type="pres">
      <dgm:prSet presAssocID="{B47875E8-8178-4B12-82E0-AB06E966694D}" presName="childNode" presStyleLbl="node1" presStyleIdx="25" presStyleCnt="34">
        <dgm:presLayoutVars>
          <dgm:bulletEnabled val="1"/>
        </dgm:presLayoutVars>
      </dgm:prSet>
      <dgm:spPr>
        <a:prstGeom prst="roundRect">
          <a:avLst>
            <a:gd name="adj" fmla="val 10000"/>
          </a:avLst>
        </a:prstGeom>
      </dgm:spPr>
      <dgm:t>
        <a:bodyPr/>
        <a:lstStyle/>
        <a:p>
          <a:endParaRPr kumimoji="1" lang="ja-JP" altLang="en-US"/>
        </a:p>
      </dgm:t>
    </dgm:pt>
    <dgm:pt modelId="{1FC8E9D8-51C7-4090-AD8F-230AC631DAF7}" type="pres">
      <dgm:prSet presAssocID="{B47875E8-8178-4B12-82E0-AB06E966694D}" presName="aSpace2" presStyleCnt="0"/>
      <dgm:spPr/>
    </dgm:pt>
    <dgm:pt modelId="{E3030CC1-59F6-4B9F-968B-7629FD40C197}" type="pres">
      <dgm:prSet presAssocID="{B1E8ECF9-3EBE-40A0-B535-59005CD17EB7}" presName="childNode" presStyleLbl="node1" presStyleIdx="26" presStyleCnt="34">
        <dgm:presLayoutVars>
          <dgm:bulletEnabled val="1"/>
        </dgm:presLayoutVars>
      </dgm:prSet>
      <dgm:spPr>
        <a:prstGeom prst="roundRect">
          <a:avLst>
            <a:gd name="adj" fmla="val 10000"/>
          </a:avLst>
        </a:prstGeom>
      </dgm:spPr>
      <dgm:t>
        <a:bodyPr/>
        <a:lstStyle/>
        <a:p>
          <a:endParaRPr kumimoji="1" lang="ja-JP" altLang="en-US"/>
        </a:p>
      </dgm:t>
    </dgm:pt>
    <dgm:pt modelId="{E2CAEBCF-45B7-4D35-BE68-B1CAB96B0257}" type="pres">
      <dgm:prSet presAssocID="{B1E8ECF9-3EBE-40A0-B535-59005CD17EB7}" presName="aSpace2" presStyleCnt="0"/>
      <dgm:spPr/>
    </dgm:pt>
    <dgm:pt modelId="{0D38E284-0902-4A98-BD41-BBCD828E1894}" type="pres">
      <dgm:prSet presAssocID="{BBEE9C77-676E-40A9-B5EA-1938332D82F5}" presName="childNode" presStyleLbl="node1" presStyleIdx="27" presStyleCnt="34">
        <dgm:presLayoutVars>
          <dgm:bulletEnabled val="1"/>
        </dgm:presLayoutVars>
      </dgm:prSet>
      <dgm:spPr>
        <a:prstGeom prst="roundRect">
          <a:avLst>
            <a:gd name="adj" fmla="val 10000"/>
          </a:avLst>
        </a:prstGeom>
      </dgm:spPr>
      <dgm:t>
        <a:bodyPr/>
        <a:lstStyle/>
        <a:p>
          <a:endParaRPr kumimoji="1" lang="ja-JP" altLang="en-US"/>
        </a:p>
      </dgm:t>
    </dgm:pt>
    <dgm:pt modelId="{7CF2D483-C940-4114-B3CB-3DF3ACC4BC3D}" type="pres">
      <dgm:prSet presAssocID="{BBEE9C77-676E-40A9-B5EA-1938332D82F5}" presName="aSpace2" presStyleCnt="0"/>
      <dgm:spPr/>
    </dgm:pt>
    <dgm:pt modelId="{6FF19DE8-BBB0-4B4E-B4CF-BA9EF7CFB379}" type="pres">
      <dgm:prSet presAssocID="{35F67679-C740-4C6E-995C-2E4C6CE57032}" presName="childNode" presStyleLbl="node1" presStyleIdx="28" presStyleCnt="34">
        <dgm:presLayoutVars>
          <dgm:bulletEnabled val="1"/>
        </dgm:presLayoutVars>
      </dgm:prSet>
      <dgm:spPr>
        <a:prstGeom prst="roundRect">
          <a:avLst>
            <a:gd name="adj" fmla="val 10000"/>
          </a:avLst>
        </a:prstGeom>
      </dgm:spPr>
      <dgm:t>
        <a:bodyPr/>
        <a:lstStyle/>
        <a:p>
          <a:endParaRPr kumimoji="1" lang="ja-JP" altLang="en-US"/>
        </a:p>
      </dgm:t>
    </dgm:pt>
    <dgm:pt modelId="{BF10D393-2F82-4E38-B490-956A844715C0}" type="pres">
      <dgm:prSet presAssocID="{35F67679-C740-4C6E-995C-2E4C6CE57032}" presName="aSpace2" presStyleCnt="0"/>
      <dgm:spPr/>
    </dgm:pt>
    <dgm:pt modelId="{10C396EE-2E36-4D4E-9015-15C96CC110B6}" type="pres">
      <dgm:prSet presAssocID="{4E97B1B0-8289-4EB7-859C-4F4230A1369D}" presName="childNode" presStyleLbl="node1" presStyleIdx="29" presStyleCnt="34">
        <dgm:presLayoutVars>
          <dgm:bulletEnabled val="1"/>
        </dgm:presLayoutVars>
      </dgm:prSet>
      <dgm:spPr>
        <a:prstGeom prst="roundRect">
          <a:avLst>
            <a:gd name="adj" fmla="val 10000"/>
          </a:avLst>
        </a:prstGeom>
      </dgm:spPr>
      <dgm:t>
        <a:bodyPr/>
        <a:lstStyle/>
        <a:p>
          <a:endParaRPr kumimoji="1" lang="ja-JP" altLang="en-US"/>
        </a:p>
      </dgm:t>
    </dgm:pt>
    <dgm:pt modelId="{1B8F9FAC-56F2-488D-9354-A24BA518F1EB}" type="pres">
      <dgm:prSet presAssocID="{4E97B1B0-8289-4EB7-859C-4F4230A1369D}" presName="aSpace2" presStyleCnt="0"/>
      <dgm:spPr/>
    </dgm:pt>
    <dgm:pt modelId="{9397C9DE-4FC3-458E-ACD5-4BC43A58E17F}" type="pres">
      <dgm:prSet presAssocID="{8F94D7D2-6466-4CB9-A680-B427891278E4}" presName="childNode" presStyleLbl="node1" presStyleIdx="30" presStyleCnt="34">
        <dgm:presLayoutVars>
          <dgm:bulletEnabled val="1"/>
        </dgm:presLayoutVars>
      </dgm:prSet>
      <dgm:spPr>
        <a:prstGeom prst="roundRect">
          <a:avLst>
            <a:gd name="adj" fmla="val 10000"/>
          </a:avLst>
        </a:prstGeom>
      </dgm:spPr>
      <dgm:t>
        <a:bodyPr/>
        <a:lstStyle/>
        <a:p>
          <a:endParaRPr kumimoji="1" lang="ja-JP" altLang="en-US"/>
        </a:p>
      </dgm:t>
    </dgm:pt>
    <dgm:pt modelId="{1DAE95B4-2EB8-4B14-956E-DF3D57F9400C}" type="pres">
      <dgm:prSet presAssocID="{8F94D7D2-6466-4CB9-A680-B427891278E4}" presName="aSpace2" presStyleCnt="0"/>
      <dgm:spPr/>
    </dgm:pt>
    <dgm:pt modelId="{450AE74C-85B9-4B4E-A186-F530A47D1078}" type="pres">
      <dgm:prSet presAssocID="{6E6EE2AF-B319-4AB6-ABC1-8DF98FB86F09}" presName="childNode" presStyleLbl="node1" presStyleIdx="31" presStyleCnt="34">
        <dgm:presLayoutVars>
          <dgm:bulletEnabled val="1"/>
        </dgm:presLayoutVars>
      </dgm:prSet>
      <dgm:spPr>
        <a:prstGeom prst="roundRect">
          <a:avLst>
            <a:gd name="adj" fmla="val 10000"/>
          </a:avLst>
        </a:prstGeom>
      </dgm:spPr>
      <dgm:t>
        <a:bodyPr/>
        <a:lstStyle/>
        <a:p>
          <a:endParaRPr kumimoji="1" lang="ja-JP" altLang="en-US"/>
        </a:p>
      </dgm:t>
    </dgm:pt>
    <dgm:pt modelId="{BD178CB3-4416-46A8-ADD9-C2C6EFACE2FA}" type="pres">
      <dgm:prSet presAssocID="{6E6EE2AF-B319-4AB6-ABC1-8DF98FB86F09}" presName="aSpace2" presStyleCnt="0"/>
      <dgm:spPr/>
    </dgm:pt>
    <dgm:pt modelId="{B3806B1A-A57D-4721-8C9C-91EF5DCAC12B}" type="pres">
      <dgm:prSet presAssocID="{F1BF3B73-A76C-4820-860B-B79F11A4ECB5}" presName="childNode" presStyleLbl="node1" presStyleIdx="32" presStyleCnt="34">
        <dgm:presLayoutVars>
          <dgm:bulletEnabled val="1"/>
        </dgm:presLayoutVars>
      </dgm:prSet>
      <dgm:spPr>
        <a:prstGeom prst="roundRect">
          <a:avLst>
            <a:gd name="adj" fmla="val 10000"/>
          </a:avLst>
        </a:prstGeom>
      </dgm:spPr>
      <dgm:t>
        <a:bodyPr/>
        <a:lstStyle/>
        <a:p>
          <a:endParaRPr kumimoji="1" lang="ja-JP" altLang="en-US"/>
        </a:p>
      </dgm:t>
    </dgm:pt>
    <dgm:pt modelId="{F312FEF5-5146-4DE1-9F45-66774EB5D80C}" type="pres">
      <dgm:prSet presAssocID="{F1BF3B73-A76C-4820-860B-B79F11A4ECB5}" presName="aSpace2" presStyleCnt="0"/>
      <dgm:spPr/>
    </dgm:pt>
    <dgm:pt modelId="{21458619-4A2A-4E7E-9F1E-2661EDE4B5F6}" type="pres">
      <dgm:prSet presAssocID="{02AC6843-4EF0-4041-8FF0-AE21D0292561}" presName="childNode" presStyleLbl="node1" presStyleIdx="33" presStyleCnt="34">
        <dgm:presLayoutVars>
          <dgm:bulletEnabled val="1"/>
        </dgm:presLayoutVars>
      </dgm:prSet>
      <dgm:spPr>
        <a:prstGeom prst="roundRect">
          <a:avLst>
            <a:gd name="adj" fmla="val 10000"/>
          </a:avLst>
        </a:prstGeom>
      </dgm:spPr>
      <dgm:t>
        <a:bodyPr/>
        <a:lstStyle/>
        <a:p>
          <a:endParaRPr kumimoji="1" lang="ja-JP" altLang="en-US"/>
        </a:p>
      </dgm:t>
    </dgm:pt>
  </dgm:ptLst>
  <dgm:cxnLst>
    <dgm:cxn modelId="{06576C3A-4DCD-4AC5-ABF1-E9B645A6D7F5}" type="presOf" srcId="{5DEB9827-D286-4D97-AE94-8E82A2123286}" destId="{2CA9ABE7-26BE-4176-9CCB-E85A52F65EF9}" srcOrd="0" destOrd="0" presId="urn:microsoft.com/office/officeart/2005/8/layout/lProcess2"/>
    <dgm:cxn modelId="{A0D4E110-6809-4BC0-B48F-4F72DE34BF14}" type="presOf" srcId="{4E97B1B0-8289-4EB7-859C-4F4230A1369D}" destId="{10C396EE-2E36-4D4E-9015-15C96CC110B6}" srcOrd="0" destOrd="0" presId="urn:microsoft.com/office/officeart/2005/8/layout/lProcess2"/>
    <dgm:cxn modelId="{A48EBCAE-F224-489F-9BA8-534F548DEE2A}" srcId="{72042B18-16E5-4534-AF80-D9A5121C6FB9}" destId="{4E97B1B0-8289-4EB7-859C-4F4230A1369D}" srcOrd="4" destOrd="0" parTransId="{3EE4AACE-4053-43E0-8F72-877F980F6F8C}" sibTransId="{8CF0C7C4-8501-4775-9162-C242ACC15768}"/>
    <dgm:cxn modelId="{D514A72E-8AFD-4467-B39E-01ABBFF3C221}" srcId="{3EBF85C8-10EB-4E2F-AC49-FA7F71110561}" destId="{A05E2171-777D-4987-99D5-CB4B8D72D7CD}" srcOrd="2" destOrd="0" parTransId="{7F510A75-001A-4B76-BE76-132D0E6C687B}" sibTransId="{13FA936A-F227-4FC3-9F91-3E29E16330A1}"/>
    <dgm:cxn modelId="{DCC4E64C-2056-469B-A7BA-01A7FEEC53E8}" srcId="{8D8D300C-7C41-44C8-9F88-03D2F5B48C38}" destId="{72042B18-16E5-4534-AF80-D9A5121C6FB9}" srcOrd="3" destOrd="0" parTransId="{94A91DC1-D887-4DB8-ADEE-155EB8E55032}" sibTransId="{F03C8AC6-7B04-4A45-A87C-E8E4E74507F1}"/>
    <dgm:cxn modelId="{91223199-1524-4078-8060-F8CC23F5F16D}" type="presOf" srcId="{5479A801-3A97-480A-89E1-3E7C468B076C}" destId="{DA748581-8655-43CB-82B8-02A3202C3A8B}" srcOrd="0" destOrd="0" presId="urn:microsoft.com/office/officeart/2005/8/layout/lProcess2"/>
    <dgm:cxn modelId="{BB7CAFFD-7686-464E-BEEB-95621ACA6FFA}" srcId="{72042B18-16E5-4534-AF80-D9A5121C6FB9}" destId="{02AC6843-4EF0-4041-8FF0-AE21D0292561}" srcOrd="8" destOrd="0" parTransId="{3207CBDE-9EEF-448E-9404-62C230010F1B}" sibTransId="{520DB12C-2837-46CA-9D0E-D3DA05CE61CD}"/>
    <dgm:cxn modelId="{C0093A3F-1887-42A0-93A1-FCA1C04D6FBD}" type="presOf" srcId="{73D90B8E-8E89-4C5E-B6B0-0497D12BB656}" destId="{6ABB38E2-25BE-4AE4-8AE0-5F82BE1FB8B1}" srcOrd="1" destOrd="0" presId="urn:microsoft.com/office/officeart/2005/8/layout/lProcess2"/>
    <dgm:cxn modelId="{273BA4AB-8825-41CD-97A5-E74C4F0B860F}" type="presOf" srcId="{1B775694-01D4-4E69-A28C-FDB68A68413A}" destId="{8E626CF6-561A-48F8-AC3F-4032148212F5}" srcOrd="0" destOrd="0" presId="urn:microsoft.com/office/officeart/2005/8/layout/lProcess2"/>
    <dgm:cxn modelId="{80614C99-FCF5-4751-874C-35534378C883}" type="presOf" srcId="{E9906212-0968-47B5-BA41-236B70E0A336}" destId="{929EA859-D56C-494A-B544-4BD6E1E19DD4}" srcOrd="0" destOrd="0" presId="urn:microsoft.com/office/officeart/2005/8/layout/lProcess2"/>
    <dgm:cxn modelId="{2B255C40-D8FC-4E08-BD68-CA47EA039887}" srcId="{73D90B8E-8E89-4C5E-B6B0-0497D12BB656}" destId="{E5227008-02B7-4F29-B1AB-08056E7DED71}" srcOrd="3" destOrd="0" parTransId="{D1EDB75E-C071-44AD-B86A-A0E96A8D5DBA}" sibTransId="{F7B0C501-DC1C-4126-9BF4-FB999B618424}"/>
    <dgm:cxn modelId="{77954C23-6C40-4345-A5FC-E0B784A79409}" srcId="{005872A9-2026-417D-AE4B-43A66D01FB57}" destId="{AA6FE0D5-1B10-45F8-9360-CE0D53440C98}" srcOrd="2" destOrd="0" parTransId="{9E3639CE-E3CF-46DE-A292-15D87858C0D6}" sibTransId="{4789C67F-48B9-4B4A-8149-A2C6B2937678}"/>
    <dgm:cxn modelId="{A2E1C122-F52F-4276-BD69-5D546A3CDEFC}" type="presOf" srcId="{F8658126-C740-4B42-BCE4-A185A5AAB601}" destId="{28FD1157-DBE1-4AFC-B774-38F052308558}" srcOrd="0" destOrd="0" presId="urn:microsoft.com/office/officeart/2005/8/layout/lProcess2"/>
    <dgm:cxn modelId="{D085D567-618F-4F21-A0DB-F9FB3F9BD198}" srcId="{3EBF85C8-10EB-4E2F-AC49-FA7F71110561}" destId="{E9906212-0968-47B5-BA41-236B70E0A336}" srcOrd="7" destOrd="0" parTransId="{DA6FA0F5-0DBF-428C-B18B-72CC639131D6}" sibTransId="{F11C7596-CE21-48F9-A611-C8E3E75EE049}"/>
    <dgm:cxn modelId="{F40DD79A-ABE8-47C8-AC7C-1126A7415E4A}" srcId="{72042B18-16E5-4534-AF80-D9A5121C6FB9}" destId="{BBEE9C77-676E-40A9-B5EA-1938332D82F5}" srcOrd="2" destOrd="0" parTransId="{34F0505D-6003-4C4C-A870-F0C0F508999A}" sibTransId="{E59167AC-31D8-4181-BEFB-2301C7D1B4A0}"/>
    <dgm:cxn modelId="{43C3CB96-708D-4352-87C1-7A2767F210D8}" type="presOf" srcId="{AA6FE0D5-1B10-45F8-9360-CE0D53440C98}" destId="{3362C9CE-AB3F-4E94-9113-85E00DE4C6FA}" srcOrd="0" destOrd="0" presId="urn:microsoft.com/office/officeart/2005/8/layout/lProcess2"/>
    <dgm:cxn modelId="{9EF6EE7E-1E26-46D0-A619-D7B6DEE13E48}" srcId="{73D90B8E-8E89-4C5E-B6B0-0497D12BB656}" destId="{A0B2F5AB-7D6F-4111-B848-008E27AEFBD3}" srcOrd="5" destOrd="0" parTransId="{0EF7F037-8635-4DF3-A371-70495E6A3D25}" sibTransId="{01A0A241-1981-4F47-B359-97C296D6B383}"/>
    <dgm:cxn modelId="{A3EA11FA-70F4-4FC0-BC3D-BC7BADE79EB9}" type="presOf" srcId="{3EBF85C8-10EB-4E2F-AC49-FA7F71110561}" destId="{7083ED85-6F12-4B5F-9F62-40A711ADBCB7}" srcOrd="0" destOrd="0" presId="urn:microsoft.com/office/officeart/2005/8/layout/lProcess2"/>
    <dgm:cxn modelId="{1C8FC568-61FB-409C-81E3-6AD287B88CC9}" srcId="{73D90B8E-8E89-4C5E-B6B0-0497D12BB656}" destId="{38152765-C6B5-4591-982C-554BF3650261}" srcOrd="0" destOrd="0" parTransId="{10BC7BCC-2385-44A3-902C-CB227F0D26C0}" sibTransId="{87E50757-9F7B-496B-9CA9-915FB82F5CA1}"/>
    <dgm:cxn modelId="{13A8396A-D07F-48D6-BE3D-24C49C409FB6}" srcId="{73D90B8E-8E89-4C5E-B6B0-0497D12BB656}" destId="{1B775694-01D4-4E69-A28C-FDB68A68413A}" srcOrd="1" destOrd="0" parTransId="{0916B397-F73B-4200-BFC7-8CA94B7E9039}" sibTransId="{1B7CA360-420A-47A4-AD8D-75C8CEEAD063}"/>
    <dgm:cxn modelId="{A4E0F196-0C52-4C01-975F-CDA0EEF00F6A}" type="presOf" srcId="{35F67679-C740-4C6E-995C-2E4C6CE57032}" destId="{6FF19DE8-BBB0-4B4E-B4CF-BA9EF7CFB379}" srcOrd="0" destOrd="0" presId="urn:microsoft.com/office/officeart/2005/8/layout/lProcess2"/>
    <dgm:cxn modelId="{2C401BDC-2A58-43BD-AFF5-B56500855E44}" srcId="{72042B18-16E5-4534-AF80-D9A5121C6FB9}" destId="{F1BF3B73-A76C-4820-860B-B79F11A4ECB5}" srcOrd="7" destOrd="0" parTransId="{03EA6BC3-7AD2-49EB-838A-FBD779BF430F}" sibTransId="{32972E55-2552-44F4-BDFF-4375B083B4B0}"/>
    <dgm:cxn modelId="{E0DF361C-5855-4B91-AB39-82A3FFAF1AF9}" srcId="{73D90B8E-8E89-4C5E-B6B0-0497D12BB656}" destId="{22531D3A-C83F-4C15-8354-99BDDBDB9815}" srcOrd="4" destOrd="0" parTransId="{375C5121-007D-4044-A609-C6539A597D0A}" sibTransId="{6C82050B-165B-4345-BC03-40518873CA05}"/>
    <dgm:cxn modelId="{185EEE51-ACC3-4D90-8071-3E9B1BB04711}" type="presOf" srcId="{4B83A013-ECA9-4589-AEAA-D8A53D6F69D4}" destId="{D7EE7448-450E-47D2-BA41-FF3B67ECACDD}" srcOrd="0" destOrd="0" presId="urn:microsoft.com/office/officeart/2005/8/layout/lProcess2"/>
    <dgm:cxn modelId="{0E1C4A67-568F-471C-8F10-3C4E516F39D9}" type="presOf" srcId="{6E6EE2AF-B319-4AB6-ABC1-8DF98FB86F09}" destId="{450AE74C-85B9-4B4E-A186-F530A47D1078}" srcOrd="0" destOrd="0" presId="urn:microsoft.com/office/officeart/2005/8/layout/lProcess2"/>
    <dgm:cxn modelId="{2CC6AB58-3B51-4B3B-9C5D-EA0DCBF5CD2E}" srcId="{005872A9-2026-417D-AE4B-43A66D01FB57}" destId="{17328D97-E122-45EF-A7AE-B8C6DB89E735}" srcOrd="1" destOrd="0" parTransId="{6762FDE7-5BFC-48B4-9941-4BCB8E727BE7}" sibTransId="{743FE620-007E-4836-9A4A-4E678CA9DA90}"/>
    <dgm:cxn modelId="{0AEE86A4-A036-421B-BFEF-ED646933EED2}" type="presOf" srcId="{BBEE9C77-676E-40A9-B5EA-1938332D82F5}" destId="{0D38E284-0902-4A98-BD41-BBCD828E1894}" srcOrd="0" destOrd="0" presId="urn:microsoft.com/office/officeart/2005/8/layout/lProcess2"/>
    <dgm:cxn modelId="{5DDB5A59-A8CF-48D3-ADBB-AE6A6B13B19B}" srcId="{3EBF85C8-10EB-4E2F-AC49-FA7F71110561}" destId="{18DFB6CB-3065-4CA2-867F-CD490421CF98}" srcOrd="4" destOrd="0" parTransId="{B9D18AED-090E-4372-8062-49BC2F90B805}" sibTransId="{B428D823-39C5-48E2-B0C2-75962DDFBA7B}"/>
    <dgm:cxn modelId="{CBC88967-938B-402C-92A5-8C3E84E42925}" srcId="{005872A9-2026-417D-AE4B-43A66D01FB57}" destId="{82FAF4B2-53D8-465F-9714-ACD18A3571D4}" srcOrd="6" destOrd="0" parTransId="{FCAF4127-429E-4F55-929F-7FCD6E981704}" sibTransId="{0131EBFA-F50D-41BD-A653-241669E43CFF}"/>
    <dgm:cxn modelId="{B0134817-8E1A-4B9D-AB42-AD991EE79FD2}" srcId="{005872A9-2026-417D-AE4B-43A66D01FB57}" destId="{DEA6B5A4-9F94-441D-A555-039922EB9473}" srcOrd="4" destOrd="0" parTransId="{A907F223-E667-47BB-ABF6-8BFB7626F58D}" sibTransId="{8D4599C3-F95C-4CF1-8860-3F9A6FAED29A}"/>
    <dgm:cxn modelId="{23BB3E96-EBBD-464B-8108-76B03275DF90}" srcId="{8D8D300C-7C41-44C8-9F88-03D2F5B48C38}" destId="{3EBF85C8-10EB-4E2F-AC49-FA7F71110561}" srcOrd="1" destOrd="0" parTransId="{98CEFA24-ED47-4C5F-A514-7F7D8E33F8C8}" sibTransId="{C97A7467-9F20-42A3-B819-35CA4C2C9C93}"/>
    <dgm:cxn modelId="{F3C338B0-1A2F-42E3-B717-744310F010DC}" type="presOf" srcId="{18DFB6CB-3065-4CA2-867F-CD490421CF98}" destId="{90B332A2-18E6-4920-B42D-9F8D1F929576}" srcOrd="0" destOrd="0" presId="urn:microsoft.com/office/officeart/2005/8/layout/lProcess2"/>
    <dgm:cxn modelId="{2D3AA249-CBFC-4270-8C0C-24435B78AA73}" type="presOf" srcId="{17328D97-E122-45EF-A7AE-B8C6DB89E735}" destId="{55FFE1B7-2B55-4999-A795-D691D45F91A7}" srcOrd="0" destOrd="0" presId="urn:microsoft.com/office/officeart/2005/8/layout/lProcess2"/>
    <dgm:cxn modelId="{6F31EB5F-CE7C-4792-9CF1-5554D1E54D14}" type="presOf" srcId="{FE7AC123-C7B3-47D4-AC39-5678D018D0FA}" destId="{CF7ABCF7-5B16-4551-B4E1-2FCA28156559}" srcOrd="0" destOrd="0" presId="urn:microsoft.com/office/officeart/2005/8/layout/lProcess2"/>
    <dgm:cxn modelId="{E468FAAE-8D8C-4338-A9C0-011A1B4F7083}" type="presOf" srcId="{72042B18-16E5-4534-AF80-D9A5121C6FB9}" destId="{DCCE76D2-D55A-41B0-9270-9846A01C494F}" srcOrd="0" destOrd="0" presId="urn:microsoft.com/office/officeart/2005/8/layout/lProcess2"/>
    <dgm:cxn modelId="{E5CF3F4B-B83B-466C-9768-96A791F48175}" type="presOf" srcId="{6DF50D5F-74D3-4286-B52A-10579445DD06}" destId="{031B4C5A-20CC-44ED-BE76-94E5A6215D3B}" srcOrd="0" destOrd="0" presId="urn:microsoft.com/office/officeart/2005/8/layout/lProcess2"/>
    <dgm:cxn modelId="{AF3D5464-0B47-4683-BD34-272614970485}" srcId="{72042B18-16E5-4534-AF80-D9A5121C6FB9}" destId="{B1E8ECF9-3EBE-40A0-B535-59005CD17EB7}" srcOrd="1" destOrd="0" parTransId="{6BF81A62-270A-477E-8069-CC8823BB1246}" sibTransId="{1CFA9008-41A6-4557-BA39-CF1679BFA686}"/>
    <dgm:cxn modelId="{995D8A7C-096B-45EE-BC12-2252D32403F9}" type="presOf" srcId="{EABB875D-EBCB-44BB-97C4-55E9B6D2F6E6}" destId="{ED721F9E-DAD0-448F-B7D2-4D5B7F9F5412}" srcOrd="0" destOrd="0" presId="urn:microsoft.com/office/officeart/2005/8/layout/lProcess2"/>
    <dgm:cxn modelId="{3F237F25-1758-4B1C-9070-8CE8B83F4998}" type="presOf" srcId="{72042B18-16E5-4534-AF80-D9A5121C6FB9}" destId="{97808465-01C2-43AE-A7E2-1D19740D7483}" srcOrd="1" destOrd="0" presId="urn:microsoft.com/office/officeart/2005/8/layout/lProcess2"/>
    <dgm:cxn modelId="{EAA52661-9C06-45AA-AD77-47E6547CA0E7}" type="presOf" srcId="{278DC7D3-61F7-4309-890A-F4C40CD99D4D}" destId="{0087C85C-7576-4D89-AAC1-35B96E91E0E2}" srcOrd="0" destOrd="0" presId="urn:microsoft.com/office/officeart/2005/8/layout/lProcess2"/>
    <dgm:cxn modelId="{FD67EDC2-3940-4A8C-AD9A-1A9D68199A72}" type="presOf" srcId="{8D8D300C-7C41-44C8-9F88-03D2F5B48C38}" destId="{CB4BEFC3-FF88-4FA8-8957-041A4FE4779D}" srcOrd="0" destOrd="0" presId="urn:microsoft.com/office/officeart/2005/8/layout/lProcess2"/>
    <dgm:cxn modelId="{A7AD1978-7CBB-4CD6-8F7B-E23B4F6D7C13}" type="presOf" srcId="{B47875E8-8178-4B12-82E0-AB06E966694D}" destId="{67BDC20A-0EE9-4B69-A390-36A60B301939}" srcOrd="0" destOrd="0" presId="urn:microsoft.com/office/officeart/2005/8/layout/lProcess2"/>
    <dgm:cxn modelId="{B32937C5-DFAD-4BAD-BB02-A6F04207B150}" srcId="{72042B18-16E5-4534-AF80-D9A5121C6FB9}" destId="{6E6EE2AF-B319-4AB6-ABC1-8DF98FB86F09}" srcOrd="6" destOrd="0" parTransId="{74759329-8393-427A-9BA6-602543D2C4ED}" sibTransId="{488AFBAD-1FA4-43CD-A2FE-BD0FE5768996}"/>
    <dgm:cxn modelId="{CD974675-38FD-4C94-AE0F-B48B0A52CB94}" srcId="{72042B18-16E5-4534-AF80-D9A5121C6FB9}" destId="{35F67679-C740-4C6E-995C-2E4C6CE57032}" srcOrd="3" destOrd="0" parTransId="{39D74125-FC94-4BE5-ADFA-962489DCCD28}" sibTransId="{A1157821-68C7-494D-AFFF-EAFA566B8412}"/>
    <dgm:cxn modelId="{57EC7D44-9AF5-4015-98AA-CA5901A3B3A4}" type="presOf" srcId="{935A9DC8-0768-42FF-A11A-E417276788B5}" destId="{DD4D21A1-F3BE-4802-BB5B-CF807A059346}" srcOrd="0" destOrd="0" presId="urn:microsoft.com/office/officeart/2005/8/layout/lProcess2"/>
    <dgm:cxn modelId="{BE800D83-86E5-4DB1-96F0-C3699A859514}" type="presOf" srcId="{005872A9-2026-417D-AE4B-43A66D01FB57}" destId="{B5A165D2-C428-4ADA-8052-A1B3AEDF749B}" srcOrd="1" destOrd="0" presId="urn:microsoft.com/office/officeart/2005/8/layout/lProcess2"/>
    <dgm:cxn modelId="{62E79FE5-0AFE-4B0C-A8F6-C0A764DAE309}" srcId="{3EBF85C8-10EB-4E2F-AC49-FA7F71110561}" destId="{278DC7D3-61F7-4309-890A-F4C40CD99D4D}" srcOrd="1" destOrd="0" parTransId="{84B6D830-8FD6-4142-91B1-5D6E38AFD43E}" sibTransId="{818BA73F-3FA5-4894-AE22-46B4AF3FDB7F}"/>
    <dgm:cxn modelId="{62554628-0486-4821-BF1F-3E02E59333D3}" srcId="{3EBF85C8-10EB-4E2F-AC49-FA7F71110561}" destId="{60789569-01DA-440E-92D7-9682FBA06FB4}" srcOrd="6" destOrd="0" parTransId="{B6B8085D-E631-4E02-BDBA-2F6C7ECEA49A}" sibTransId="{0791E5A9-63A5-4EE0-B4A3-3BED69C8D431}"/>
    <dgm:cxn modelId="{EBE128ED-69A6-4774-8C3C-9E16522B3F06}" type="presOf" srcId="{38152765-C6B5-4591-982C-554BF3650261}" destId="{85C4178D-E149-4163-BFDB-F6770CDA402E}" srcOrd="0" destOrd="0" presId="urn:microsoft.com/office/officeart/2005/8/layout/lProcess2"/>
    <dgm:cxn modelId="{ED9C550C-2025-473D-9621-BB59431473B0}" type="presOf" srcId="{82FAF4B2-53D8-465F-9714-ACD18A3571D4}" destId="{6C1360FB-CFED-4EDE-A587-D4E0604842AC}" srcOrd="0" destOrd="0" presId="urn:microsoft.com/office/officeart/2005/8/layout/lProcess2"/>
    <dgm:cxn modelId="{444417A5-A738-4C2A-BD81-E37551E9CD75}" type="presOf" srcId="{0BB11489-03CE-40CC-AE97-B928496AAB8F}" destId="{B7F1259A-C49D-4FB8-9669-F608B0E52E9D}" srcOrd="0" destOrd="0" presId="urn:microsoft.com/office/officeart/2005/8/layout/lProcess2"/>
    <dgm:cxn modelId="{F9BBCD19-ABA2-4C17-80C7-6D950601F92E}" type="presOf" srcId="{E5227008-02B7-4F29-B1AB-08056E7DED71}" destId="{6F37FA9B-2356-4D15-B558-48186D3F4545}" srcOrd="0" destOrd="0" presId="urn:microsoft.com/office/officeart/2005/8/layout/lProcess2"/>
    <dgm:cxn modelId="{5CA414A9-CA3A-43E6-98D8-417AD885F944}" type="presOf" srcId="{5729666D-97B2-4A0F-8B41-393A1202FDCA}" destId="{D152E666-D9D8-43A9-B278-673E25C2A4C3}" srcOrd="0" destOrd="0" presId="urn:microsoft.com/office/officeart/2005/8/layout/lProcess2"/>
    <dgm:cxn modelId="{9A149FD3-65FC-4A85-86D9-238281A82E7F}" type="presOf" srcId="{8F94D7D2-6466-4CB9-A680-B427891278E4}" destId="{9397C9DE-4FC3-458E-ACD5-4BC43A58E17F}" srcOrd="0" destOrd="0" presId="urn:microsoft.com/office/officeart/2005/8/layout/lProcess2"/>
    <dgm:cxn modelId="{9473030B-85F9-4583-AA79-27ED17281F83}" type="presOf" srcId="{F1BF3B73-A76C-4820-860B-B79F11A4ECB5}" destId="{B3806B1A-A57D-4721-8C9C-91EF5DCAC12B}" srcOrd="0" destOrd="0" presId="urn:microsoft.com/office/officeart/2005/8/layout/lProcess2"/>
    <dgm:cxn modelId="{539094CA-D1B0-449F-8E0D-9CF2E547F88F}" srcId="{72042B18-16E5-4534-AF80-D9A5121C6FB9}" destId="{8F94D7D2-6466-4CB9-A680-B427891278E4}" srcOrd="5" destOrd="0" parTransId="{348257F3-DE90-4366-9231-7756D8995FE1}" sibTransId="{3586B261-09BC-447B-A808-7054FDC97F10}"/>
    <dgm:cxn modelId="{7F7CC9E5-AAF1-4403-8442-BD656857DF7D}" type="presOf" srcId="{005872A9-2026-417D-AE4B-43A66D01FB57}" destId="{20A85503-9C9A-4CC1-8358-FE2B41286605}" srcOrd="0" destOrd="0" presId="urn:microsoft.com/office/officeart/2005/8/layout/lProcess2"/>
    <dgm:cxn modelId="{D8064536-DC85-498A-ACC7-7BFC18490ABE}" type="presOf" srcId="{A0B2F5AB-7D6F-4111-B848-008E27AEFBD3}" destId="{6EA9D85B-0F26-445F-857C-CC30C3B6D5AC}" srcOrd="0" destOrd="0" presId="urn:microsoft.com/office/officeart/2005/8/layout/lProcess2"/>
    <dgm:cxn modelId="{02943237-24BD-4CA4-AAC4-B823C407D8FB}" type="presOf" srcId="{73D90B8E-8E89-4C5E-B6B0-0497D12BB656}" destId="{C748DBF8-424A-4961-B727-0849930F36AF}" srcOrd="0" destOrd="0" presId="urn:microsoft.com/office/officeart/2005/8/layout/lProcess2"/>
    <dgm:cxn modelId="{F366EF2D-3E60-48BC-9177-27B4E792D46E}" type="presOf" srcId="{02AC6843-4EF0-4041-8FF0-AE21D0292561}" destId="{21458619-4A2A-4E7E-9F1E-2661EDE4B5F6}" srcOrd="0" destOrd="0" presId="urn:microsoft.com/office/officeart/2005/8/layout/lProcess2"/>
    <dgm:cxn modelId="{16B3BFDD-F3E2-4191-AD79-82744EF30C02}" srcId="{73D90B8E-8E89-4C5E-B6B0-0497D12BB656}" destId="{5DEB9827-D286-4D97-AE94-8E82A2123286}" srcOrd="6" destOrd="0" parTransId="{28F7919F-E35C-4F61-827E-259E41DE18BC}" sibTransId="{793D5B3D-48B5-4275-A2A6-216C9C349CCB}"/>
    <dgm:cxn modelId="{D04C8EC3-6CF9-4B50-9C28-B765284D200A}" srcId="{3EBF85C8-10EB-4E2F-AC49-FA7F71110561}" destId="{935A9DC8-0768-42FF-A11A-E417276788B5}" srcOrd="0" destOrd="0" parTransId="{5E0C60D2-EF2C-4437-859A-3BDFB7E9562E}" sibTransId="{2D70C3B7-5366-4658-BD7D-F9EF1B2396C2}"/>
    <dgm:cxn modelId="{37509055-25F0-4A23-B2FB-EAED5D963686}" srcId="{8D8D300C-7C41-44C8-9F88-03D2F5B48C38}" destId="{005872A9-2026-417D-AE4B-43A66D01FB57}" srcOrd="2" destOrd="0" parTransId="{5C5A57F4-6E68-4A22-BFC2-1C4919DC38EE}" sibTransId="{E128F138-94F0-4509-BB46-15CD899AFB80}"/>
    <dgm:cxn modelId="{CD14C220-4A9E-499D-89ED-545B7C86CF3C}" type="presOf" srcId="{22531D3A-C83F-4C15-8354-99BDDBDB9815}" destId="{970DB8BB-B0B1-405F-9CB7-F32F97630879}" srcOrd="0" destOrd="0" presId="urn:microsoft.com/office/officeart/2005/8/layout/lProcess2"/>
    <dgm:cxn modelId="{C73743D1-5F23-491B-A5F6-0A4986EAABD9}" srcId="{73D90B8E-8E89-4C5E-B6B0-0497D12BB656}" destId="{EABB875D-EBCB-44BB-97C4-55E9B6D2F6E6}" srcOrd="7" destOrd="0" parTransId="{F672B1E9-EAA9-4EDF-8459-55C596988655}" sibTransId="{8DCD5DAA-B570-459D-AA98-9A2315F829C2}"/>
    <dgm:cxn modelId="{1CFD415A-7FDD-403D-A9B7-499636C02326}" srcId="{005872A9-2026-417D-AE4B-43A66D01FB57}" destId="{6DF50D5F-74D3-4286-B52A-10579445DD06}" srcOrd="5" destOrd="0" parTransId="{99B60A26-63E4-4F7F-8C47-0879C4FF3B1C}" sibTransId="{AEC89D0E-C62E-4314-A9F9-51AFDFA4F93B}"/>
    <dgm:cxn modelId="{FB6B75A0-93FF-4A77-B04E-89436E530A66}" srcId="{005872A9-2026-417D-AE4B-43A66D01FB57}" destId="{F8658126-C740-4B42-BCE4-A185A5AAB601}" srcOrd="0" destOrd="0" parTransId="{C403D3B9-A6BB-4BA5-AEB6-56893F778E94}" sibTransId="{3FA89FB3-8476-4363-947D-EA0094157D1D}"/>
    <dgm:cxn modelId="{DA0B122F-D54D-46E5-ACD3-5697272C9DC7}" type="presOf" srcId="{DEA6B5A4-9F94-441D-A555-039922EB9473}" destId="{661FAC7A-67B6-4A9F-9B6A-9AF6E1EAE63B}" srcOrd="0" destOrd="0" presId="urn:microsoft.com/office/officeart/2005/8/layout/lProcess2"/>
    <dgm:cxn modelId="{BA07B575-5D47-4A34-99B4-942575B267B2}" srcId="{73D90B8E-8E89-4C5E-B6B0-0497D12BB656}" destId="{4B83A013-ECA9-4589-AEAA-D8A53D6F69D4}" srcOrd="2" destOrd="0" parTransId="{08244587-4D04-4D72-B602-85BA00976FE8}" sibTransId="{8D13CCF3-25DF-4C08-BCCD-5B7EB9DBE403}"/>
    <dgm:cxn modelId="{C706B721-30D8-4C89-9EF3-80C70390CD31}" type="presOf" srcId="{009F4483-8D69-46F9-96C3-89EC53414DF3}" destId="{2844C706-946E-4C20-9C33-4B5A15E07387}" srcOrd="0" destOrd="0" presId="urn:microsoft.com/office/officeart/2005/8/layout/lProcess2"/>
    <dgm:cxn modelId="{0B952438-6953-4CC9-8FA9-01F17C959CAD}" type="presOf" srcId="{A05E2171-777D-4987-99D5-CB4B8D72D7CD}" destId="{19C053FD-74DF-4C82-9E0A-38DF4D7E85E2}" srcOrd="0" destOrd="0" presId="urn:microsoft.com/office/officeart/2005/8/layout/lProcess2"/>
    <dgm:cxn modelId="{82B91C6E-D9F8-47BC-A08F-601361835833}" srcId="{3EBF85C8-10EB-4E2F-AC49-FA7F71110561}" destId="{5479A801-3A97-480A-89E1-3E7C468B076C}" srcOrd="5" destOrd="0" parTransId="{55EE5C61-291D-452C-9E99-08EDDE65C09E}" sibTransId="{345E5A32-C79D-4A40-A07A-22A5EB322748}"/>
    <dgm:cxn modelId="{876B7D40-2806-4464-A709-321D0499415E}" srcId="{005872A9-2026-417D-AE4B-43A66D01FB57}" destId="{5729666D-97B2-4A0F-8B41-393A1202FDCA}" srcOrd="7" destOrd="0" parTransId="{B6B3D872-B720-403D-BE28-190C76BCF7A7}" sibTransId="{E0D20F68-7C0B-4CF8-9EEF-A116C9F22498}"/>
    <dgm:cxn modelId="{35078BF0-8CD1-41BE-A6A2-FE6CB1DD111A}" srcId="{8D8D300C-7C41-44C8-9F88-03D2F5B48C38}" destId="{73D90B8E-8E89-4C5E-B6B0-0497D12BB656}" srcOrd="0" destOrd="0" parTransId="{1003C72E-BABB-443D-B569-5D67EAD520A6}" sibTransId="{232429A2-01F5-4533-A9FC-DF7AFD8F0702}"/>
    <dgm:cxn modelId="{3939C4C1-4CA9-42A9-BFE0-25A049CAD2FE}" type="presOf" srcId="{B1E8ECF9-3EBE-40A0-B535-59005CD17EB7}" destId="{E3030CC1-59F6-4B9F-968B-7629FD40C197}" srcOrd="0" destOrd="0" presId="urn:microsoft.com/office/officeart/2005/8/layout/lProcess2"/>
    <dgm:cxn modelId="{9EBBE3E9-510D-4756-AF92-ABA1249EE5CC}" srcId="{005872A9-2026-417D-AE4B-43A66D01FB57}" destId="{009F4483-8D69-46F9-96C3-89EC53414DF3}" srcOrd="3" destOrd="0" parTransId="{CFF86322-088E-4C11-847E-0B3B38A69514}" sibTransId="{A872FFA0-3DB0-4461-B6EC-333B47598B3D}"/>
    <dgm:cxn modelId="{7936A8CC-D888-4D1B-9302-45B2EA1ADB57}" srcId="{72042B18-16E5-4534-AF80-D9A5121C6FB9}" destId="{B47875E8-8178-4B12-82E0-AB06E966694D}" srcOrd="0" destOrd="0" parTransId="{2F7FB96A-9F72-42B1-8203-B3FCA8BFC0D8}" sibTransId="{FF4309CF-12B1-4E20-BA6F-9B9067092D23}"/>
    <dgm:cxn modelId="{F7FDBE92-7964-49FB-B448-D9CFED6D379B}" srcId="{73D90B8E-8E89-4C5E-B6B0-0497D12BB656}" destId="{0BB11489-03CE-40CC-AE97-B928496AAB8F}" srcOrd="8" destOrd="0" parTransId="{A625EDEF-391D-4F87-93A6-044CCB3EC2A5}" sibTransId="{A70D4FB7-77DC-4C39-BFBB-3E92040386A9}"/>
    <dgm:cxn modelId="{E5CC3BF1-0F36-475F-A944-DF5E9A98298F}" type="presOf" srcId="{60789569-01DA-440E-92D7-9682FBA06FB4}" destId="{C86C46F5-74CB-476B-9E37-62627E1FEF6B}" srcOrd="0" destOrd="0" presId="urn:microsoft.com/office/officeart/2005/8/layout/lProcess2"/>
    <dgm:cxn modelId="{903112EA-53FE-4670-9EDB-8A23EAA63323}" type="presOf" srcId="{3EBF85C8-10EB-4E2F-AC49-FA7F71110561}" destId="{9D538D54-2DC2-4D36-AA3E-8856E0886DC7}" srcOrd="1" destOrd="0" presId="urn:microsoft.com/office/officeart/2005/8/layout/lProcess2"/>
    <dgm:cxn modelId="{A7162208-F657-418E-8331-4D9C0463E398}" srcId="{3EBF85C8-10EB-4E2F-AC49-FA7F71110561}" destId="{FE7AC123-C7B3-47D4-AC39-5678D018D0FA}" srcOrd="3" destOrd="0" parTransId="{C9B3A2A0-A6A7-4630-9CA7-77A0C3F902E8}" sibTransId="{2B14BA3D-F2D0-4B00-AE5D-602AB35DC41D}"/>
    <dgm:cxn modelId="{4AA3833F-690E-464B-A9E3-53F5C1B30BC6}" type="presParOf" srcId="{CB4BEFC3-FF88-4FA8-8957-041A4FE4779D}" destId="{9AB348EB-6749-4962-BDFC-93011879972C}" srcOrd="0" destOrd="0" presId="urn:microsoft.com/office/officeart/2005/8/layout/lProcess2"/>
    <dgm:cxn modelId="{03C4DAD4-6E39-45CC-B636-81C8CBE75404}" type="presParOf" srcId="{9AB348EB-6749-4962-BDFC-93011879972C}" destId="{C748DBF8-424A-4961-B727-0849930F36AF}" srcOrd="0" destOrd="0" presId="urn:microsoft.com/office/officeart/2005/8/layout/lProcess2"/>
    <dgm:cxn modelId="{2460DA85-83BB-4F4A-9EE3-FF5AD8AE7E29}" type="presParOf" srcId="{9AB348EB-6749-4962-BDFC-93011879972C}" destId="{6ABB38E2-25BE-4AE4-8AE0-5F82BE1FB8B1}" srcOrd="1" destOrd="0" presId="urn:microsoft.com/office/officeart/2005/8/layout/lProcess2"/>
    <dgm:cxn modelId="{7D849006-D71D-4B34-89F7-BC1A5732C8F3}" type="presParOf" srcId="{9AB348EB-6749-4962-BDFC-93011879972C}" destId="{0EA1AAED-1B69-4D2C-90A5-B7BF9EB71477}" srcOrd="2" destOrd="0" presId="urn:microsoft.com/office/officeart/2005/8/layout/lProcess2"/>
    <dgm:cxn modelId="{DC4FDEC9-572D-4781-B227-AD28D7389F67}" type="presParOf" srcId="{0EA1AAED-1B69-4D2C-90A5-B7BF9EB71477}" destId="{8AADE251-8890-489C-A539-AC528110D36F}" srcOrd="0" destOrd="0" presId="urn:microsoft.com/office/officeart/2005/8/layout/lProcess2"/>
    <dgm:cxn modelId="{D3887B16-4B2E-44DB-903E-9DA4D361832F}" type="presParOf" srcId="{8AADE251-8890-489C-A539-AC528110D36F}" destId="{85C4178D-E149-4163-BFDB-F6770CDA402E}" srcOrd="0" destOrd="0" presId="urn:microsoft.com/office/officeart/2005/8/layout/lProcess2"/>
    <dgm:cxn modelId="{CDAE0A16-1F73-4F43-8724-B81227D8D0C9}" type="presParOf" srcId="{8AADE251-8890-489C-A539-AC528110D36F}" destId="{645AEA49-9DE6-4D8C-90A1-C6FF2640B9B3}" srcOrd="1" destOrd="0" presId="urn:microsoft.com/office/officeart/2005/8/layout/lProcess2"/>
    <dgm:cxn modelId="{260742AF-0D8C-4986-8B36-E0F33238A7C1}" type="presParOf" srcId="{8AADE251-8890-489C-A539-AC528110D36F}" destId="{8E626CF6-561A-48F8-AC3F-4032148212F5}" srcOrd="2" destOrd="0" presId="urn:microsoft.com/office/officeart/2005/8/layout/lProcess2"/>
    <dgm:cxn modelId="{91F2F08C-5BBF-4DE6-AC94-51E8ACB05019}" type="presParOf" srcId="{8AADE251-8890-489C-A539-AC528110D36F}" destId="{4C2F4354-9DA9-45A0-A5C6-1636C5331C91}" srcOrd="3" destOrd="0" presId="urn:microsoft.com/office/officeart/2005/8/layout/lProcess2"/>
    <dgm:cxn modelId="{6AA78F71-F339-4955-93BF-80850E27639C}" type="presParOf" srcId="{8AADE251-8890-489C-A539-AC528110D36F}" destId="{D7EE7448-450E-47D2-BA41-FF3B67ECACDD}" srcOrd="4" destOrd="0" presId="urn:microsoft.com/office/officeart/2005/8/layout/lProcess2"/>
    <dgm:cxn modelId="{4D62E2E3-D414-4FE9-ADE9-370FB6DB5504}" type="presParOf" srcId="{8AADE251-8890-489C-A539-AC528110D36F}" destId="{F71E3E5B-FB84-4609-86A6-6375CB2CDD95}" srcOrd="5" destOrd="0" presId="urn:microsoft.com/office/officeart/2005/8/layout/lProcess2"/>
    <dgm:cxn modelId="{CFF51C5B-241B-490D-9999-16EFBCD56D91}" type="presParOf" srcId="{8AADE251-8890-489C-A539-AC528110D36F}" destId="{6F37FA9B-2356-4D15-B558-48186D3F4545}" srcOrd="6" destOrd="0" presId="urn:microsoft.com/office/officeart/2005/8/layout/lProcess2"/>
    <dgm:cxn modelId="{AC8FB354-3A08-4D93-823D-86FCD7787002}" type="presParOf" srcId="{8AADE251-8890-489C-A539-AC528110D36F}" destId="{BACEBDEB-BD21-4B95-A7DB-13BA64CA0D87}" srcOrd="7" destOrd="0" presId="urn:microsoft.com/office/officeart/2005/8/layout/lProcess2"/>
    <dgm:cxn modelId="{394322B0-6D76-4FFF-A2A3-4E8BE0A0C36E}" type="presParOf" srcId="{8AADE251-8890-489C-A539-AC528110D36F}" destId="{970DB8BB-B0B1-405F-9CB7-F32F97630879}" srcOrd="8" destOrd="0" presId="urn:microsoft.com/office/officeart/2005/8/layout/lProcess2"/>
    <dgm:cxn modelId="{49E928B1-9530-4A3E-A71D-4A6182940B76}" type="presParOf" srcId="{8AADE251-8890-489C-A539-AC528110D36F}" destId="{02BD752B-EC18-4039-946F-BC0962CDAF60}" srcOrd="9" destOrd="0" presId="urn:microsoft.com/office/officeart/2005/8/layout/lProcess2"/>
    <dgm:cxn modelId="{B0A13706-2541-46DE-84F2-D7BE9FA9CE22}" type="presParOf" srcId="{8AADE251-8890-489C-A539-AC528110D36F}" destId="{6EA9D85B-0F26-445F-857C-CC30C3B6D5AC}" srcOrd="10" destOrd="0" presId="urn:microsoft.com/office/officeart/2005/8/layout/lProcess2"/>
    <dgm:cxn modelId="{B2ABC812-C9D6-4F58-93B1-BB4B0011B35C}" type="presParOf" srcId="{8AADE251-8890-489C-A539-AC528110D36F}" destId="{18E8F73A-8823-426D-B6B6-260FF322704B}" srcOrd="11" destOrd="0" presId="urn:microsoft.com/office/officeart/2005/8/layout/lProcess2"/>
    <dgm:cxn modelId="{E9041A3F-8ED7-4A30-BC0C-905E42E19653}" type="presParOf" srcId="{8AADE251-8890-489C-A539-AC528110D36F}" destId="{2CA9ABE7-26BE-4176-9CCB-E85A52F65EF9}" srcOrd="12" destOrd="0" presId="urn:microsoft.com/office/officeart/2005/8/layout/lProcess2"/>
    <dgm:cxn modelId="{529B3E50-9D5D-4E24-B9F2-794C672B201F}" type="presParOf" srcId="{8AADE251-8890-489C-A539-AC528110D36F}" destId="{DC72D0A0-FE4F-4894-B6D7-24288A718586}" srcOrd="13" destOrd="0" presId="urn:microsoft.com/office/officeart/2005/8/layout/lProcess2"/>
    <dgm:cxn modelId="{431AACEC-F716-42D7-84CA-C6AA1C42CC31}" type="presParOf" srcId="{8AADE251-8890-489C-A539-AC528110D36F}" destId="{ED721F9E-DAD0-448F-B7D2-4D5B7F9F5412}" srcOrd="14" destOrd="0" presId="urn:microsoft.com/office/officeart/2005/8/layout/lProcess2"/>
    <dgm:cxn modelId="{50A4C9C6-E2B3-4225-B1B1-A8A33E61B437}" type="presParOf" srcId="{8AADE251-8890-489C-A539-AC528110D36F}" destId="{23425D0B-D4A9-410F-9C85-F0C90232AE67}" srcOrd="15" destOrd="0" presId="urn:microsoft.com/office/officeart/2005/8/layout/lProcess2"/>
    <dgm:cxn modelId="{CA326DE8-3645-494D-BE48-A4EAFD994552}" type="presParOf" srcId="{8AADE251-8890-489C-A539-AC528110D36F}" destId="{B7F1259A-C49D-4FB8-9669-F608B0E52E9D}" srcOrd="16" destOrd="0" presId="urn:microsoft.com/office/officeart/2005/8/layout/lProcess2"/>
    <dgm:cxn modelId="{8C0DFDFA-C2AF-486E-99C9-43688A930195}" type="presParOf" srcId="{CB4BEFC3-FF88-4FA8-8957-041A4FE4779D}" destId="{05909A04-977F-47B8-BDED-2CFB6D4BAC4B}" srcOrd="1" destOrd="0" presId="urn:microsoft.com/office/officeart/2005/8/layout/lProcess2"/>
    <dgm:cxn modelId="{502DE848-34E3-4883-91A2-F4B2F02EB0FE}" type="presParOf" srcId="{CB4BEFC3-FF88-4FA8-8957-041A4FE4779D}" destId="{9E6A45D9-0BBB-4BCE-8BD2-62737A4B6FAD}" srcOrd="2" destOrd="0" presId="urn:microsoft.com/office/officeart/2005/8/layout/lProcess2"/>
    <dgm:cxn modelId="{9DD9AC63-5683-4A72-9CEB-1CECB9BFA38D}" type="presParOf" srcId="{9E6A45D9-0BBB-4BCE-8BD2-62737A4B6FAD}" destId="{7083ED85-6F12-4B5F-9F62-40A711ADBCB7}" srcOrd="0" destOrd="0" presId="urn:microsoft.com/office/officeart/2005/8/layout/lProcess2"/>
    <dgm:cxn modelId="{28D96EB1-7351-4C7D-A117-9483CDE8425D}" type="presParOf" srcId="{9E6A45D9-0BBB-4BCE-8BD2-62737A4B6FAD}" destId="{9D538D54-2DC2-4D36-AA3E-8856E0886DC7}" srcOrd="1" destOrd="0" presId="urn:microsoft.com/office/officeart/2005/8/layout/lProcess2"/>
    <dgm:cxn modelId="{D398FB8D-5AB3-4DC6-A747-52D5CFBE07DA}" type="presParOf" srcId="{9E6A45D9-0BBB-4BCE-8BD2-62737A4B6FAD}" destId="{47B2516E-8520-487D-BB66-BB695F416D64}" srcOrd="2" destOrd="0" presId="urn:microsoft.com/office/officeart/2005/8/layout/lProcess2"/>
    <dgm:cxn modelId="{A818DCB5-8309-409F-BFE2-42F25B4990B2}" type="presParOf" srcId="{47B2516E-8520-487D-BB66-BB695F416D64}" destId="{D1992A02-DA1D-49E9-B122-AFD3306C6C40}" srcOrd="0" destOrd="0" presId="urn:microsoft.com/office/officeart/2005/8/layout/lProcess2"/>
    <dgm:cxn modelId="{3783F59B-805B-462D-93D0-4C6B62A03204}" type="presParOf" srcId="{D1992A02-DA1D-49E9-B122-AFD3306C6C40}" destId="{DD4D21A1-F3BE-4802-BB5B-CF807A059346}" srcOrd="0" destOrd="0" presId="urn:microsoft.com/office/officeart/2005/8/layout/lProcess2"/>
    <dgm:cxn modelId="{69C5D1C2-5F52-45DE-802A-282E48CC9AF9}" type="presParOf" srcId="{D1992A02-DA1D-49E9-B122-AFD3306C6C40}" destId="{FF12F501-8C47-4595-AB90-ECC4ECD456AD}" srcOrd="1" destOrd="0" presId="urn:microsoft.com/office/officeart/2005/8/layout/lProcess2"/>
    <dgm:cxn modelId="{28A8D17D-3D01-4D28-85DD-0D38BD194686}" type="presParOf" srcId="{D1992A02-DA1D-49E9-B122-AFD3306C6C40}" destId="{0087C85C-7576-4D89-AAC1-35B96E91E0E2}" srcOrd="2" destOrd="0" presId="urn:microsoft.com/office/officeart/2005/8/layout/lProcess2"/>
    <dgm:cxn modelId="{FF42DBEA-A041-41E1-862C-B043F57AAE42}" type="presParOf" srcId="{D1992A02-DA1D-49E9-B122-AFD3306C6C40}" destId="{C364A3EC-52FD-4572-B9E8-A337C95A038A}" srcOrd="3" destOrd="0" presId="urn:microsoft.com/office/officeart/2005/8/layout/lProcess2"/>
    <dgm:cxn modelId="{1ED5CC52-41EC-4385-9CC5-A6B645F695E8}" type="presParOf" srcId="{D1992A02-DA1D-49E9-B122-AFD3306C6C40}" destId="{19C053FD-74DF-4C82-9E0A-38DF4D7E85E2}" srcOrd="4" destOrd="0" presId="urn:microsoft.com/office/officeart/2005/8/layout/lProcess2"/>
    <dgm:cxn modelId="{FD055E05-6F0C-4C95-A271-6EB64B5C365C}" type="presParOf" srcId="{D1992A02-DA1D-49E9-B122-AFD3306C6C40}" destId="{6E5FFF08-3DC4-44ED-8021-6AF8981CCA42}" srcOrd="5" destOrd="0" presId="urn:microsoft.com/office/officeart/2005/8/layout/lProcess2"/>
    <dgm:cxn modelId="{32B705C0-2F40-4231-9056-BA890D6FF32E}" type="presParOf" srcId="{D1992A02-DA1D-49E9-B122-AFD3306C6C40}" destId="{CF7ABCF7-5B16-4551-B4E1-2FCA28156559}" srcOrd="6" destOrd="0" presId="urn:microsoft.com/office/officeart/2005/8/layout/lProcess2"/>
    <dgm:cxn modelId="{FED8D530-1C9A-4FED-B108-0DD15BCE0C40}" type="presParOf" srcId="{D1992A02-DA1D-49E9-B122-AFD3306C6C40}" destId="{3875888D-8218-4DDB-99FE-5C556A26FAB8}" srcOrd="7" destOrd="0" presId="urn:microsoft.com/office/officeart/2005/8/layout/lProcess2"/>
    <dgm:cxn modelId="{C199A661-83D9-45D2-8006-D822FB87900C}" type="presParOf" srcId="{D1992A02-DA1D-49E9-B122-AFD3306C6C40}" destId="{90B332A2-18E6-4920-B42D-9F8D1F929576}" srcOrd="8" destOrd="0" presId="urn:microsoft.com/office/officeart/2005/8/layout/lProcess2"/>
    <dgm:cxn modelId="{7CEC0CD0-1AD7-4E3A-A968-9657195BB598}" type="presParOf" srcId="{D1992A02-DA1D-49E9-B122-AFD3306C6C40}" destId="{BA5E76FF-C843-43D1-9828-DDF8F21F7023}" srcOrd="9" destOrd="0" presId="urn:microsoft.com/office/officeart/2005/8/layout/lProcess2"/>
    <dgm:cxn modelId="{962C72EA-6488-47E1-AA41-25BF6B727B6C}" type="presParOf" srcId="{D1992A02-DA1D-49E9-B122-AFD3306C6C40}" destId="{DA748581-8655-43CB-82B8-02A3202C3A8B}" srcOrd="10" destOrd="0" presId="urn:microsoft.com/office/officeart/2005/8/layout/lProcess2"/>
    <dgm:cxn modelId="{5BD24024-C60D-437B-AECE-C22AEB939B28}" type="presParOf" srcId="{D1992A02-DA1D-49E9-B122-AFD3306C6C40}" destId="{026852C1-D985-417B-A785-C12F232639D0}" srcOrd="11" destOrd="0" presId="urn:microsoft.com/office/officeart/2005/8/layout/lProcess2"/>
    <dgm:cxn modelId="{B1AB8617-7DD5-4C03-9B76-E4A646BD2ED3}" type="presParOf" srcId="{D1992A02-DA1D-49E9-B122-AFD3306C6C40}" destId="{C86C46F5-74CB-476B-9E37-62627E1FEF6B}" srcOrd="12" destOrd="0" presId="urn:microsoft.com/office/officeart/2005/8/layout/lProcess2"/>
    <dgm:cxn modelId="{018FFFF1-B02D-4754-97F5-B6BAEC43AAAE}" type="presParOf" srcId="{D1992A02-DA1D-49E9-B122-AFD3306C6C40}" destId="{A8DE0324-28B1-49CE-B607-F1548FF50294}" srcOrd="13" destOrd="0" presId="urn:microsoft.com/office/officeart/2005/8/layout/lProcess2"/>
    <dgm:cxn modelId="{1C107D15-4060-48AC-8669-EF2A5A7B65B4}" type="presParOf" srcId="{D1992A02-DA1D-49E9-B122-AFD3306C6C40}" destId="{929EA859-D56C-494A-B544-4BD6E1E19DD4}" srcOrd="14" destOrd="0" presId="urn:microsoft.com/office/officeart/2005/8/layout/lProcess2"/>
    <dgm:cxn modelId="{3A9B7813-E22C-4062-99D7-FCF9F35FD447}" type="presParOf" srcId="{CB4BEFC3-FF88-4FA8-8957-041A4FE4779D}" destId="{8CCE54C0-AF88-4E34-9511-4F6719361F9A}" srcOrd="3" destOrd="0" presId="urn:microsoft.com/office/officeart/2005/8/layout/lProcess2"/>
    <dgm:cxn modelId="{6B35C961-176A-4B86-8FB1-307580A5A06C}" type="presParOf" srcId="{CB4BEFC3-FF88-4FA8-8957-041A4FE4779D}" destId="{52AE0A06-79F2-401C-B1C7-8E2F9369117B}" srcOrd="4" destOrd="0" presId="urn:microsoft.com/office/officeart/2005/8/layout/lProcess2"/>
    <dgm:cxn modelId="{84F076CF-7582-484C-BF1A-5BE20708583F}" type="presParOf" srcId="{52AE0A06-79F2-401C-B1C7-8E2F9369117B}" destId="{20A85503-9C9A-4CC1-8358-FE2B41286605}" srcOrd="0" destOrd="0" presId="urn:microsoft.com/office/officeart/2005/8/layout/lProcess2"/>
    <dgm:cxn modelId="{851190C5-A4C9-4F08-9495-A38A88EE7C2C}" type="presParOf" srcId="{52AE0A06-79F2-401C-B1C7-8E2F9369117B}" destId="{B5A165D2-C428-4ADA-8052-A1B3AEDF749B}" srcOrd="1" destOrd="0" presId="urn:microsoft.com/office/officeart/2005/8/layout/lProcess2"/>
    <dgm:cxn modelId="{EF992B7E-EF3C-4905-BBC0-456AE3B29E22}" type="presParOf" srcId="{52AE0A06-79F2-401C-B1C7-8E2F9369117B}" destId="{715FD09C-B3E8-4D87-B2A3-ABBCB8E76FEE}" srcOrd="2" destOrd="0" presId="urn:microsoft.com/office/officeart/2005/8/layout/lProcess2"/>
    <dgm:cxn modelId="{C1303028-6E55-4DD1-BCCB-74A97F1D4135}" type="presParOf" srcId="{715FD09C-B3E8-4D87-B2A3-ABBCB8E76FEE}" destId="{3A2654C4-8704-4BDC-9E11-EB75FF25DD65}" srcOrd="0" destOrd="0" presId="urn:microsoft.com/office/officeart/2005/8/layout/lProcess2"/>
    <dgm:cxn modelId="{BCBE43C5-DFBC-480A-A6BD-9D0DA8884206}" type="presParOf" srcId="{3A2654C4-8704-4BDC-9E11-EB75FF25DD65}" destId="{28FD1157-DBE1-4AFC-B774-38F052308558}" srcOrd="0" destOrd="0" presId="urn:microsoft.com/office/officeart/2005/8/layout/lProcess2"/>
    <dgm:cxn modelId="{8B41D92A-819A-4517-8D9D-53314F2D9D6B}" type="presParOf" srcId="{3A2654C4-8704-4BDC-9E11-EB75FF25DD65}" destId="{B184A6F9-949C-448D-8C76-FFC98BC4D196}" srcOrd="1" destOrd="0" presId="urn:microsoft.com/office/officeart/2005/8/layout/lProcess2"/>
    <dgm:cxn modelId="{68F07814-11D7-4511-8A51-70AE2FDF03C3}" type="presParOf" srcId="{3A2654C4-8704-4BDC-9E11-EB75FF25DD65}" destId="{55FFE1B7-2B55-4999-A795-D691D45F91A7}" srcOrd="2" destOrd="0" presId="urn:microsoft.com/office/officeart/2005/8/layout/lProcess2"/>
    <dgm:cxn modelId="{0BFE5A5B-9FA4-470D-965F-32D64311F6BD}" type="presParOf" srcId="{3A2654C4-8704-4BDC-9E11-EB75FF25DD65}" destId="{90ABF57D-22C1-4262-A224-2CB29186A4BA}" srcOrd="3" destOrd="0" presId="urn:microsoft.com/office/officeart/2005/8/layout/lProcess2"/>
    <dgm:cxn modelId="{CD52AEDF-676C-4CE0-965D-A1BAA97420CF}" type="presParOf" srcId="{3A2654C4-8704-4BDC-9E11-EB75FF25DD65}" destId="{3362C9CE-AB3F-4E94-9113-85E00DE4C6FA}" srcOrd="4" destOrd="0" presId="urn:microsoft.com/office/officeart/2005/8/layout/lProcess2"/>
    <dgm:cxn modelId="{437BA074-E3E9-4DAC-8824-C828AE023910}" type="presParOf" srcId="{3A2654C4-8704-4BDC-9E11-EB75FF25DD65}" destId="{C6A3154E-B878-4B79-BF46-0557287BB51B}" srcOrd="5" destOrd="0" presId="urn:microsoft.com/office/officeart/2005/8/layout/lProcess2"/>
    <dgm:cxn modelId="{CDC027C3-B200-4BCE-B3D1-EEFFAC56591E}" type="presParOf" srcId="{3A2654C4-8704-4BDC-9E11-EB75FF25DD65}" destId="{2844C706-946E-4C20-9C33-4B5A15E07387}" srcOrd="6" destOrd="0" presId="urn:microsoft.com/office/officeart/2005/8/layout/lProcess2"/>
    <dgm:cxn modelId="{A3134CD9-6A51-4CFB-AC37-4EACEADF6A8C}" type="presParOf" srcId="{3A2654C4-8704-4BDC-9E11-EB75FF25DD65}" destId="{F6EECFAB-FBDC-4362-ABC5-BB878B2F0631}" srcOrd="7" destOrd="0" presId="urn:microsoft.com/office/officeart/2005/8/layout/lProcess2"/>
    <dgm:cxn modelId="{B4A38A54-99F2-4B63-984E-C32395D12D4B}" type="presParOf" srcId="{3A2654C4-8704-4BDC-9E11-EB75FF25DD65}" destId="{661FAC7A-67B6-4A9F-9B6A-9AF6E1EAE63B}" srcOrd="8" destOrd="0" presId="urn:microsoft.com/office/officeart/2005/8/layout/lProcess2"/>
    <dgm:cxn modelId="{4441277A-7A52-4567-B4F6-A1A145AAD1D5}" type="presParOf" srcId="{3A2654C4-8704-4BDC-9E11-EB75FF25DD65}" destId="{E28BFB47-AD5E-4756-8C68-5A42F43CBDEE}" srcOrd="9" destOrd="0" presId="urn:microsoft.com/office/officeart/2005/8/layout/lProcess2"/>
    <dgm:cxn modelId="{790B9F53-A8DA-42A3-BAC5-53E2738DEA34}" type="presParOf" srcId="{3A2654C4-8704-4BDC-9E11-EB75FF25DD65}" destId="{031B4C5A-20CC-44ED-BE76-94E5A6215D3B}" srcOrd="10" destOrd="0" presId="urn:microsoft.com/office/officeart/2005/8/layout/lProcess2"/>
    <dgm:cxn modelId="{101EA1A2-4527-43AF-A8ED-68A879040C4B}" type="presParOf" srcId="{3A2654C4-8704-4BDC-9E11-EB75FF25DD65}" destId="{BDC34EA9-4299-4E2A-8F0E-082537B58BF4}" srcOrd="11" destOrd="0" presId="urn:microsoft.com/office/officeart/2005/8/layout/lProcess2"/>
    <dgm:cxn modelId="{195F9B67-9877-4A9F-A971-0BD3BCD8326F}" type="presParOf" srcId="{3A2654C4-8704-4BDC-9E11-EB75FF25DD65}" destId="{6C1360FB-CFED-4EDE-A587-D4E0604842AC}" srcOrd="12" destOrd="0" presId="urn:microsoft.com/office/officeart/2005/8/layout/lProcess2"/>
    <dgm:cxn modelId="{7B9C800B-63DA-4664-A47A-A3C21267B98F}" type="presParOf" srcId="{3A2654C4-8704-4BDC-9E11-EB75FF25DD65}" destId="{71A659A8-2E0C-4B11-914A-F758AB21F64A}" srcOrd="13" destOrd="0" presId="urn:microsoft.com/office/officeart/2005/8/layout/lProcess2"/>
    <dgm:cxn modelId="{DE5374C2-BF2B-4049-8284-616C76072464}" type="presParOf" srcId="{3A2654C4-8704-4BDC-9E11-EB75FF25DD65}" destId="{D152E666-D9D8-43A9-B278-673E25C2A4C3}" srcOrd="14" destOrd="0" presId="urn:microsoft.com/office/officeart/2005/8/layout/lProcess2"/>
    <dgm:cxn modelId="{3F3FE1CB-4904-4BC3-AA90-096B65064419}" type="presParOf" srcId="{CB4BEFC3-FF88-4FA8-8957-041A4FE4779D}" destId="{EDBC260F-4DD6-4E51-BC8E-D07BF3197D61}" srcOrd="5" destOrd="0" presId="urn:microsoft.com/office/officeart/2005/8/layout/lProcess2"/>
    <dgm:cxn modelId="{DDAB2700-76AD-4454-94F5-37C540387722}" type="presParOf" srcId="{CB4BEFC3-FF88-4FA8-8957-041A4FE4779D}" destId="{A0FDB2A3-8144-43EC-854B-4E4A38FDDE9E}" srcOrd="6" destOrd="0" presId="urn:microsoft.com/office/officeart/2005/8/layout/lProcess2"/>
    <dgm:cxn modelId="{0F2FCB48-F8EA-41C4-828A-816308F50F3F}" type="presParOf" srcId="{A0FDB2A3-8144-43EC-854B-4E4A38FDDE9E}" destId="{DCCE76D2-D55A-41B0-9270-9846A01C494F}" srcOrd="0" destOrd="0" presId="urn:microsoft.com/office/officeart/2005/8/layout/lProcess2"/>
    <dgm:cxn modelId="{6FCDA52F-A37A-4358-BA31-1D1CCE426878}" type="presParOf" srcId="{A0FDB2A3-8144-43EC-854B-4E4A38FDDE9E}" destId="{97808465-01C2-43AE-A7E2-1D19740D7483}" srcOrd="1" destOrd="0" presId="urn:microsoft.com/office/officeart/2005/8/layout/lProcess2"/>
    <dgm:cxn modelId="{38EBBF32-B149-4AB3-87FF-02EA326DB1B1}" type="presParOf" srcId="{A0FDB2A3-8144-43EC-854B-4E4A38FDDE9E}" destId="{7F328ADA-E292-46DF-BA09-F6ED3795F0FD}" srcOrd="2" destOrd="0" presId="urn:microsoft.com/office/officeart/2005/8/layout/lProcess2"/>
    <dgm:cxn modelId="{C989E2AA-8C9E-415B-86F4-138059F96002}" type="presParOf" srcId="{7F328ADA-E292-46DF-BA09-F6ED3795F0FD}" destId="{6D7E4622-0E6E-4857-B2CD-745955F86EEC}" srcOrd="0" destOrd="0" presId="urn:microsoft.com/office/officeart/2005/8/layout/lProcess2"/>
    <dgm:cxn modelId="{AEDC6FFE-1945-42CC-9261-83C2B7CDC7EF}" type="presParOf" srcId="{6D7E4622-0E6E-4857-B2CD-745955F86EEC}" destId="{67BDC20A-0EE9-4B69-A390-36A60B301939}" srcOrd="0" destOrd="0" presId="urn:microsoft.com/office/officeart/2005/8/layout/lProcess2"/>
    <dgm:cxn modelId="{8DE6DDB3-EE60-4812-ADFA-EDBD4F0CA5B4}" type="presParOf" srcId="{6D7E4622-0E6E-4857-B2CD-745955F86EEC}" destId="{1FC8E9D8-51C7-4090-AD8F-230AC631DAF7}" srcOrd="1" destOrd="0" presId="urn:microsoft.com/office/officeart/2005/8/layout/lProcess2"/>
    <dgm:cxn modelId="{F7C388EA-B269-4AAB-A37C-D33DC4AA7958}" type="presParOf" srcId="{6D7E4622-0E6E-4857-B2CD-745955F86EEC}" destId="{E3030CC1-59F6-4B9F-968B-7629FD40C197}" srcOrd="2" destOrd="0" presId="urn:microsoft.com/office/officeart/2005/8/layout/lProcess2"/>
    <dgm:cxn modelId="{A4917F20-B1C0-45E9-B3A8-DF5FE34AA59B}" type="presParOf" srcId="{6D7E4622-0E6E-4857-B2CD-745955F86EEC}" destId="{E2CAEBCF-45B7-4D35-BE68-B1CAB96B0257}" srcOrd="3" destOrd="0" presId="urn:microsoft.com/office/officeart/2005/8/layout/lProcess2"/>
    <dgm:cxn modelId="{F6FE4F82-5184-43C3-A809-FDC6B440474B}" type="presParOf" srcId="{6D7E4622-0E6E-4857-B2CD-745955F86EEC}" destId="{0D38E284-0902-4A98-BD41-BBCD828E1894}" srcOrd="4" destOrd="0" presId="urn:microsoft.com/office/officeart/2005/8/layout/lProcess2"/>
    <dgm:cxn modelId="{58DDF301-EB5E-437B-B229-96199A5F8966}" type="presParOf" srcId="{6D7E4622-0E6E-4857-B2CD-745955F86EEC}" destId="{7CF2D483-C940-4114-B3CB-3DF3ACC4BC3D}" srcOrd="5" destOrd="0" presId="urn:microsoft.com/office/officeart/2005/8/layout/lProcess2"/>
    <dgm:cxn modelId="{902248FE-213F-4E8B-8DDE-17A5F8BF8831}" type="presParOf" srcId="{6D7E4622-0E6E-4857-B2CD-745955F86EEC}" destId="{6FF19DE8-BBB0-4B4E-B4CF-BA9EF7CFB379}" srcOrd="6" destOrd="0" presId="urn:microsoft.com/office/officeart/2005/8/layout/lProcess2"/>
    <dgm:cxn modelId="{0323CF31-75A3-43EB-80B3-BE3FC7CD4253}" type="presParOf" srcId="{6D7E4622-0E6E-4857-B2CD-745955F86EEC}" destId="{BF10D393-2F82-4E38-B490-956A844715C0}" srcOrd="7" destOrd="0" presId="urn:microsoft.com/office/officeart/2005/8/layout/lProcess2"/>
    <dgm:cxn modelId="{D91EC9D0-FDF4-4F74-A8F0-B740D6831001}" type="presParOf" srcId="{6D7E4622-0E6E-4857-B2CD-745955F86EEC}" destId="{10C396EE-2E36-4D4E-9015-15C96CC110B6}" srcOrd="8" destOrd="0" presId="urn:microsoft.com/office/officeart/2005/8/layout/lProcess2"/>
    <dgm:cxn modelId="{DF2A75BF-1BD5-480D-AE6A-4C18576D44A2}" type="presParOf" srcId="{6D7E4622-0E6E-4857-B2CD-745955F86EEC}" destId="{1B8F9FAC-56F2-488D-9354-A24BA518F1EB}" srcOrd="9" destOrd="0" presId="urn:microsoft.com/office/officeart/2005/8/layout/lProcess2"/>
    <dgm:cxn modelId="{64EBD56A-E5BF-4997-8073-59CE3D1017C8}" type="presParOf" srcId="{6D7E4622-0E6E-4857-B2CD-745955F86EEC}" destId="{9397C9DE-4FC3-458E-ACD5-4BC43A58E17F}" srcOrd="10" destOrd="0" presId="urn:microsoft.com/office/officeart/2005/8/layout/lProcess2"/>
    <dgm:cxn modelId="{3E857A8E-B32D-4489-A2C1-608DFA67113E}" type="presParOf" srcId="{6D7E4622-0E6E-4857-B2CD-745955F86EEC}" destId="{1DAE95B4-2EB8-4B14-956E-DF3D57F9400C}" srcOrd="11" destOrd="0" presId="urn:microsoft.com/office/officeart/2005/8/layout/lProcess2"/>
    <dgm:cxn modelId="{6779D1C8-909D-4AF8-8517-6F37C9FD5E99}" type="presParOf" srcId="{6D7E4622-0E6E-4857-B2CD-745955F86EEC}" destId="{450AE74C-85B9-4B4E-A186-F530A47D1078}" srcOrd="12" destOrd="0" presId="urn:microsoft.com/office/officeart/2005/8/layout/lProcess2"/>
    <dgm:cxn modelId="{7EE7012A-198A-424D-9800-AC9CC9D81008}" type="presParOf" srcId="{6D7E4622-0E6E-4857-B2CD-745955F86EEC}" destId="{BD178CB3-4416-46A8-ADD9-C2C6EFACE2FA}" srcOrd="13" destOrd="0" presId="urn:microsoft.com/office/officeart/2005/8/layout/lProcess2"/>
    <dgm:cxn modelId="{39E34986-02A0-47AB-B21F-42442F15DEED}" type="presParOf" srcId="{6D7E4622-0E6E-4857-B2CD-745955F86EEC}" destId="{B3806B1A-A57D-4721-8C9C-91EF5DCAC12B}" srcOrd="14" destOrd="0" presId="urn:microsoft.com/office/officeart/2005/8/layout/lProcess2"/>
    <dgm:cxn modelId="{B4F8EA04-9D2A-4181-B7DF-FB97A837F095}" type="presParOf" srcId="{6D7E4622-0E6E-4857-B2CD-745955F86EEC}" destId="{F312FEF5-5146-4DE1-9F45-66774EB5D80C}" srcOrd="15" destOrd="0" presId="urn:microsoft.com/office/officeart/2005/8/layout/lProcess2"/>
    <dgm:cxn modelId="{46388B0B-9ED8-4BBB-8E1F-087E98DC27EC}" type="presParOf" srcId="{6D7E4622-0E6E-4857-B2CD-745955F86EEC}" destId="{21458619-4A2A-4E7E-9F1E-2661EDE4B5F6}" srcOrd="16"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8D300C-7C41-44C8-9F88-03D2F5B48C3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kumimoji="1" lang="ja-JP" altLang="en-US"/>
        </a:p>
      </dgm:t>
    </dgm:pt>
    <dgm:pt modelId="{73D90B8E-8E89-4C5E-B6B0-0497D12BB656}">
      <dgm:prSet phldrT="[テキスト]" custT="1"/>
      <dgm:spPr>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spPr>
      <dgm:t>
        <a:bodyPr/>
        <a:lstStyle/>
        <a:p>
          <a:pPr algn="l"/>
          <a:r>
            <a:rPr kumimoji="1" lang="ja-JP" altLang="en-US" sz="700" dirty="0" smtClean="0"/>
            <a:t>ＫＡＢＣ</a:t>
          </a:r>
          <a:r>
            <a:rPr kumimoji="1" lang="en-US" altLang="ja-JP" sz="700" dirty="0" smtClean="0"/>
            <a:t>-Ⅱ</a:t>
          </a:r>
        </a:p>
        <a:p>
          <a:pPr algn="l"/>
          <a:r>
            <a:rPr kumimoji="1" lang="ja-JP" altLang="en-US" sz="700" dirty="0" smtClean="0"/>
            <a:t>（多面的な認知）</a:t>
          </a:r>
          <a:endParaRPr kumimoji="1" lang="ja-JP" altLang="en-US" sz="700" dirty="0"/>
        </a:p>
      </dgm:t>
    </dgm:pt>
    <dgm:pt modelId="{1003C72E-BABB-443D-B569-5D67EAD520A6}" type="parTrans" cxnId="{35078BF0-8CD1-41BE-A6A2-FE6CB1DD111A}">
      <dgm:prSet/>
      <dgm:spPr/>
      <dgm:t>
        <a:bodyPr/>
        <a:lstStyle/>
        <a:p>
          <a:endParaRPr kumimoji="1" lang="ja-JP" altLang="en-US"/>
        </a:p>
      </dgm:t>
    </dgm:pt>
    <dgm:pt modelId="{232429A2-01F5-4533-A9FC-DF7AFD8F0702}" type="sibTrans" cxnId="{35078BF0-8CD1-41BE-A6A2-FE6CB1DD111A}">
      <dgm:prSet/>
      <dgm:spPr/>
      <dgm:t>
        <a:bodyPr/>
        <a:lstStyle/>
        <a:p>
          <a:endParaRPr kumimoji="1" lang="ja-JP" altLang="en-US"/>
        </a:p>
      </dgm:t>
    </dgm:pt>
    <dgm:pt modelId="{38152765-C6B5-4591-982C-554BF3650261}">
      <dgm:prSet phldrT="[テキスト]" custT="1"/>
      <dgm:spPr>
        <a:noFill/>
        <a:ln w="6350">
          <a:solidFill>
            <a:schemeClr val="tx1"/>
          </a:solidFill>
        </a:ln>
      </dgm:spPr>
      <dgm:t>
        <a:bodyPr/>
        <a:lstStyle/>
        <a:p>
          <a:r>
            <a:rPr kumimoji="1" lang="ja-JP" altLang="en-US" sz="600" dirty="0" smtClean="0">
              <a:solidFill>
                <a:schemeClr val="tx1"/>
              </a:solidFill>
            </a:rPr>
            <a:t>継次</a:t>
          </a:r>
          <a:endParaRPr kumimoji="1" lang="ja-JP" altLang="en-US" sz="600" dirty="0">
            <a:solidFill>
              <a:schemeClr val="tx1"/>
            </a:solidFill>
          </a:endParaRPr>
        </a:p>
      </dgm:t>
    </dgm:pt>
    <dgm:pt modelId="{10BC7BCC-2385-44A3-902C-CB227F0D26C0}" type="parTrans" cxnId="{1C8FC568-61FB-409C-81E3-6AD287B88CC9}">
      <dgm:prSet/>
      <dgm:spPr/>
      <dgm:t>
        <a:bodyPr/>
        <a:lstStyle/>
        <a:p>
          <a:endParaRPr kumimoji="1" lang="ja-JP" altLang="en-US"/>
        </a:p>
      </dgm:t>
    </dgm:pt>
    <dgm:pt modelId="{87E50757-9F7B-496B-9CA9-915FB82F5CA1}" type="sibTrans" cxnId="{1C8FC568-61FB-409C-81E3-6AD287B88CC9}">
      <dgm:prSet/>
      <dgm:spPr/>
      <dgm:t>
        <a:bodyPr/>
        <a:lstStyle/>
        <a:p>
          <a:endParaRPr kumimoji="1" lang="ja-JP" altLang="en-US"/>
        </a:p>
      </dgm:t>
    </dgm:pt>
    <dgm:pt modelId="{1B775694-01D4-4E69-A28C-FDB68A68413A}">
      <dgm:prSet phldrT="[テキスト]" custT="1"/>
      <dgm:spPr>
        <a:noFill/>
        <a:ln w="6350">
          <a:solidFill>
            <a:schemeClr val="tx1"/>
          </a:solidFill>
        </a:ln>
      </dgm:spPr>
      <dgm:t>
        <a:bodyPr/>
        <a:lstStyle/>
        <a:p>
          <a:r>
            <a:rPr kumimoji="1" lang="ja-JP" altLang="en-US" sz="600" dirty="0" smtClean="0">
              <a:solidFill>
                <a:schemeClr val="tx1"/>
              </a:solidFill>
            </a:rPr>
            <a:t>同時</a:t>
          </a:r>
          <a:endParaRPr kumimoji="1" lang="ja-JP" altLang="en-US" sz="600" dirty="0">
            <a:solidFill>
              <a:schemeClr val="tx1"/>
            </a:solidFill>
          </a:endParaRPr>
        </a:p>
      </dgm:t>
    </dgm:pt>
    <dgm:pt modelId="{0916B397-F73B-4200-BFC7-8CA94B7E9039}" type="parTrans" cxnId="{13A8396A-D07F-48D6-BE3D-24C49C409FB6}">
      <dgm:prSet/>
      <dgm:spPr/>
      <dgm:t>
        <a:bodyPr/>
        <a:lstStyle/>
        <a:p>
          <a:endParaRPr kumimoji="1" lang="ja-JP" altLang="en-US"/>
        </a:p>
      </dgm:t>
    </dgm:pt>
    <dgm:pt modelId="{1B7CA360-420A-47A4-AD8D-75C8CEEAD063}" type="sibTrans" cxnId="{13A8396A-D07F-48D6-BE3D-24C49C409FB6}">
      <dgm:prSet/>
      <dgm:spPr/>
      <dgm:t>
        <a:bodyPr/>
        <a:lstStyle/>
        <a:p>
          <a:endParaRPr kumimoji="1" lang="ja-JP" altLang="en-US"/>
        </a:p>
      </dgm:t>
    </dgm:pt>
    <dgm:pt modelId="{3EBF85C8-10EB-4E2F-AC49-FA7F71110561}">
      <dgm:prSet phldrT="[テキスト]" custT="1"/>
      <dgm:spPr>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spPr>
      <dgm:t>
        <a:bodyPr/>
        <a:lstStyle/>
        <a:p>
          <a:pPr algn="l"/>
          <a:r>
            <a:rPr kumimoji="1" lang="ja-JP" altLang="en-US" sz="700" dirty="0" smtClean="0"/>
            <a:t>ＷＩＳＣ</a:t>
          </a:r>
          <a:endParaRPr kumimoji="1" lang="en-US" altLang="ja-JP" sz="700" dirty="0" smtClean="0"/>
        </a:p>
        <a:p>
          <a:pPr algn="l"/>
          <a:r>
            <a:rPr kumimoji="1" lang="en-US" altLang="ja-JP" sz="700" dirty="0" smtClean="0"/>
            <a:t>-Ⅳ</a:t>
          </a:r>
        </a:p>
        <a:p>
          <a:pPr algn="l"/>
          <a:r>
            <a:rPr kumimoji="1" lang="ja-JP" altLang="en-US" sz="700" dirty="0" smtClean="0"/>
            <a:t>（文脈依存な認知）</a:t>
          </a:r>
          <a:endParaRPr kumimoji="1" lang="ja-JP" altLang="en-US" sz="700" dirty="0"/>
        </a:p>
      </dgm:t>
    </dgm:pt>
    <dgm:pt modelId="{98CEFA24-ED47-4C5F-A514-7F7D8E33F8C8}" type="parTrans" cxnId="{23BB3E96-EBBD-464B-8108-76B03275DF90}">
      <dgm:prSet/>
      <dgm:spPr/>
      <dgm:t>
        <a:bodyPr/>
        <a:lstStyle/>
        <a:p>
          <a:endParaRPr kumimoji="1" lang="ja-JP" altLang="en-US"/>
        </a:p>
      </dgm:t>
    </dgm:pt>
    <dgm:pt modelId="{C97A7467-9F20-42A3-B819-35CA4C2C9C93}" type="sibTrans" cxnId="{23BB3E96-EBBD-464B-8108-76B03275DF90}">
      <dgm:prSet/>
      <dgm:spPr/>
      <dgm:t>
        <a:bodyPr/>
        <a:lstStyle/>
        <a:p>
          <a:endParaRPr kumimoji="1" lang="ja-JP" altLang="en-US"/>
        </a:p>
      </dgm:t>
    </dgm:pt>
    <dgm:pt modelId="{935A9DC8-0768-42FF-A11A-E417276788B5}">
      <dgm:prSet phldrT="[テキスト]" custT="1"/>
      <dgm:spPr>
        <a:noFill/>
        <a:ln w="6350"/>
      </dgm:spPr>
      <dgm:t>
        <a:bodyPr/>
        <a:lstStyle/>
        <a:p>
          <a:r>
            <a:rPr kumimoji="1" lang="ja-JP" altLang="en-US" sz="400" dirty="0" smtClean="0">
              <a:solidFill>
                <a:schemeClr val="tx1"/>
              </a:solidFill>
            </a:rPr>
            <a:t>ワーキングメモリ</a:t>
          </a:r>
          <a:endParaRPr kumimoji="1" lang="en-US" altLang="ja-JP" sz="400" dirty="0" smtClean="0">
            <a:solidFill>
              <a:schemeClr val="tx1"/>
            </a:solidFill>
          </a:endParaRPr>
        </a:p>
        <a:p>
          <a:r>
            <a:rPr kumimoji="1" lang="ja-JP" altLang="en-US" sz="500" dirty="0" smtClean="0">
              <a:solidFill>
                <a:schemeClr val="tx1"/>
              </a:solidFill>
            </a:rPr>
            <a:t>（ＷＭＩ）</a:t>
          </a:r>
          <a:endParaRPr kumimoji="1" lang="ja-JP" altLang="en-US" sz="500" dirty="0">
            <a:solidFill>
              <a:schemeClr val="tx1"/>
            </a:solidFill>
          </a:endParaRPr>
        </a:p>
      </dgm:t>
    </dgm:pt>
    <dgm:pt modelId="{5E0C60D2-EF2C-4437-859A-3BDFB7E9562E}" type="parTrans" cxnId="{D04C8EC3-6CF9-4B50-9C28-B765284D200A}">
      <dgm:prSet/>
      <dgm:spPr/>
      <dgm:t>
        <a:bodyPr/>
        <a:lstStyle/>
        <a:p>
          <a:endParaRPr kumimoji="1" lang="ja-JP" altLang="en-US"/>
        </a:p>
      </dgm:t>
    </dgm:pt>
    <dgm:pt modelId="{2D70C3B7-5366-4658-BD7D-F9EF1B2396C2}" type="sibTrans" cxnId="{D04C8EC3-6CF9-4B50-9C28-B765284D200A}">
      <dgm:prSet/>
      <dgm:spPr/>
      <dgm:t>
        <a:bodyPr/>
        <a:lstStyle/>
        <a:p>
          <a:endParaRPr kumimoji="1" lang="ja-JP" altLang="en-US"/>
        </a:p>
      </dgm:t>
    </dgm:pt>
    <dgm:pt modelId="{005872A9-2026-417D-AE4B-43A66D01FB57}">
      <dgm:prSet phldrT="[テキスト]" custT="1"/>
      <dgm:spPr>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spPr>
      <dgm:t>
        <a:bodyPr/>
        <a:lstStyle/>
        <a:p>
          <a:pPr algn="l"/>
          <a:r>
            <a:rPr kumimoji="1" lang="ja-JP" altLang="en-US" sz="700" dirty="0" smtClean="0"/>
            <a:t>ＷＩＳＣ</a:t>
          </a:r>
          <a:endParaRPr kumimoji="1" lang="en-US" altLang="ja-JP" sz="700" dirty="0" smtClean="0"/>
        </a:p>
        <a:p>
          <a:pPr algn="l"/>
          <a:r>
            <a:rPr kumimoji="1" lang="en-US" altLang="ja-JP" sz="700" dirty="0" smtClean="0"/>
            <a:t>-Ⅲ</a:t>
          </a:r>
        </a:p>
        <a:p>
          <a:pPr algn="l"/>
          <a:r>
            <a:rPr kumimoji="1" lang="ja-JP" altLang="en-US" sz="700" dirty="0" smtClean="0"/>
            <a:t>（文脈依存な認知）</a:t>
          </a:r>
          <a:endParaRPr kumimoji="1" lang="ja-JP" altLang="en-US" sz="700" dirty="0"/>
        </a:p>
      </dgm:t>
    </dgm:pt>
    <dgm:pt modelId="{5C5A57F4-6E68-4A22-BFC2-1C4919DC38EE}" type="parTrans" cxnId="{37509055-25F0-4A23-B2FB-EAED5D963686}">
      <dgm:prSet/>
      <dgm:spPr/>
      <dgm:t>
        <a:bodyPr/>
        <a:lstStyle/>
        <a:p>
          <a:endParaRPr kumimoji="1" lang="ja-JP" altLang="en-US"/>
        </a:p>
      </dgm:t>
    </dgm:pt>
    <dgm:pt modelId="{E128F138-94F0-4509-BB46-15CD899AFB80}" type="sibTrans" cxnId="{37509055-25F0-4A23-B2FB-EAED5D963686}">
      <dgm:prSet/>
      <dgm:spPr/>
      <dgm:t>
        <a:bodyPr/>
        <a:lstStyle/>
        <a:p>
          <a:endParaRPr kumimoji="1" lang="ja-JP" altLang="en-US"/>
        </a:p>
      </dgm:t>
    </dgm:pt>
    <dgm:pt modelId="{F8658126-C740-4B42-BCE4-A185A5AAB601}">
      <dgm:prSet phldrT="[テキスト]" custT="1"/>
      <dgm:spPr>
        <a:noFill/>
        <a:ln w="6350">
          <a:solidFill>
            <a:schemeClr val="tx1"/>
          </a:solidFill>
        </a:ln>
      </dgm:spPr>
      <dgm:t>
        <a:bodyPr/>
        <a:lstStyle/>
        <a:p>
          <a:r>
            <a:rPr kumimoji="1" lang="ja-JP" altLang="en-US" sz="500" dirty="0" smtClean="0">
              <a:solidFill>
                <a:schemeClr val="tx1"/>
              </a:solidFill>
            </a:rPr>
            <a:t>注意</a:t>
          </a:r>
          <a:endParaRPr kumimoji="1" lang="en-US" altLang="ja-JP" sz="500" dirty="0" smtClean="0">
            <a:solidFill>
              <a:schemeClr val="tx1"/>
            </a:solidFill>
          </a:endParaRPr>
        </a:p>
        <a:p>
          <a:r>
            <a:rPr kumimoji="1" lang="ja-JP" altLang="en-US" sz="500" dirty="0" smtClean="0">
              <a:solidFill>
                <a:schemeClr val="tx1"/>
              </a:solidFill>
            </a:rPr>
            <a:t>記憶</a:t>
          </a:r>
          <a:endParaRPr kumimoji="1" lang="en-US" altLang="ja-JP" sz="500" dirty="0" smtClean="0">
            <a:solidFill>
              <a:schemeClr val="tx1"/>
            </a:solidFill>
          </a:endParaRPr>
        </a:p>
        <a:p>
          <a:r>
            <a:rPr kumimoji="1" lang="ja-JP" altLang="en-US" sz="500" dirty="0" smtClean="0">
              <a:solidFill>
                <a:schemeClr val="tx1"/>
              </a:solidFill>
            </a:rPr>
            <a:t>（ＶＣ）</a:t>
          </a:r>
          <a:endParaRPr kumimoji="1" lang="ja-JP" altLang="en-US" sz="500" dirty="0">
            <a:solidFill>
              <a:schemeClr val="tx1"/>
            </a:solidFill>
          </a:endParaRPr>
        </a:p>
      </dgm:t>
    </dgm:pt>
    <dgm:pt modelId="{C403D3B9-A6BB-4BA5-AEB6-56893F778E94}" type="parTrans" cxnId="{FB6B75A0-93FF-4A77-B04E-89436E530A66}">
      <dgm:prSet/>
      <dgm:spPr/>
      <dgm:t>
        <a:bodyPr/>
        <a:lstStyle/>
        <a:p>
          <a:endParaRPr kumimoji="1" lang="ja-JP" altLang="en-US"/>
        </a:p>
      </dgm:t>
    </dgm:pt>
    <dgm:pt modelId="{3FA89FB3-8476-4363-947D-EA0094157D1D}" type="sibTrans" cxnId="{FB6B75A0-93FF-4A77-B04E-89436E530A66}">
      <dgm:prSet/>
      <dgm:spPr/>
      <dgm:t>
        <a:bodyPr/>
        <a:lstStyle/>
        <a:p>
          <a:endParaRPr kumimoji="1" lang="ja-JP" altLang="en-US"/>
        </a:p>
      </dgm:t>
    </dgm:pt>
    <dgm:pt modelId="{009F4483-8D69-46F9-96C3-89EC53414DF3}">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CFF86322-088E-4C11-847E-0B3B38A69514}" type="parTrans" cxnId="{9EBBE3E9-510D-4756-AF92-ABA1249EE5CC}">
      <dgm:prSet/>
      <dgm:spPr/>
      <dgm:t>
        <a:bodyPr/>
        <a:lstStyle/>
        <a:p>
          <a:endParaRPr kumimoji="1" lang="ja-JP" altLang="en-US"/>
        </a:p>
      </dgm:t>
    </dgm:pt>
    <dgm:pt modelId="{A872FFA0-3DB0-4461-B6EC-333B47598B3D}" type="sibTrans" cxnId="{9EBBE3E9-510D-4756-AF92-ABA1249EE5CC}">
      <dgm:prSet/>
      <dgm:spPr/>
      <dgm:t>
        <a:bodyPr/>
        <a:lstStyle/>
        <a:p>
          <a:endParaRPr kumimoji="1" lang="ja-JP" altLang="en-US"/>
        </a:p>
      </dgm:t>
    </dgm:pt>
    <dgm:pt modelId="{72042B18-16E5-4534-AF80-D9A5121C6FB9}">
      <dgm:prSet phldrT="[テキスト]" custT="1"/>
      <dgm:spPr>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spPr>
      <dgm:t>
        <a:bodyPr/>
        <a:lstStyle/>
        <a:p>
          <a:pPr algn="l"/>
          <a:r>
            <a:rPr kumimoji="1" lang="ja-JP" altLang="en-US" sz="700" dirty="0" smtClean="0"/>
            <a:t>ＤＮ</a:t>
          </a:r>
          <a:r>
            <a:rPr kumimoji="1" lang="en-US" altLang="ja-JP" sz="700" dirty="0" smtClean="0"/>
            <a:t>-</a:t>
          </a:r>
        </a:p>
        <a:p>
          <a:pPr algn="l"/>
          <a:r>
            <a:rPr kumimoji="1" lang="ja-JP" altLang="en-US" sz="700" dirty="0" smtClean="0"/>
            <a:t>ＣＡＳ</a:t>
          </a:r>
          <a:endParaRPr kumimoji="1" lang="en-US" altLang="ja-JP" sz="700" dirty="0" smtClean="0"/>
        </a:p>
        <a:p>
          <a:pPr algn="l"/>
          <a:r>
            <a:rPr kumimoji="1" lang="ja-JP" altLang="en-US" sz="700" dirty="0" smtClean="0"/>
            <a:t>（独立した認知）</a:t>
          </a:r>
          <a:endParaRPr kumimoji="1" lang="ja-JP" altLang="en-US" sz="700" dirty="0"/>
        </a:p>
      </dgm:t>
    </dgm:pt>
    <dgm:pt modelId="{94A91DC1-D887-4DB8-ADEE-155EB8E55032}" type="parTrans" cxnId="{DCC4E64C-2056-469B-A7BA-01A7FEEC53E8}">
      <dgm:prSet/>
      <dgm:spPr/>
      <dgm:t>
        <a:bodyPr/>
        <a:lstStyle/>
        <a:p>
          <a:endParaRPr kumimoji="1" lang="ja-JP" altLang="en-US"/>
        </a:p>
      </dgm:t>
    </dgm:pt>
    <dgm:pt modelId="{F03C8AC6-7B04-4A45-A87C-E8E4E74507F1}" type="sibTrans" cxnId="{DCC4E64C-2056-469B-A7BA-01A7FEEC53E8}">
      <dgm:prSet/>
      <dgm:spPr/>
      <dgm:t>
        <a:bodyPr/>
        <a:lstStyle/>
        <a:p>
          <a:endParaRPr kumimoji="1" lang="ja-JP" altLang="en-US"/>
        </a:p>
      </dgm:t>
    </dgm:pt>
    <dgm:pt modelId="{4B83A013-ECA9-4589-AEAA-D8A53D6F69D4}">
      <dgm:prSet phldrT="[テキスト]" custT="1"/>
      <dgm:spPr>
        <a:noFill/>
        <a:ln w="6350"/>
      </dgm:spPr>
      <dgm:t>
        <a:bodyPr/>
        <a:lstStyle/>
        <a:p>
          <a:r>
            <a:rPr kumimoji="1" lang="ja-JP" altLang="en-US" sz="600" dirty="0" smtClean="0">
              <a:solidFill>
                <a:schemeClr val="tx1"/>
              </a:solidFill>
            </a:rPr>
            <a:t>計画</a:t>
          </a:r>
          <a:endParaRPr kumimoji="1" lang="ja-JP" altLang="en-US" sz="600" dirty="0">
            <a:solidFill>
              <a:schemeClr val="tx1"/>
            </a:solidFill>
          </a:endParaRPr>
        </a:p>
      </dgm:t>
    </dgm:pt>
    <dgm:pt modelId="{08244587-4D04-4D72-B602-85BA00976FE8}" type="parTrans" cxnId="{BA07B575-5D47-4A34-99B4-942575B267B2}">
      <dgm:prSet/>
      <dgm:spPr/>
      <dgm:t>
        <a:bodyPr/>
        <a:lstStyle/>
        <a:p>
          <a:endParaRPr kumimoji="1" lang="ja-JP" altLang="en-US"/>
        </a:p>
      </dgm:t>
    </dgm:pt>
    <dgm:pt modelId="{8D13CCF3-25DF-4C08-BCCD-5B7EB9DBE403}" type="sibTrans" cxnId="{BA07B575-5D47-4A34-99B4-942575B267B2}">
      <dgm:prSet/>
      <dgm:spPr/>
      <dgm:t>
        <a:bodyPr/>
        <a:lstStyle/>
        <a:p>
          <a:endParaRPr kumimoji="1" lang="ja-JP" altLang="en-US"/>
        </a:p>
      </dgm:t>
    </dgm:pt>
    <dgm:pt modelId="{E5227008-02B7-4F29-B1AB-08056E7DED71}">
      <dgm:prSet phldrT="[テキスト]" custT="1"/>
      <dgm:spPr>
        <a:noFill/>
        <a:ln w="6350"/>
      </dgm:spPr>
      <dgm:t>
        <a:bodyPr/>
        <a:lstStyle/>
        <a:p>
          <a:r>
            <a:rPr kumimoji="1" lang="ja-JP" altLang="en-US" sz="600" dirty="0" smtClean="0">
              <a:solidFill>
                <a:schemeClr val="tx1"/>
              </a:solidFill>
            </a:rPr>
            <a:t>語彙</a:t>
          </a:r>
          <a:endParaRPr kumimoji="1" lang="ja-JP" altLang="en-US" sz="600" dirty="0">
            <a:solidFill>
              <a:schemeClr val="tx1"/>
            </a:solidFill>
          </a:endParaRPr>
        </a:p>
      </dgm:t>
    </dgm:pt>
    <dgm:pt modelId="{D1EDB75E-C071-44AD-B86A-A0E96A8D5DBA}" type="parTrans" cxnId="{2B255C40-D8FC-4E08-BD68-CA47EA039887}">
      <dgm:prSet/>
      <dgm:spPr/>
      <dgm:t>
        <a:bodyPr/>
        <a:lstStyle/>
        <a:p>
          <a:endParaRPr kumimoji="1" lang="ja-JP" altLang="en-US"/>
        </a:p>
      </dgm:t>
    </dgm:pt>
    <dgm:pt modelId="{F7B0C501-DC1C-4126-9BF4-FB999B618424}" type="sibTrans" cxnId="{2B255C40-D8FC-4E08-BD68-CA47EA039887}">
      <dgm:prSet/>
      <dgm:spPr/>
      <dgm:t>
        <a:bodyPr/>
        <a:lstStyle/>
        <a:p>
          <a:endParaRPr kumimoji="1" lang="ja-JP" altLang="en-US"/>
        </a:p>
      </dgm:t>
    </dgm:pt>
    <dgm:pt modelId="{22531D3A-C83F-4C15-8354-99BDDBDB9815}">
      <dgm:prSet phldrT="[テキスト]" custT="1"/>
      <dgm:spPr>
        <a:noFill/>
        <a:ln w="6350"/>
      </dgm:spPr>
      <dgm:t>
        <a:bodyPr/>
        <a:lstStyle/>
        <a:p>
          <a:r>
            <a:rPr kumimoji="1" lang="ja-JP" altLang="en-US" sz="600" dirty="0" smtClean="0">
              <a:solidFill>
                <a:schemeClr val="tx1"/>
              </a:solidFill>
            </a:rPr>
            <a:t>学習</a:t>
          </a:r>
          <a:endParaRPr kumimoji="1" lang="ja-JP" altLang="en-US" sz="600" dirty="0">
            <a:solidFill>
              <a:schemeClr val="tx1"/>
            </a:solidFill>
          </a:endParaRPr>
        </a:p>
      </dgm:t>
    </dgm:pt>
    <dgm:pt modelId="{375C5121-007D-4044-A609-C6539A597D0A}" type="parTrans" cxnId="{E0DF361C-5855-4B91-AB39-82A3FFAF1AF9}">
      <dgm:prSet/>
      <dgm:spPr/>
      <dgm:t>
        <a:bodyPr/>
        <a:lstStyle/>
        <a:p>
          <a:endParaRPr kumimoji="1" lang="ja-JP" altLang="en-US"/>
        </a:p>
      </dgm:t>
    </dgm:pt>
    <dgm:pt modelId="{6C82050B-165B-4345-BC03-40518873CA05}" type="sibTrans" cxnId="{E0DF361C-5855-4B91-AB39-82A3FFAF1AF9}">
      <dgm:prSet/>
      <dgm:spPr/>
      <dgm:t>
        <a:bodyPr/>
        <a:lstStyle/>
        <a:p>
          <a:endParaRPr kumimoji="1" lang="ja-JP" altLang="en-US"/>
        </a:p>
      </dgm:t>
    </dgm:pt>
    <dgm:pt modelId="{A0B2F5AB-7D6F-4111-B848-008E27AEFBD3}">
      <dgm:prSet phldrT="[テキスト]" custT="1"/>
      <dgm:spPr>
        <a:noFill/>
        <a:ln w="6350"/>
      </dgm:spPr>
      <dgm:t>
        <a:bodyPr/>
        <a:lstStyle/>
        <a:p>
          <a:r>
            <a:rPr kumimoji="1" lang="ja-JP" altLang="en-US" sz="600" dirty="0" smtClean="0">
              <a:solidFill>
                <a:schemeClr val="tx1"/>
              </a:solidFill>
            </a:rPr>
            <a:t>算数</a:t>
          </a:r>
          <a:endParaRPr kumimoji="1" lang="ja-JP" altLang="en-US" sz="600" dirty="0">
            <a:solidFill>
              <a:schemeClr val="tx1"/>
            </a:solidFill>
          </a:endParaRPr>
        </a:p>
      </dgm:t>
    </dgm:pt>
    <dgm:pt modelId="{0EF7F037-8635-4DF3-A371-70495E6A3D25}" type="parTrans" cxnId="{9EF6EE7E-1E26-46D0-A619-D7B6DEE13E48}">
      <dgm:prSet/>
      <dgm:spPr/>
      <dgm:t>
        <a:bodyPr/>
        <a:lstStyle/>
        <a:p>
          <a:endParaRPr kumimoji="1" lang="ja-JP" altLang="en-US"/>
        </a:p>
      </dgm:t>
    </dgm:pt>
    <dgm:pt modelId="{01A0A241-1981-4F47-B359-97C296D6B383}" type="sibTrans" cxnId="{9EF6EE7E-1E26-46D0-A619-D7B6DEE13E48}">
      <dgm:prSet/>
      <dgm:spPr/>
      <dgm:t>
        <a:bodyPr/>
        <a:lstStyle/>
        <a:p>
          <a:endParaRPr kumimoji="1" lang="ja-JP" altLang="en-US"/>
        </a:p>
      </dgm:t>
    </dgm:pt>
    <dgm:pt modelId="{5DEB9827-D286-4D97-AE94-8E82A2123286}">
      <dgm:prSet phldrT="[テキスト]" custT="1"/>
      <dgm:spPr>
        <a:noFill/>
        <a:ln w="6350"/>
      </dgm:spPr>
      <dgm:t>
        <a:bodyPr/>
        <a:lstStyle/>
        <a:p>
          <a:r>
            <a:rPr kumimoji="1" lang="ja-JP" altLang="en-US" sz="600" dirty="0" smtClean="0">
              <a:solidFill>
                <a:schemeClr val="tx1"/>
              </a:solidFill>
            </a:rPr>
            <a:t>読み</a:t>
          </a:r>
          <a:endParaRPr kumimoji="1" lang="ja-JP" altLang="en-US" sz="600" dirty="0">
            <a:solidFill>
              <a:schemeClr val="tx1"/>
            </a:solidFill>
          </a:endParaRPr>
        </a:p>
      </dgm:t>
    </dgm:pt>
    <dgm:pt modelId="{28F7919F-E35C-4F61-827E-259E41DE18BC}" type="parTrans" cxnId="{16B3BFDD-F3E2-4191-AD79-82744EF30C02}">
      <dgm:prSet/>
      <dgm:spPr/>
      <dgm:t>
        <a:bodyPr/>
        <a:lstStyle/>
        <a:p>
          <a:endParaRPr kumimoji="1" lang="ja-JP" altLang="en-US"/>
        </a:p>
      </dgm:t>
    </dgm:pt>
    <dgm:pt modelId="{793D5B3D-48B5-4275-A2A6-216C9C349CCB}" type="sibTrans" cxnId="{16B3BFDD-F3E2-4191-AD79-82744EF30C02}">
      <dgm:prSet/>
      <dgm:spPr/>
      <dgm:t>
        <a:bodyPr/>
        <a:lstStyle/>
        <a:p>
          <a:endParaRPr kumimoji="1" lang="ja-JP" altLang="en-US"/>
        </a:p>
      </dgm:t>
    </dgm:pt>
    <dgm:pt modelId="{EABB875D-EBCB-44BB-97C4-55E9B6D2F6E6}">
      <dgm:prSet phldrT="[テキスト]" custT="1"/>
      <dgm:spPr>
        <a:noFill/>
        <a:ln w="6350"/>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F672B1E9-EAA9-4EDF-8459-55C596988655}" type="parTrans" cxnId="{C73743D1-5F23-491B-A5F6-0A4986EAABD9}">
      <dgm:prSet/>
      <dgm:spPr/>
      <dgm:t>
        <a:bodyPr/>
        <a:lstStyle/>
        <a:p>
          <a:endParaRPr kumimoji="1" lang="ja-JP" altLang="en-US"/>
        </a:p>
      </dgm:t>
    </dgm:pt>
    <dgm:pt modelId="{8DCD5DAA-B570-459D-AA98-9A2315F829C2}" type="sibTrans" cxnId="{C73743D1-5F23-491B-A5F6-0A4986EAABD9}">
      <dgm:prSet/>
      <dgm:spPr/>
      <dgm:t>
        <a:bodyPr/>
        <a:lstStyle/>
        <a:p>
          <a:endParaRPr kumimoji="1" lang="ja-JP" altLang="en-US"/>
        </a:p>
      </dgm:t>
    </dgm:pt>
    <dgm:pt modelId="{278DC7D3-61F7-4309-890A-F4C40CD99D4D}">
      <dgm:prSet phldrT="[テキスト]" custT="1"/>
      <dgm:spPr>
        <a:noFill/>
        <a:ln w="6350"/>
      </dgm:spPr>
      <dgm:t>
        <a:bodyPr/>
        <a:lstStyle/>
        <a:p>
          <a:r>
            <a:rPr kumimoji="1" lang="ja-JP" altLang="en-US" sz="500" dirty="0" smtClean="0">
              <a:solidFill>
                <a:schemeClr val="tx1"/>
              </a:solidFill>
            </a:rPr>
            <a:t>知覚</a:t>
          </a:r>
          <a:endParaRPr kumimoji="1" lang="en-US" altLang="ja-JP" sz="500" dirty="0" smtClean="0">
            <a:solidFill>
              <a:schemeClr val="tx1"/>
            </a:solidFill>
          </a:endParaRPr>
        </a:p>
        <a:p>
          <a:r>
            <a:rPr kumimoji="1" lang="ja-JP" altLang="en-US" sz="500" dirty="0" smtClean="0">
              <a:solidFill>
                <a:schemeClr val="tx1"/>
              </a:solidFill>
            </a:rPr>
            <a:t>推理</a:t>
          </a:r>
          <a:endParaRPr kumimoji="1" lang="en-US" altLang="ja-JP" sz="500" dirty="0" smtClean="0">
            <a:solidFill>
              <a:schemeClr val="tx1"/>
            </a:solidFill>
          </a:endParaRPr>
        </a:p>
        <a:p>
          <a:r>
            <a:rPr kumimoji="1" lang="ja-JP" altLang="en-US" sz="500" dirty="0" smtClean="0">
              <a:solidFill>
                <a:schemeClr val="tx1"/>
              </a:solidFill>
            </a:rPr>
            <a:t>（ＰＲＩ）</a:t>
          </a:r>
          <a:endParaRPr kumimoji="1" lang="ja-JP" altLang="en-US" sz="500" dirty="0">
            <a:solidFill>
              <a:schemeClr val="tx1"/>
            </a:solidFill>
          </a:endParaRPr>
        </a:p>
      </dgm:t>
    </dgm:pt>
    <dgm:pt modelId="{84B6D830-8FD6-4142-91B1-5D6E38AFD43E}" type="parTrans" cxnId="{62E79FE5-0AFE-4B0C-A8F6-C0A764DAE309}">
      <dgm:prSet/>
      <dgm:spPr/>
      <dgm:t>
        <a:bodyPr/>
        <a:lstStyle/>
        <a:p>
          <a:endParaRPr kumimoji="1" lang="ja-JP" altLang="en-US"/>
        </a:p>
      </dgm:t>
    </dgm:pt>
    <dgm:pt modelId="{818BA73F-3FA5-4894-AE22-46B4AF3FDB7F}" type="sibTrans" cxnId="{62E79FE5-0AFE-4B0C-A8F6-C0A764DAE309}">
      <dgm:prSet/>
      <dgm:spPr/>
      <dgm:t>
        <a:bodyPr/>
        <a:lstStyle/>
        <a:p>
          <a:endParaRPr kumimoji="1" lang="ja-JP" altLang="en-US"/>
        </a:p>
      </dgm:t>
    </dgm:pt>
    <dgm:pt modelId="{A05E2171-777D-4987-99D5-CB4B8D72D7CD}">
      <dgm:prSet phldrT="[テキスト]" custT="1"/>
      <dgm:spPr>
        <a:noFill/>
        <a:ln w="6350"/>
      </dgm:spPr>
      <dgm:t>
        <a:bodyPr/>
        <a:lstStyle/>
        <a:p>
          <a:r>
            <a:rPr kumimoji="1" lang="ja-JP" altLang="en-US" sz="500" dirty="0" smtClean="0">
              <a:solidFill>
                <a:schemeClr val="tx1"/>
              </a:solidFill>
            </a:rPr>
            <a:t>言語</a:t>
          </a:r>
          <a:endParaRPr kumimoji="1" lang="en-US" altLang="ja-JP" sz="500" dirty="0" smtClean="0">
            <a:solidFill>
              <a:schemeClr val="tx1"/>
            </a:solidFill>
          </a:endParaRPr>
        </a:p>
        <a:p>
          <a:r>
            <a:rPr kumimoji="1" lang="ja-JP" altLang="en-US" sz="500" dirty="0" smtClean="0">
              <a:solidFill>
                <a:schemeClr val="tx1"/>
              </a:solidFill>
            </a:rPr>
            <a:t>理解</a:t>
          </a:r>
          <a:endParaRPr kumimoji="1" lang="en-US" altLang="ja-JP" sz="500" dirty="0" smtClean="0">
            <a:solidFill>
              <a:schemeClr val="tx1"/>
            </a:solidFill>
          </a:endParaRPr>
        </a:p>
        <a:p>
          <a:r>
            <a:rPr kumimoji="1" lang="ja-JP" altLang="en-US" sz="500" dirty="0" smtClean="0">
              <a:solidFill>
                <a:schemeClr val="tx1"/>
              </a:solidFill>
            </a:rPr>
            <a:t>（ＶＣＩ）</a:t>
          </a:r>
          <a:endParaRPr kumimoji="1" lang="ja-JP" altLang="en-US" sz="500" dirty="0">
            <a:solidFill>
              <a:schemeClr val="tx1"/>
            </a:solidFill>
          </a:endParaRPr>
        </a:p>
      </dgm:t>
    </dgm:pt>
    <dgm:pt modelId="{7F510A75-001A-4B76-BE76-132D0E6C687B}" type="parTrans" cxnId="{D514A72E-8AFD-4467-B39E-01ABBFF3C221}">
      <dgm:prSet/>
      <dgm:spPr/>
      <dgm:t>
        <a:bodyPr/>
        <a:lstStyle/>
        <a:p>
          <a:endParaRPr kumimoji="1" lang="ja-JP" altLang="en-US"/>
        </a:p>
      </dgm:t>
    </dgm:pt>
    <dgm:pt modelId="{13FA936A-F227-4FC3-9F91-3E29E16330A1}" type="sibTrans" cxnId="{D514A72E-8AFD-4467-B39E-01ABBFF3C221}">
      <dgm:prSet/>
      <dgm:spPr/>
      <dgm:t>
        <a:bodyPr/>
        <a:lstStyle/>
        <a:p>
          <a:endParaRPr kumimoji="1" lang="ja-JP" altLang="en-US"/>
        </a:p>
      </dgm:t>
    </dgm:pt>
    <dgm:pt modelId="{FE7AC123-C7B3-47D4-AC39-5678D018D0FA}">
      <dgm:prSet phldrT="[テキスト]" custT="1"/>
      <dgm:spPr>
        <a:noFill/>
        <a:ln w="6350"/>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C9B3A2A0-A6A7-4630-9CA7-77A0C3F902E8}" type="parTrans" cxnId="{A7162208-F657-418E-8331-4D9C0463E398}">
      <dgm:prSet/>
      <dgm:spPr/>
      <dgm:t>
        <a:bodyPr/>
        <a:lstStyle/>
        <a:p>
          <a:endParaRPr kumimoji="1" lang="ja-JP" altLang="en-US"/>
        </a:p>
      </dgm:t>
    </dgm:pt>
    <dgm:pt modelId="{2B14BA3D-F2D0-4B00-AE5D-602AB35DC41D}" type="sibTrans" cxnId="{A7162208-F657-418E-8331-4D9C0463E398}">
      <dgm:prSet/>
      <dgm:spPr/>
      <dgm:t>
        <a:bodyPr/>
        <a:lstStyle/>
        <a:p>
          <a:endParaRPr kumimoji="1" lang="ja-JP" altLang="en-US"/>
        </a:p>
      </dgm:t>
    </dgm:pt>
    <dgm:pt modelId="{18DFB6CB-3065-4CA2-867F-CD490421CF98}">
      <dgm:prSet phldrT="[テキスト]" custT="1"/>
      <dgm:spPr>
        <a:noFill/>
        <a:ln w="6350"/>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B9D18AED-090E-4372-8062-49BC2F90B805}" type="parTrans" cxnId="{5DDB5A59-A8CF-48D3-ADBB-AE6A6B13B19B}">
      <dgm:prSet/>
      <dgm:spPr/>
      <dgm:t>
        <a:bodyPr/>
        <a:lstStyle/>
        <a:p>
          <a:endParaRPr kumimoji="1" lang="ja-JP" altLang="en-US"/>
        </a:p>
      </dgm:t>
    </dgm:pt>
    <dgm:pt modelId="{B428D823-39C5-48E2-B0C2-75962DDFBA7B}" type="sibTrans" cxnId="{5DDB5A59-A8CF-48D3-ADBB-AE6A6B13B19B}">
      <dgm:prSet/>
      <dgm:spPr/>
      <dgm:t>
        <a:bodyPr/>
        <a:lstStyle/>
        <a:p>
          <a:endParaRPr kumimoji="1" lang="ja-JP" altLang="en-US"/>
        </a:p>
      </dgm:t>
    </dgm:pt>
    <dgm:pt modelId="{5479A801-3A97-480A-89E1-3E7C468B076C}">
      <dgm:prSet phldrT="[テキスト]" custT="1"/>
      <dgm:spPr>
        <a:noFill/>
        <a:ln w="6350"/>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55EE5C61-291D-452C-9E99-08EDDE65C09E}" type="parTrans" cxnId="{82B91C6E-D9F8-47BC-A08F-601361835833}">
      <dgm:prSet/>
      <dgm:spPr/>
      <dgm:t>
        <a:bodyPr/>
        <a:lstStyle/>
        <a:p>
          <a:endParaRPr kumimoji="1" lang="ja-JP" altLang="en-US"/>
        </a:p>
      </dgm:t>
    </dgm:pt>
    <dgm:pt modelId="{345E5A32-C79D-4A40-A07A-22A5EB322748}" type="sibTrans" cxnId="{82B91C6E-D9F8-47BC-A08F-601361835833}">
      <dgm:prSet/>
      <dgm:spPr/>
      <dgm:t>
        <a:bodyPr/>
        <a:lstStyle/>
        <a:p>
          <a:endParaRPr kumimoji="1" lang="ja-JP" altLang="en-US"/>
        </a:p>
      </dgm:t>
    </dgm:pt>
    <dgm:pt modelId="{60789569-01DA-440E-92D7-9682FBA06FB4}">
      <dgm:prSet phldrT="[テキスト]" custT="1"/>
      <dgm:spPr>
        <a:noFill/>
        <a:ln w="6350"/>
      </dgm:spPr>
      <dgm:t>
        <a:bodyPr/>
        <a:lstStyle/>
        <a:p>
          <a:r>
            <a:rPr kumimoji="1" lang="ja-JP" altLang="en-US" sz="500" dirty="0" smtClean="0">
              <a:solidFill>
                <a:schemeClr val="tx1"/>
              </a:solidFill>
            </a:rPr>
            <a:t>処理</a:t>
          </a:r>
          <a:endParaRPr kumimoji="1" lang="en-US" altLang="ja-JP" sz="500" dirty="0" smtClean="0">
            <a:solidFill>
              <a:schemeClr val="tx1"/>
            </a:solidFill>
          </a:endParaRPr>
        </a:p>
        <a:p>
          <a:r>
            <a:rPr kumimoji="1" lang="ja-JP" altLang="en-US" sz="500" dirty="0" smtClean="0">
              <a:solidFill>
                <a:schemeClr val="tx1"/>
              </a:solidFill>
            </a:rPr>
            <a:t>速度</a:t>
          </a:r>
          <a:endParaRPr kumimoji="1" lang="ja-JP" altLang="en-US" sz="500" dirty="0">
            <a:solidFill>
              <a:schemeClr val="tx1"/>
            </a:solidFill>
          </a:endParaRPr>
        </a:p>
      </dgm:t>
    </dgm:pt>
    <dgm:pt modelId="{B6B8085D-E631-4E02-BDBA-2F6C7ECEA49A}" type="parTrans" cxnId="{62554628-0486-4821-BF1F-3E02E59333D3}">
      <dgm:prSet/>
      <dgm:spPr/>
      <dgm:t>
        <a:bodyPr/>
        <a:lstStyle/>
        <a:p>
          <a:endParaRPr kumimoji="1" lang="ja-JP" altLang="en-US"/>
        </a:p>
      </dgm:t>
    </dgm:pt>
    <dgm:pt modelId="{0791E5A9-63A5-4EE0-B4A3-3BED69C8D431}" type="sibTrans" cxnId="{62554628-0486-4821-BF1F-3E02E59333D3}">
      <dgm:prSet/>
      <dgm:spPr/>
      <dgm:t>
        <a:bodyPr/>
        <a:lstStyle/>
        <a:p>
          <a:endParaRPr kumimoji="1" lang="ja-JP" altLang="en-US"/>
        </a:p>
      </dgm:t>
    </dgm:pt>
    <dgm:pt modelId="{E9906212-0968-47B5-BA41-236B70E0A336}">
      <dgm:prSet phldrT="[テキスト]" custT="1"/>
      <dgm:spPr>
        <a:noFill/>
        <a:ln w="6350"/>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DA6FA0F5-0DBF-428C-B18B-72CC639131D6}" type="parTrans" cxnId="{D085D567-618F-4F21-A0DB-F9FB3F9BD198}">
      <dgm:prSet/>
      <dgm:spPr/>
      <dgm:t>
        <a:bodyPr/>
        <a:lstStyle/>
        <a:p>
          <a:endParaRPr kumimoji="1" lang="ja-JP" altLang="en-US"/>
        </a:p>
      </dgm:t>
    </dgm:pt>
    <dgm:pt modelId="{F11C7596-CE21-48F9-A611-C8E3E75EE049}" type="sibTrans" cxnId="{D085D567-618F-4F21-A0DB-F9FB3F9BD198}">
      <dgm:prSet/>
      <dgm:spPr/>
      <dgm:t>
        <a:bodyPr/>
        <a:lstStyle/>
        <a:p>
          <a:endParaRPr kumimoji="1" lang="ja-JP" altLang="en-US"/>
        </a:p>
      </dgm:t>
    </dgm:pt>
    <dgm:pt modelId="{0BB11489-03CE-40CC-AE97-B928496AAB8F}">
      <dgm:prSet phldrT="[テキスト]" custT="1"/>
      <dgm:spPr>
        <a:noFill/>
        <a:ln w="6350"/>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A625EDEF-391D-4F87-93A6-044CCB3EC2A5}" type="parTrans" cxnId="{F7FDBE92-7964-49FB-B448-D9CFED6D379B}">
      <dgm:prSet/>
      <dgm:spPr/>
      <dgm:t>
        <a:bodyPr/>
        <a:lstStyle/>
        <a:p>
          <a:endParaRPr kumimoji="1" lang="ja-JP" altLang="en-US"/>
        </a:p>
      </dgm:t>
    </dgm:pt>
    <dgm:pt modelId="{A70D4FB7-77DC-4C39-BFBB-3E92040386A9}" type="sibTrans" cxnId="{F7FDBE92-7964-49FB-B448-D9CFED6D379B}">
      <dgm:prSet/>
      <dgm:spPr/>
      <dgm:t>
        <a:bodyPr/>
        <a:lstStyle/>
        <a:p>
          <a:endParaRPr kumimoji="1" lang="ja-JP" altLang="en-US"/>
        </a:p>
      </dgm:t>
    </dgm:pt>
    <dgm:pt modelId="{17328D97-E122-45EF-A7AE-B8C6DB89E735}">
      <dgm:prSet phldrT="[テキスト]" custT="1"/>
      <dgm:spPr>
        <a:noFill/>
        <a:ln w="6350">
          <a:solidFill>
            <a:schemeClr val="tx1"/>
          </a:solidFill>
        </a:ln>
      </dgm:spPr>
      <dgm:t>
        <a:bodyPr/>
        <a:lstStyle/>
        <a:p>
          <a:r>
            <a:rPr kumimoji="1" lang="ja-JP" altLang="en-US" sz="500" dirty="0" smtClean="0">
              <a:solidFill>
                <a:schemeClr val="tx1"/>
              </a:solidFill>
            </a:rPr>
            <a:t>知覚</a:t>
          </a:r>
          <a:endParaRPr kumimoji="1" lang="en-US" altLang="ja-JP" sz="500" dirty="0" smtClean="0">
            <a:solidFill>
              <a:schemeClr val="tx1"/>
            </a:solidFill>
          </a:endParaRPr>
        </a:p>
        <a:p>
          <a:r>
            <a:rPr kumimoji="1" lang="ja-JP" altLang="en-US" sz="500" dirty="0" smtClean="0">
              <a:solidFill>
                <a:schemeClr val="tx1"/>
              </a:solidFill>
            </a:rPr>
            <a:t>統合</a:t>
          </a:r>
          <a:endParaRPr kumimoji="1" lang="en-US" altLang="ja-JP" sz="500" dirty="0" smtClean="0">
            <a:solidFill>
              <a:schemeClr val="tx1"/>
            </a:solidFill>
          </a:endParaRPr>
        </a:p>
        <a:p>
          <a:r>
            <a:rPr kumimoji="1" lang="ja-JP" altLang="en-US" sz="500" dirty="0" smtClean="0">
              <a:solidFill>
                <a:schemeClr val="tx1"/>
              </a:solidFill>
            </a:rPr>
            <a:t>（ＰＯ）</a:t>
          </a:r>
          <a:endParaRPr kumimoji="1" lang="ja-JP" altLang="en-US" sz="500" dirty="0">
            <a:solidFill>
              <a:schemeClr val="tx1"/>
            </a:solidFill>
          </a:endParaRPr>
        </a:p>
      </dgm:t>
    </dgm:pt>
    <dgm:pt modelId="{6762FDE7-5BFC-48B4-9941-4BCB8E727BE7}" type="parTrans" cxnId="{2CC6AB58-3B51-4B3B-9C5D-EA0DCBF5CD2E}">
      <dgm:prSet/>
      <dgm:spPr/>
      <dgm:t>
        <a:bodyPr/>
        <a:lstStyle/>
        <a:p>
          <a:endParaRPr kumimoji="1" lang="ja-JP" altLang="en-US"/>
        </a:p>
      </dgm:t>
    </dgm:pt>
    <dgm:pt modelId="{743FE620-007E-4836-9A4A-4E678CA9DA90}" type="sibTrans" cxnId="{2CC6AB58-3B51-4B3B-9C5D-EA0DCBF5CD2E}">
      <dgm:prSet/>
      <dgm:spPr/>
      <dgm:t>
        <a:bodyPr/>
        <a:lstStyle/>
        <a:p>
          <a:endParaRPr kumimoji="1" lang="ja-JP" altLang="en-US"/>
        </a:p>
      </dgm:t>
    </dgm:pt>
    <dgm:pt modelId="{AA6FE0D5-1B10-45F8-9360-CE0D53440C98}">
      <dgm:prSet phldrT="[テキスト]" custT="1"/>
      <dgm:spPr>
        <a:noFill/>
        <a:ln w="6350">
          <a:solidFill>
            <a:schemeClr val="tx1"/>
          </a:solidFill>
        </a:ln>
      </dgm:spPr>
      <dgm:t>
        <a:bodyPr/>
        <a:lstStyle/>
        <a:p>
          <a:r>
            <a:rPr kumimoji="1" lang="ja-JP" altLang="en-US" sz="500" dirty="0" smtClean="0">
              <a:solidFill>
                <a:schemeClr val="tx1"/>
              </a:solidFill>
            </a:rPr>
            <a:t>言語</a:t>
          </a:r>
          <a:endParaRPr kumimoji="1" lang="en-US" altLang="ja-JP" sz="500" dirty="0" smtClean="0">
            <a:solidFill>
              <a:schemeClr val="tx1"/>
            </a:solidFill>
          </a:endParaRPr>
        </a:p>
        <a:p>
          <a:r>
            <a:rPr kumimoji="1" lang="ja-JP" altLang="en-US" sz="500" dirty="0" smtClean="0">
              <a:solidFill>
                <a:schemeClr val="tx1"/>
              </a:solidFill>
            </a:rPr>
            <a:t>理解</a:t>
          </a:r>
          <a:endParaRPr kumimoji="1" lang="en-US" altLang="ja-JP" sz="500" dirty="0" smtClean="0">
            <a:solidFill>
              <a:schemeClr val="tx1"/>
            </a:solidFill>
          </a:endParaRPr>
        </a:p>
        <a:p>
          <a:r>
            <a:rPr kumimoji="1" lang="ja-JP" altLang="en-US" sz="500" dirty="0" smtClean="0">
              <a:solidFill>
                <a:schemeClr val="tx1"/>
              </a:solidFill>
            </a:rPr>
            <a:t>（ＶＣ）</a:t>
          </a:r>
          <a:endParaRPr kumimoji="1" lang="ja-JP" altLang="en-US" sz="500" dirty="0">
            <a:solidFill>
              <a:schemeClr val="tx1"/>
            </a:solidFill>
          </a:endParaRPr>
        </a:p>
      </dgm:t>
    </dgm:pt>
    <dgm:pt modelId="{9E3639CE-E3CF-46DE-A292-15D87858C0D6}" type="parTrans" cxnId="{77954C23-6C40-4345-A5FC-E0B784A79409}">
      <dgm:prSet/>
      <dgm:spPr/>
      <dgm:t>
        <a:bodyPr/>
        <a:lstStyle/>
        <a:p>
          <a:endParaRPr kumimoji="1" lang="ja-JP" altLang="en-US"/>
        </a:p>
      </dgm:t>
    </dgm:pt>
    <dgm:pt modelId="{4789C67F-48B9-4B4A-8149-A2C6B2937678}" type="sibTrans" cxnId="{77954C23-6C40-4345-A5FC-E0B784A79409}">
      <dgm:prSet/>
      <dgm:spPr/>
      <dgm:t>
        <a:bodyPr/>
        <a:lstStyle/>
        <a:p>
          <a:endParaRPr kumimoji="1" lang="ja-JP" altLang="en-US"/>
        </a:p>
      </dgm:t>
    </dgm:pt>
    <dgm:pt modelId="{DEA6B5A4-9F94-441D-A555-039922EB9473}">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A907F223-E667-47BB-ABF6-8BFB7626F58D}" type="parTrans" cxnId="{B0134817-8E1A-4B9D-AB42-AD991EE79FD2}">
      <dgm:prSet/>
      <dgm:spPr/>
      <dgm:t>
        <a:bodyPr/>
        <a:lstStyle/>
        <a:p>
          <a:endParaRPr kumimoji="1" lang="ja-JP" altLang="en-US"/>
        </a:p>
      </dgm:t>
    </dgm:pt>
    <dgm:pt modelId="{8D4599C3-F95C-4CF1-8860-3F9A6FAED29A}" type="sibTrans" cxnId="{B0134817-8E1A-4B9D-AB42-AD991EE79FD2}">
      <dgm:prSet/>
      <dgm:spPr/>
      <dgm:t>
        <a:bodyPr/>
        <a:lstStyle/>
        <a:p>
          <a:endParaRPr kumimoji="1" lang="ja-JP" altLang="en-US"/>
        </a:p>
      </dgm:t>
    </dgm:pt>
    <dgm:pt modelId="{6DF50D5F-74D3-4286-B52A-10579445DD06}">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99B60A26-63E4-4F7F-8C47-0879C4FF3B1C}" type="parTrans" cxnId="{1CFD415A-7FDD-403D-A9B7-499636C02326}">
      <dgm:prSet/>
      <dgm:spPr/>
      <dgm:t>
        <a:bodyPr/>
        <a:lstStyle/>
        <a:p>
          <a:endParaRPr kumimoji="1" lang="ja-JP" altLang="en-US"/>
        </a:p>
      </dgm:t>
    </dgm:pt>
    <dgm:pt modelId="{AEC89D0E-C62E-4314-A9F9-51AFDFA4F93B}" type="sibTrans" cxnId="{1CFD415A-7FDD-403D-A9B7-499636C02326}">
      <dgm:prSet/>
      <dgm:spPr/>
      <dgm:t>
        <a:bodyPr/>
        <a:lstStyle/>
        <a:p>
          <a:endParaRPr kumimoji="1" lang="ja-JP" altLang="en-US"/>
        </a:p>
      </dgm:t>
    </dgm:pt>
    <dgm:pt modelId="{82FAF4B2-53D8-465F-9714-ACD18A3571D4}">
      <dgm:prSet phldrT="[テキスト]" custT="1"/>
      <dgm:spPr>
        <a:noFill/>
        <a:ln w="6350">
          <a:solidFill>
            <a:schemeClr val="tx1"/>
          </a:solidFill>
        </a:ln>
      </dgm:spPr>
      <dgm:t>
        <a:bodyPr/>
        <a:lstStyle/>
        <a:p>
          <a:r>
            <a:rPr kumimoji="1" lang="ja-JP" altLang="en-US" sz="500" dirty="0" smtClean="0">
              <a:solidFill>
                <a:schemeClr val="tx1"/>
              </a:solidFill>
            </a:rPr>
            <a:t>処理</a:t>
          </a:r>
          <a:endParaRPr kumimoji="1" lang="en-US" altLang="ja-JP" sz="500" dirty="0" smtClean="0">
            <a:solidFill>
              <a:schemeClr val="tx1"/>
            </a:solidFill>
          </a:endParaRPr>
        </a:p>
        <a:p>
          <a:r>
            <a:rPr kumimoji="1" lang="ja-JP" altLang="en-US" sz="500" dirty="0" smtClean="0">
              <a:solidFill>
                <a:schemeClr val="tx1"/>
              </a:solidFill>
            </a:rPr>
            <a:t>速度</a:t>
          </a:r>
          <a:endParaRPr kumimoji="1" lang="en-US" altLang="ja-JP" sz="500" dirty="0" smtClean="0">
            <a:solidFill>
              <a:schemeClr val="tx1"/>
            </a:solidFill>
          </a:endParaRPr>
        </a:p>
        <a:p>
          <a:r>
            <a:rPr kumimoji="1" lang="ja-JP" altLang="en-US" sz="500" dirty="0" smtClean="0">
              <a:solidFill>
                <a:schemeClr val="tx1"/>
              </a:solidFill>
            </a:rPr>
            <a:t>（ＰＳ）</a:t>
          </a:r>
          <a:endParaRPr kumimoji="1" lang="ja-JP" altLang="en-US" sz="500" dirty="0">
            <a:solidFill>
              <a:schemeClr val="tx1"/>
            </a:solidFill>
          </a:endParaRPr>
        </a:p>
      </dgm:t>
    </dgm:pt>
    <dgm:pt modelId="{FCAF4127-429E-4F55-929F-7FCD6E981704}" type="parTrans" cxnId="{CBC88967-938B-402C-92A5-8C3E84E42925}">
      <dgm:prSet/>
      <dgm:spPr/>
      <dgm:t>
        <a:bodyPr/>
        <a:lstStyle/>
        <a:p>
          <a:endParaRPr kumimoji="1" lang="ja-JP" altLang="en-US"/>
        </a:p>
      </dgm:t>
    </dgm:pt>
    <dgm:pt modelId="{0131EBFA-F50D-41BD-A653-241669E43CFF}" type="sibTrans" cxnId="{CBC88967-938B-402C-92A5-8C3E84E42925}">
      <dgm:prSet/>
      <dgm:spPr/>
      <dgm:t>
        <a:bodyPr/>
        <a:lstStyle/>
        <a:p>
          <a:endParaRPr kumimoji="1" lang="ja-JP" altLang="en-US"/>
        </a:p>
      </dgm:t>
    </dgm:pt>
    <dgm:pt modelId="{5729666D-97B2-4A0F-8B41-393A1202FDCA}">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B6B3D872-B720-403D-BE28-190C76BCF7A7}" type="parTrans" cxnId="{876B7D40-2806-4464-A709-321D0499415E}">
      <dgm:prSet/>
      <dgm:spPr/>
      <dgm:t>
        <a:bodyPr/>
        <a:lstStyle/>
        <a:p>
          <a:endParaRPr kumimoji="1" lang="ja-JP" altLang="en-US"/>
        </a:p>
      </dgm:t>
    </dgm:pt>
    <dgm:pt modelId="{E0D20F68-7C0B-4CF8-9EEF-A116C9F22498}" type="sibTrans" cxnId="{876B7D40-2806-4464-A709-321D0499415E}">
      <dgm:prSet/>
      <dgm:spPr/>
      <dgm:t>
        <a:bodyPr/>
        <a:lstStyle/>
        <a:p>
          <a:endParaRPr kumimoji="1" lang="ja-JP" altLang="en-US"/>
        </a:p>
      </dgm:t>
    </dgm:pt>
    <dgm:pt modelId="{B47875E8-8178-4B12-82E0-AB06E966694D}">
      <dgm:prSet phldrT="[テキスト]" custT="1"/>
      <dgm:spPr>
        <a:noFill/>
        <a:ln w="6350">
          <a:solidFill>
            <a:schemeClr val="tx1"/>
          </a:solidFill>
        </a:ln>
      </dgm:spPr>
      <dgm:t>
        <a:bodyPr/>
        <a:lstStyle/>
        <a:p>
          <a:r>
            <a:rPr kumimoji="1" lang="ja-JP" altLang="en-US" sz="500" dirty="0" smtClean="0">
              <a:solidFill>
                <a:schemeClr val="tx1"/>
              </a:solidFill>
            </a:rPr>
            <a:t>継次</a:t>
          </a:r>
          <a:endParaRPr kumimoji="1" lang="en-US" altLang="ja-JP" sz="500" dirty="0" smtClean="0">
            <a:solidFill>
              <a:schemeClr val="tx1"/>
            </a:solidFill>
          </a:endParaRPr>
        </a:p>
        <a:p>
          <a:r>
            <a:rPr kumimoji="1" lang="ja-JP" altLang="en-US" sz="500" dirty="0" smtClean="0">
              <a:solidFill>
                <a:schemeClr val="tx1"/>
              </a:solidFill>
            </a:rPr>
            <a:t>処理</a:t>
          </a:r>
          <a:endParaRPr kumimoji="1" lang="ja-JP" altLang="en-US" sz="500" dirty="0">
            <a:solidFill>
              <a:schemeClr val="tx1"/>
            </a:solidFill>
          </a:endParaRPr>
        </a:p>
      </dgm:t>
    </dgm:pt>
    <dgm:pt modelId="{2F7FB96A-9F72-42B1-8203-B3FCA8BFC0D8}" type="parTrans" cxnId="{7936A8CC-D888-4D1B-9302-45B2EA1ADB57}">
      <dgm:prSet/>
      <dgm:spPr/>
      <dgm:t>
        <a:bodyPr/>
        <a:lstStyle/>
        <a:p>
          <a:endParaRPr kumimoji="1" lang="ja-JP" altLang="en-US"/>
        </a:p>
      </dgm:t>
    </dgm:pt>
    <dgm:pt modelId="{FF4309CF-12B1-4E20-BA6F-9B9067092D23}" type="sibTrans" cxnId="{7936A8CC-D888-4D1B-9302-45B2EA1ADB57}">
      <dgm:prSet/>
      <dgm:spPr/>
      <dgm:t>
        <a:bodyPr/>
        <a:lstStyle/>
        <a:p>
          <a:endParaRPr kumimoji="1" lang="ja-JP" altLang="en-US"/>
        </a:p>
      </dgm:t>
    </dgm:pt>
    <dgm:pt modelId="{B1E8ECF9-3EBE-40A0-B535-59005CD17EB7}">
      <dgm:prSet phldrT="[テキスト]" custT="1"/>
      <dgm:spPr>
        <a:noFill/>
        <a:ln w="6350">
          <a:solidFill>
            <a:schemeClr val="tx1"/>
          </a:solidFill>
        </a:ln>
      </dgm:spPr>
      <dgm:t>
        <a:bodyPr/>
        <a:lstStyle/>
        <a:p>
          <a:r>
            <a:rPr kumimoji="1" lang="ja-JP" altLang="en-US" sz="500" dirty="0" smtClean="0">
              <a:solidFill>
                <a:schemeClr val="tx1"/>
              </a:solidFill>
            </a:rPr>
            <a:t>同時</a:t>
          </a:r>
          <a:endParaRPr kumimoji="1" lang="en-US" altLang="ja-JP" sz="500" dirty="0" smtClean="0">
            <a:solidFill>
              <a:schemeClr val="tx1"/>
            </a:solidFill>
          </a:endParaRPr>
        </a:p>
        <a:p>
          <a:r>
            <a:rPr kumimoji="1" lang="ja-JP" altLang="en-US" sz="500" dirty="0" smtClean="0">
              <a:solidFill>
                <a:schemeClr val="tx1"/>
              </a:solidFill>
            </a:rPr>
            <a:t>処理</a:t>
          </a:r>
          <a:endParaRPr kumimoji="1" lang="ja-JP" altLang="en-US" sz="500" dirty="0">
            <a:solidFill>
              <a:schemeClr val="tx1"/>
            </a:solidFill>
          </a:endParaRPr>
        </a:p>
      </dgm:t>
    </dgm:pt>
    <dgm:pt modelId="{6BF81A62-270A-477E-8069-CC8823BB1246}" type="parTrans" cxnId="{AF3D5464-0B47-4683-BD34-272614970485}">
      <dgm:prSet/>
      <dgm:spPr/>
      <dgm:t>
        <a:bodyPr/>
        <a:lstStyle/>
        <a:p>
          <a:endParaRPr kumimoji="1" lang="ja-JP" altLang="en-US"/>
        </a:p>
      </dgm:t>
    </dgm:pt>
    <dgm:pt modelId="{1CFA9008-41A6-4557-BA39-CF1679BFA686}" type="sibTrans" cxnId="{AF3D5464-0B47-4683-BD34-272614970485}">
      <dgm:prSet/>
      <dgm:spPr/>
      <dgm:t>
        <a:bodyPr/>
        <a:lstStyle/>
        <a:p>
          <a:endParaRPr kumimoji="1" lang="ja-JP" altLang="en-US"/>
        </a:p>
      </dgm:t>
    </dgm:pt>
    <dgm:pt modelId="{BBEE9C77-676E-40A9-B5EA-1938332D82F5}">
      <dgm:prSet phldrT="[テキスト]" custT="1"/>
      <dgm:spPr>
        <a:noFill/>
        <a:ln w="6350">
          <a:solidFill>
            <a:schemeClr val="tx1"/>
          </a:solidFill>
        </a:ln>
      </dgm:spPr>
      <dgm:t>
        <a:bodyPr/>
        <a:lstStyle/>
        <a:p>
          <a:r>
            <a:rPr kumimoji="1" lang="ja-JP" altLang="en-US" sz="400" dirty="0" smtClean="0">
              <a:solidFill>
                <a:schemeClr val="tx1"/>
              </a:solidFill>
            </a:rPr>
            <a:t>プランニング</a:t>
          </a:r>
          <a:endParaRPr kumimoji="1" lang="ja-JP" altLang="en-US" sz="600" dirty="0">
            <a:solidFill>
              <a:schemeClr val="tx1"/>
            </a:solidFill>
          </a:endParaRPr>
        </a:p>
      </dgm:t>
    </dgm:pt>
    <dgm:pt modelId="{34F0505D-6003-4C4C-A870-F0C0F508999A}" type="parTrans" cxnId="{F40DD79A-ABE8-47C8-AC7C-1126A7415E4A}">
      <dgm:prSet/>
      <dgm:spPr/>
      <dgm:t>
        <a:bodyPr/>
        <a:lstStyle/>
        <a:p>
          <a:endParaRPr kumimoji="1" lang="ja-JP" altLang="en-US"/>
        </a:p>
      </dgm:t>
    </dgm:pt>
    <dgm:pt modelId="{E59167AC-31D8-4181-BEFB-2301C7D1B4A0}" type="sibTrans" cxnId="{F40DD79A-ABE8-47C8-AC7C-1126A7415E4A}">
      <dgm:prSet/>
      <dgm:spPr/>
      <dgm:t>
        <a:bodyPr/>
        <a:lstStyle/>
        <a:p>
          <a:endParaRPr kumimoji="1" lang="ja-JP" altLang="en-US"/>
        </a:p>
      </dgm:t>
    </dgm:pt>
    <dgm:pt modelId="{35F67679-C740-4C6E-995C-2E4C6CE57032}">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39D74125-FC94-4BE5-ADFA-962489DCCD28}" type="parTrans" cxnId="{CD974675-38FD-4C94-AE0F-B48B0A52CB94}">
      <dgm:prSet/>
      <dgm:spPr/>
      <dgm:t>
        <a:bodyPr/>
        <a:lstStyle/>
        <a:p>
          <a:endParaRPr kumimoji="1" lang="ja-JP" altLang="en-US"/>
        </a:p>
      </dgm:t>
    </dgm:pt>
    <dgm:pt modelId="{A1157821-68C7-494D-AFFF-EAFA566B8412}" type="sibTrans" cxnId="{CD974675-38FD-4C94-AE0F-B48B0A52CB94}">
      <dgm:prSet/>
      <dgm:spPr/>
      <dgm:t>
        <a:bodyPr/>
        <a:lstStyle/>
        <a:p>
          <a:endParaRPr kumimoji="1" lang="ja-JP" altLang="en-US"/>
        </a:p>
      </dgm:t>
    </dgm:pt>
    <dgm:pt modelId="{4E97B1B0-8289-4EB7-859C-4F4230A1369D}">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3EE4AACE-4053-43E0-8F72-877F980F6F8C}" type="parTrans" cxnId="{A48EBCAE-F224-489F-9BA8-534F548DEE2A}">
      <dgm:prSet/>
      <dgm:spPr/>
      <dgm:t>
        <a:bodyPr/>
        <a:lstStyle/>
        <a:p>
          <a:endParaRPr kumimoji="1" lang="ja-JP" altLang="en-US"/>
        </a:p>
      </dgm:t>
    </dgm:pt>
    <dgm:pt modelId="{8CF0C7C4-8501-4775-9162-C242ACC15768}" type="sibTrans" cxnId="{A48EBCAE-F224-489F-9BA8-534F548DEE2A}">
      <dgm:prSet/>
      <dgm:spPr/>
      <dgm:t>
        <a:bodyPr/>
        <a:lstStyle/>
        <a:p>
          <a:endParaRPr kumimoji="1" lang="ja-JP" altLang="en-US"/>
        </a:p>
      </dgm:t>
    </dgm:pt>
    <dgm:pt modelId="{8F94D7D2-6466-4CB9-A680-B427891278E4}">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348257F3-DE90-4366-9231-7756D8995FE1}" type="parTrans" cxnId="{539094CA-D1B0-449F-8E0D-9CF2E547F88F}">
      <dgm:prSet/>
      <dgm:spPr/>
      <dgm:t>
        <a:bodyPr/>
        <a:lstStyle/>
        <a:p>
          <a:endParaRPr kumimoji="1" lang="ja-JP" altLang="en-US"/>
        </a:p>
      </dgm:t>
    </dgm:pt>
    <dgm:pt modelId="{3586B261-09BC-447B-A808-7054FDC97F10}" type="sibTrans" cxnId="{539094CA-D1B0-449F-8E0D-9CF2E547F88F}">
      <dgm:prSet/>
      <dgm:spPr/>
      <dgm:t>
        <a:bodyPr/>
        <a:lstStyle/>
        <a:p>
          <a:endParaRPr kumimoji="1" lang="ja-JP" altLang="en-US"/>
        </a:p>
      </dgm:t>
    </dgm:pt>
    <dgm:pt modelId="{6E6EE2AF-B319-4AB6-ABC1-8DF98FB86F09}">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74759329-8393-427A-9BA6-602543D2C4ED}" type="parTrans" cxnId="{B32937C5-DFAD-4BAD-BB02-A6F04207B150}">
      <dgm:prSet/>
      <dgm:spPr/>
      <dgm:t>
        <a:bodyPr/>
        <a:lstStyle/>
        <a:p>
          <a:endParaRPr kumimoji="1" lang="ja-JP" altLang="en-US"/>
        </a:p>
      </dgm:t>
    </dgm:pt>
    <dgm:pt modelId="{488AFBAD-1FA4-43CD-A2FE-BD0FE5768996}" type="sibTrans" cxnId="{B32937C5-DFAD-4BAD-BB02-A6F04207B150}">
      <dgm:prSet/>
      <dgm:spPr/>
      <dgm:t>
        <a:bodyPr/>
        <a:lstStyle/>
        <a:p>
          <a:endParaRPr kumimoji="1" lang="ja-JP" altLang="en-US"/>
        </a:p>
      </dgm:t>
    </dgm:pt>
    <dgm:pt modelId="{F1BF3B73-A76C-4820-860B-B79F11A4ECB5}">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03EA6BC3-7AD2-49EB-838A-FBD779BF430F}" type="parTrans" cxnId="{2C401BDC-2A58-43BD-AFF5-B56500855E44}">
      <dgm:prSet/>
      <dgm:spPr/>
      <dgm:t>
        <a:bodyPr/>
        <a:lstStyle/>
        <a:p>
          <a:endParaRPr kumimoji="1" lang="ja-JP" altLang="en-US"/>
        </a:p>
      </dgm:t>
    </dgm:pt>
    <dgm:pt modelId="{32972E55-2552-44F4-BDFF-4375B083B4B0}" type="sibTrans" cxnId="{2C401BDC-2A58-43BD-AFF5-B56500855E44}">
      <dgm:prSet/>
      <dgm:spPr/>
      <dgm:t>
        <a:bodyPr/>
        <a:lstStyle/>
        <a:p>
          <a:endParaRPr kumimoji="1" lang="ja-JP" altLang="en-US"/>
        </a:p>
      </dgm:t>
    </dgm:pt>
    <dgm:pt modelId="{02AC6843-4EF0-4041-8FF0-AE21D0292561}">
      <dgm:prSet phldrT="[テキスト]" custT="1"/>
      <dgm:spPr>
        <a:noFill/>
        <a:ln w="6350">
          <a:solidFill>
            <a:schemeClr val="tx1"/>
          </a:solidFill>
        </a:ln>
      </dgm:spPr>
      <dgm:t>
        <a:bodyPr/>
        <a:lstStyle/>
        <a:p>
          <a:r>
            <a:rPr kumimoji="1" lang="ja-JP" altLang="en-US" sz="600" dirty="0" smtClean="0">
              <a:solidFill>
                <a:schemeClr val="tx1"/>
              </a:solidFill>
            </a:rPr>
            <a:t>注意</a:t>
          </a:r>
          <a:endParaRPr kumimoji="1" lang="ja-JP" altLang="en-US" sz="600" dirty="0">
            <a:solidFill>
              <a:schemeClr val="tx1"/>
            </a:solidFill>
          </a:endParaRPr>
        </a:p>
      </dgm:t>
    </dgm:pt>
    <dgm:pt modelId="{3207CBDE-9EEF-448E-9404-62C230010F1B}" type="parTrans" cxnId="{BB7CAFFD-7686-464E-BEEB-95621ACA6FFA}">
      <dgm:prSet/>
      <dgm:spPr/>
      <dgm:t>
        <a:bodyPr/>
        <a:lstStyle/>
        <a:p>
          <a:endParaRPr kumimoji="1" lang="ja-JP" altLang="en-US"/>
        </a:p>
      </dgm:t>
    </dgm:pt>
    <dgm:pt modelId="{520DB12C-2837-46CA-9D0E-D3DA05CE61CD}" type="sibTrans" cxnId="{BB7CAFFD-7686-464E-BEEB-95621ACA6FFA}">
      <dgm:prSet/>
      <dgm:spPr/>
      <dgm:t>
        <a:bodyPr/>
        <a:lstStyle/>
        <a:p>
          <a:endParaRPr kumimoji="1" lang="ja-JP" altLang="en-US"/>
        </a:p>
      </dgm:t>
    </dgm:pt>
    <dgm:pt modelId="{CB4BEFC3-FF88-4FA8-8957-041A4FE4779D}" type="pres">
      <dgm:prSet presAssocID="{8D8D300C-7C41-44C8-9F88-03D2F5B48C38}" presName="theList" presStyleCnt="0">
        <dgm:presLayoutVars>
          <dgm:dir/>
          <dgm:animLvl val="lvl"/>
          <dgm:resizeHandles val="exact"/>
        </dgm:presLayoutVars>
      </dgm:prSet>
      <dgm:spPr/>
      <dgm:t>
        <a:bodyPr/>
        <a:lstStyle/>
        <a:p>
          <a:endParaRPr kumimoji="1" lang="ja-JP" altLang="en-US"/>
        </a:p>
      </dgm:t>
    </dgm:pt>
    <dgm:pt modelId="{9AB348EB-6749-4962-BDFC-93011879972C}" type="pres">
      <dgm:prSet presAssocID="{73D90B8E-8E89-4C5E-B6B0-0497D12BB656}" presName="compNode" presStyleCnt="0"/>
      <dgm:spPr/>
    </dgm:pt>
    <dgm:pt modelId="{C748DBF8-424A-4961-B727-0849930F36AF}" type="pres">
      <dgm:prSet presAssocID="{73D90B8E-8E89-4C5E-B6B0-0497D12BB656}" presName="aNode" presStyleLbl="bgShp" presStyleIdx="0" presStyleCnt="4"/>
      <dgm:spPr/>
      <dgm:t>
        <a:bodyPr/>
        <a:lstStyle/>
        <a:p>
          <a:endParaRPr kumimoji="1" lang="ja-JP" altLang="en-US"/>
        </a:p>
      </dgm:t>
    </dgm:pt>
    <dgm:pt modelId="{6ABB38E2-25BE-4AE4-8AE0-5F82BE1FB8B1}" type="pres">
      <dgm:prSet presAssocID="{73D90B8E-8E89-4C5E-B6B0-0497D12BB656}" presName="textNode" presStyleLbl="bgShp" presStyleIdx="0" presStyleCnt="4"/>
      <dgm:spPr/>
      <dgm:t>
        <a:bodyPr/>
        <a:lstStyle/>
        <a:p>
          <a:endParaRPr kumimoji="1" lang="ja-JP" altLang="en-US"/>
        </a:p>
      </dgm:t>
    </dgm:pt>
    <dgm:pt modelId="{0EA1AAED-1B69-4D2C-90A5-B7BF9EB71477}" type="pres">
      <dgm:prSet presAssocID="{73D90B8E-8E89-4C5E-B6B0-0497D12BB656}" presName="compChildNode" presStyleCnt="0"/>
      <dgm:spPr/>
    </dgm:pt>
    <dgm:pt modelId="{8AADE251-8890-489C-A539-AC528110D36F}" type="pres">
      <dgm:prSet presAssocID="{73D90B8E-8E89-4C5E-B6B0-0497D12BB656}" presName="theInnerList" presStyleCnt="0"/>
      <dgm:spPr/>
    </dgm:pt>
    <dgm:pt modelId="{85C4178D-E149-4163-BFDB-F6770CDA402E}" type="pres">
      <dgm:prSet presAssocID="{38152765-C6B5-4591-982C-554BF3650261}" presName="childNode" presStyleLbl="node1" presStyleIdx="0" presStyleCnt="34" custScaleY="117182" custLinFactNeighborX="2871" custLinFactNeighborY="-77777">
        <dgm:presLayoutVars>
          <dgm:bulletEnabled val="1"/>
        </dgm:presLayoutVars>
      </dgm:prSet>
      <dgm:spPr/>
      <dgm:t>
        <a:bodyPr/>
        <a:lstStyle/>
        <a:p>
          <a:endParaRPr kumimoji="1" lang="ja-JP" altLang="en-US"/>
        </a:p>
      </dgm:t>
    </dgm:pt>
    <dgm:pt modelId="{645AEA49-9DE6-4D8C-90A1-C6FF2640B9B3}" type="pres">
      <dgm:prSet presAssocID="{38152765-C6B5-4591-982C-554BF3650261}" presName="aSpace2" presStyleCnt="0"/>
      <dgm:spPr/>
    </dgm:pt>
    <dgm:pt modelId="{8E626CF6-561A-48F8-AC3F-4032148212F5}" type="pres">
      <dgm:prSet presAssocID="{1B775694-01D4-4E69-A28C-FDB68A68413A}" presName="childNode" presStyleLbl="node1" presStyleIdx="1" presStyleCnt="34">
        <dgm:presLayoutVars>
          <dgm:bulletEnabled val="1"/>
        </dgm:presLayoutVars>
      </dgm:prSet>
      <dgm:spPr/>
      <dgm:t>
        <a:bodyPr/>
        <a:lstStyle/>
        <a:p>
          <a:endParaRPr kumimoji="1" lang="ja-JP" altLang="en-US"/>
        </a:p>
      </dgm:t>
    </dgm:pt>
    <dgm:pt modelId="{4C2F4354-9DA9-45A0-A5C6-1636C5331C91}" type="pres">
      <dgm:prSet presAssocID="{1B775694-01D4-4E69-A28C-FDB68A68413A}" presName="aSpace2" presStyleCnt="0"/>
      <dgm:spPr/>
    </dgm:pt>
    <dgm:pt modelId="{D7EE7448-450E-47D2-BA41-FF3B67ECACDD}" type="pres">
      <dgm:prSet presAssocID="{4B83A013-ECA9-4589-AEAA-D8A53D6F69D4}" presName="childNode" presStyleLbl="node1" presStyleIdx="2" presStyleCnt="34">
        <dgm:presLayoutVars>
          <dgm:bulletEnabled val="1"/>
        </dgm:presLayoutVars>
      </dgm:prSet>
      <dgm:spPr/>
      <dgm:t>
        <a:bodyPr/>
        <a:lstStyle/>
        <a:p>
          <a:endParaRPr kumimoji="1" lang="ja-JP" altLang="en-US"/>
        </a:p>
      </dgm:t>
    </dgm:pt>
    <dgm:pt modelId="{F71E3E5B-FB84-4609-86A6-6375CB2CDD95}" type="pres">
      <dgm:prSet presAssocID="{4B83A013-ECA9-4589-AEAA-D8A53D6F69D4}" presName="aSpace2" presStyleCnt="0"/>
      <dgm:spPr/>
    </dgm:pt>
    <dgm:pt modelId="{6F37FA9B-2356-4D15-B558-48186D3F4545}" type="pres">
      <dgm:prSet presAssocID="{E5227008-02B7-4F29-B1AB-08056E7DED71}" presName="childNode" presStyleLbl="node1" presStyleIdx="3" presStyleCnt="34">
        <dgm:presLayoutVars>
          <dgm:bulletEnabled val="1"/>
        </dgm:presLayoutVars>
      </dgm:prSet>
      <dgm:spPr/>
      <dgm:t>
        <a:bodyPr/>
        <a:lstStyle/>
        <a:p>
          <a:endParaRPr kumimoji="1" lang="ja-JP" altLang="en-US"/>
        </a:p>
      </dgm:t>
    </dgm:pt>
    <dgm:pt modelId="{BACEBDEB-BD21-4B95-A7DB-13BA64CA0D87}" type="pres">
      <dgm:prSet presAssocID="{E5227008-02B7-4F29-B1AB-08056E7DED71}" presName="aSpace2" presStyleCnt="0"/>
      <dgm:spPr/>
    </dgm:pt>
    <dgm:pt modelId="{970DB8BB-B0B1-405F-9CB7-F32F97630879}" type="pres">
      <dgm:prSet presAssocID="{22531D3A-C83F-4C15-8354-99BDDBDB9815}" presName="childNode" presStyleLbl="node1" presStyleIdx="4" presStyleCnt="34">
        <dgm:presLayoutVars>
          <dgm:bulletEnabled val="1"/>
        </dgm:presLayoutVars>
      </dgm:prSet>
      <dgm:spPr/>
      <dgm:t>
        <a:bodyPr/>
        <a:lstStyle/>
        <a:p>
          <a:endParaRPr kumimoji="1" lang="ja-JP" altLang="en-US"/>
        </a:p>
      </dgm:t>
    </dgm:pt>
    <dgm:pt modelId="{02BD752B-EC18-4039-946F-BC0962CDAF60}" type="pres">
      <dgm:prSet presAssocID="{22531D3A-C83F-4C15-8354-99BDDBDB9815}" presName="aSpace2" presStyleCnt="0"/>
      <dgm:spPr/>
    </dgm:pt>
    <dgm:pt modelId="{6EA9D85B-0F26-445F-857C-CC30C3B6D5AC}" type="pres">
      <dgm:prSet presAssocID="{A0B2F5AB-7D6F-4111-B848-008E27AEFBD3}" presName="childNode" presStyleLbl="node1" presStyleIdx="5" presStyleCnt="34">
        <dgm:presLayoutVars>
          <dgm:bulletEnabled val="1"/>
        </dgm:presLayoutVars>
      </dgm:prSet>
      <dgm:spPr/>
      <dgm:t>
        <a:bodyPr/>
        <a:lstStyle/>
        <a:p>
          <a:endParaRPr kumimoji="1" lang="ja-JP" altLang="en-US"/>
        </a:p>
      </dgm:t>
    </dgm:pt>
    <dgm:pt modelId="{18E8F73A-8823-426D-B6B6-260FF322704B}" type="pres">
      <dgm:prSet presAssocID="{A0B2F5AB-7D6F-4111-B848-008E27AEFBD3}" presName="aSpace2" presStyleCnt="0"/>
      <dgm:spPr/>
    </dgm:pt>
    <dgm:pt modelId="{2CA9ABE7-26BE-4176-9CCB-E85A52F65EF9}" type="pres">
      <dgm:prSet presAssocID="{5DEB9827-D286-4D97-AE94-8E82A2123286}" presName="childNode" presStyleLbl="node1" presStyleIdx="6" presStyleCnt="34">
        <dgm:presLayoutVars>
          <dgm:bulletEnabled val="1"/>
        </dgm:presLayoutVars>
      </dgm:prSet>
      <dgm:spPr/>
      <dgm:t>
        <a:bodyPr/>
        <a:lstStyle/>
        <a:p>
          <a:endParaRPr kumimoji="1" lang="ja-JP" altLang="en-US"/>
        </a:p>
      </dgm:t>
    </dgm:pt>
    <dgm:pt modelId="{DC72D0A0-FE4F-4894-B6D7-24288A718586}" type="pres">
      <dgm:prSet presAssocID="{5DEB9827-D286-4D97-AE94-8E82A2123286}" presName="aSpace2" presStyleCnt="0"/>
      <dgm:spPr/>
    </dgm:pt>
    <dgm:pt modelId="{ED721F9E-DAD0-448F-B7D2-4D5B7F9F5412}" type="pres">
      <dgm:prSet presAssocID="{EABB875D-EBCB-44BB-97C4-55E9B6D2F6E6}" presName="childNode" presStyleLbl="node1" presStyleIdx="7" presStyleCnt="34">
        <dgm:presLayoutVars>
          <dgm:bulletEnabled val="1"/>
        </dgm:presLayoutVars>
      </dgm:prSet>
      <dgm:spPr/>
      <dgm:t>
        <a:bodyPr/>
        <a:lstStyle/>
        <a:p>
          <a:endParaRPr kumimoji="1" lang="ja-JP" altLang="en-US"/>
        </a:p>
      </dgm:t>
    </dgm:pt>
    <dgm:pt modelId="{23425D0B-D4A9-410F-9C85-F0C90232AE67}" type="pres">
      <dgm:prSet presAssocID="{EABB875D-EBCB-44BB-97C4-55E9B6D2F6E6}" presName="aSpace2" presStyleCnt="0"/>
      <dgm:spPr/>
    </dgm:pt>
    <dgm:pt modelId="{B7F1259A-C49D-4FB8-9669-F608B0E52E9D}" type="pres">
      <dgm:prSet presAssocID="{0BB11489-03CE-40CC-AE97-B928496AAB8F}" presName="childNode" presStyleLbl="node1" presStyleIdx="8" presStyleCnt="34">
        <dgm:presLayoutVars>
          <dgm:bulletEnabled val="1"/>
        </dgm:presLayoutVars>
      </dgm:prSet>
      <dgm:spPr/>
      <dgm:t>
        <a:bodyPr/>
        <a:lstStyle/>
        <a:p>
          <a:endParaRPr kumimoji="1" lang="ja-JP" altLang="en-US"/>
        </a:p>
      </dgm:t>
    </dgm:pt>
    <dgm:pt modelId="{05909A04-977F-47B8-BDED-2CFB6D4BAC4B}" type="pres">
      <dgm:prSet presAssocID="{73D90B8E-8E89-4C5E-B6B0-0497D12BB656}" presName="aSpace" presStyleCnt="0"/>
      <dgm:spPr/>
    </dgm:pt>
    <dgm:pt modelId="{9E6A45D9-0BBB-4BCE-8BD2-62737A4B6FAD}" type="pres">
      <dgm:prSet presAssocID="{3EBF85C8-10EB-4E2F-AC49-FA7F71110561}" presName="compNode" presStyleCnt="0"/>
      <dgm:spPr/>
    </dgm:pt>
    <dgm:pt modelId="{7083ED85-6F12-4B5F-9F62-40A711ADBCB7}" type="pres">
      <dgm:prSet presAssocID="{3EBF85C8-10EB-4E2F-AC49-FA7F71110561}" presName="aNode" presStyleLbl="bgShp" presStyleIdx="1" presStyleCnt="4"/>
      <dgm:spPr/>
      <dgm:t>
        <a:bodyPr/>
        <a:lstStyle/>
        <a:p>
          <a:endParaRPr kumimoji="1" lang="ja-JP" altLang="en-US"/>
        </a:p>
      </dgm:t>
    </dgm:pt>
    <dgm:pt modelId="{9D538D54-2DC2-4D36-AA3E-8856E0886DC7}" type="pres">
      <dgm:prSet presAssocID="{3EBF85C8-10EB-4E2F-AC49-FA7F71110561}" presName="textNode" presStyleLbl="bgShp" presStyleIdx="1" presStyleCnt="4"/>
      <dgm:spPr/>
      <dgm:t>
        <a:bodyPr/>
        <a:lstStyle/>
        <a:p>
          <a:endParaRPr kumimoji="1" lang="ja-JP" altLang="en-US"/>
        </a:p>
      </dgm:t>
    </dgm:pt>
    <dgm:pt modelId="{47B2516E-8520-487D-BB66-BB695F416D64}" type="pres">
      <dgm:prSet presAssocID="{3EBF85C8-10EB-4E2F-AC49-FA7F71110561}" presName="compChildNode" presStyleCnt="0"/>
      <dgm:spPr/>
    </dgm:pt>
    <dgm:pt modelId="{D1992A02-DA1D-49E9-B122-AFD3306C6C40}" type="pres">
      <dgm:prSet presAssocID="{3EBF85C8-10EB-4E2F-AC49-FA7F71110561}" presName="theInnerList" presStyleCnt="0"/>
      <dgm:spPr/>
    </dgm:pt>
    <dgm:pt modelId="{DD4D21A1-F3BE-4802-BB5B-CF807A059346}" type="pres">
      <dgm:prSet presAssocID="{935A9DC8-0768-42FF-A11A-E417276788B5}" presName="childNode" presStyleLbl="node1" presStyleIdx="9" presStyleCnt="34">
        <dgm:presLayoutVars>
          <dgm:bulletEnabled val="1"/>
        </dgm:presLayoutVars>
      </dgm:prSet>
      <dgm:spPr/>
      <dgm:t>
        <a:bodyPr/>
        <a:lstStyle/>
        <a:p>
          <a:endParaRPr kumimoji="1" lang="ja-JP" altLang="en-US"/>
        </a:p>
      </dgm:t>
    </dgm:pt>
    <dgm:pt modelId="{FF12F501-8C47-4595-AB90-ECC4ECD456AD}" type="pres">
      <dgm:prSet presAssocID="{935A9DC8-0768-42FF-A11A-E417276788B5}" presName="aSpace2" presStyleCnt="0"/>
      <dgm:spPr/>
    </dgm:pt>
    <dgm:pt modelId="{0087C85C-7576-4D89-AAC1-35B96E91E0E2}" type="pres">
      <dgm:prSet presAssocID="{278DC7D3-61F7-4309-890A-F4C40CD99D4D}" presName="childNode" presStyleLbl="node1" presStyleIdx="10" presStyleCnt="34" custScaleY="198983">
        <dgm:presLayoutVars>
          <dgm:bulletEnabled val="1"/>
        </dgm:presLayoutVars>
      </dgm:prSet>
      <dgm:spPr/>
      <dgm:t>
        <a:bodyPr/>
        <a:lstStyle/>
        <a:p>
          <a:endParaRPr kumimoji="1" lang="ja-JP" altLang="en-US"/>
        </a:p>
      </dgm:t>
    </dgm:pt>
    <dgm:pt modelId="{C364A3EC-52FD-4572-B9E8-A337C95A038A}" type="pres">
      <dgm:prSet presAssocID="{278DC7D3-61F7-4309-890A-F4C40CD99D4D}" presName="aSpace2" presStyleCnt="0"/>
      <dgm:spPr/>
    </dgm:pt>
    <dgm:pt modelId="{19C053FD-74DF-4C82-9E0A-38DF4D7E85E2}" type="pres">
      <dgm:prSet presAssocID="{A05E2171-777D-4987-99D5-CB4B8D72D7CD}" presName="childNode" presStyleLbl="node1" presStyleIdx="11" presStyleCnt="34">
        <dgm:presLayoutVars>
          <dgm:bulletEnabled val="1"/>
        </dgm:presLayoutVars>
      </dgm:prSet>
      <dgm:spPr/>
      <dgm:t>
        <a:bodyPr/>
        <a:lstStyle/>
        <a:p>
          <a:endParaRPr kumimoji="1" lang="ja-JP" altLang="en-US"/>
        </a:p>
      </dgm:t>
    </dgm:pt>
    <dgm:pt modelId="{6E5FFF08-3DC4-44ED-8021-6AF8981CCA42}" type="pres">
      <dgm:prSet presAssocID="{A05E2171-777D-4987-99D5-CB4B8D72D7CD}" presName="aSpace2" presStyleCnt="0"/>
      <dgm:spPr/>
    </dgm:pt>
    <dgm:pt modelId="{CF7ABCF7-5B16-4551-B4E1-2FCA28156559}" type="pres">
      <dgm:prSet presAssocID="{FE7AC123-C7B3-47D4-AC39-5678D018D0FA}" presName="childNode" presStyleLbl="node1" presStyleIdx="12" presStyleCnt="34">
        <dgm:presLayoutVars>
          <dgm:bulletEnabled val="1"/>
        </dgm:presLayoutVars>
      </dgm:prSet>
      <dgm:spPr/>
      <dgm:t>
        <a:bodyPr/>
        <a:lstStyle/>
        <a:p>
          <a:endParaRPr kumimoji="1" lang="ja-JP" altLang="en-US"/>
        </a:p>
      </dgm:t>
    </dgm:pt>
    <dgm:pt modelId="{3875888D-8218-4DDB-99FE-5C556A26FAB8}" type="pres">
      <dgm:prSet presAssocID="{FE7AC123-C7B3-47D4-AC39-5678D018D0FA}" presName="aSpace2" presStyleCnt="0"/>
      <dgm:spPr/>
    </dgm:pt>
    <dgm:pt modelId="{90B332A2-18E6-4920-B42D-9F8D1F929576}" type="pres">
      <dgm:prSet presAssocID="{18DFB6CB-3065-4CA2-867F-CD490421CF98}" presName="childNode" presStyleLbl="node1" presStyleIdx="13" presStyleCnt="34">
        <dgm:presLayoutVars>
          <dgm:bulletEnabled val="1"/>
        </dgm:presLayoutVars>
      </dgm:prSet>
      <dgm:spPr/>
      <dgm:t>
        <a:bodyPr/>
        <a:lstStyle/>
        <a:p>
          <a:endParaRPr kumimoji="1" lang="ja-JP" altLang="en-US"/>
        </a:p>
      </dgm:t>
    </dgm:pt>
    <dgm:pt modelId="{BA5E76FF-C843-43D1-9828-DDF8F21F7023}" type="pres">
      <dgm:prSet presAssocID="{18DFB6CB-3065-4CA2-867F-CD490421CF98}" presName="aSpace2" presStyleCnt="0"/>
      <dgm:spPr/>
    </dgm:pt>
    <dgm:pt modelId="{DA748581-8655-43CB-82B8-02A3202C3A8B}" type="pres">
      <dgm:prSet presAssocID="{5479A801-3A97-480A-89E1-3E7C468B076C}" presName="childNode" presStyleLbl="node1" presStyleIdx="14" presStyleCnt="34">
        <dgm:presLayoutVars>
          <dgm:bulletEnabled val="1"/>
        </dgm:presLayoutVars>
      </dgm:prSet>
      <dgm:spPr/>
      <dgm:t>
        <a:bodyPr/>
        <a:lstStyle/>
        <a:p>
          <a:endParaRPr kumimoji="1" lang="ja-JP" altLang="en-US"/>
        </a:p>
      </dgm:t>
    </dgm:pt>
    <dgm:pt modelId="{026852C1-D985-417B-A785-C12F232639D0}" type="pres">
      <dgm:prSet presAssocID="{5479A801-3A97-480A-89E1-3E7C468B076C}" presName="aSpace2" presStyleCnt="0"/>
      <dgm:spPr/>
    </dgm:pt>
    <dgm:pt modelId="{C86C46F5-74CB-476B-9E37-62627E1FEF6B}" type="pres">
      <dgm:prSet presAssocID="{60789569-01DA-440E-92D7-9682FBA06FB4}" presName="childNode" presStyleLbl="node1" presStyleIdx="15" presStyleCnt="34">
        <dgm:presLayoutVars>
          <dgm:bulletEnabled val="1"/>
        </dgm:presLayoutVars>
      </dgm:prSet>
      <dgm:spPr/>
      <dgm:t>
        <a:bodyPr/>
        <a:lstStyle/>
        <a:p>
          <a:endParaRPr kumimoji="1" lang="ja-JP" altLang="en-US"/>
        </a:p>
      </dgm:t>
    </dgm:pt>
    <dgm:pt modelId="{A8DE0324-28B1-49CE-B607-F1548FF50294}" type="pres">
      <dgm:prSet presAssocID="{60789569-01DA-440E-92D7-9682FBA06FB4}" presName="aSpace2" presStyleCnt="0"/>
      <dgm:spPr/>
    </dgm:pt>
    <dgm:pt modelId="{929EA859-D56C-494A-B544-4BD6E1E19DD4}" type="pres">
      <dgm:prSet presAssocID="{E9906212-0968-47B5-BA41-236B70E0A336}" presName="childNode" presStyleLbl="node1" presStyleIdx="16" presStyleCnt="34">
        <dgm:presLayoutVars>
          <dgm:bulletEnabled val="1"/>
        </dgm:presLayoutVars>
      </dgm:prSet>
      <dgm:spPr/>
      <dgm:t>
        <a:bodyPr/>
        <a:lstStyle/>
        <a:p>
          <a:endParaRPr kumimoji="1" lang="ja-JP" altLang="en-US"/>
        </a:p>
      </dgm:t>
    </dgm:pt>
    <dgm:pt modelId="{8CCE54C0-AF88-4E34-9511-4F6719361F9A}" type="pres">
      <dgm:prSet presAssocID="{3EBF85C8-10EB-4E2F-AC49-FA7F71110561}" presName="aSpace" presStyleCnt="0"/>
      <dgm:spPr/>
    </dgm:pt>
    <dgm:pt modelId="{52AE0A06-79F2-401C-B1C7-8E2F9369117B}" type="pres">
      <dgm:prSet presAssocID="{005872A9-2026-417D-AE4B-43A66D01FB57}" presName="compNode" presStyleCnt="0"/>
      <dgm:spPr/>
    </dgm:pt>
    <dgm:pt modelId="{20A85503-9C9A-4CC1-8358-FE2B41286605}" type="pres">
      <dgm:prSet presAssocID="{005872A9-2026-417D-AE4B-43A66D01FB57}" presName="aNode" presStyleLbl="bgShp" presStyleIdx="2" presStyleCnt="4"/>
      <dgm:spPr/>
      <dgm:t>
        <a:bodyPr/>
        <a:lstStyle/>
        <a:p>
          <a:endParaRPr kumimoji="1" lang="ja-JP" altLang="en-US"/>
        </a:p>
      </dgm:t>
    </dgm:pt>
    <dgm:pt modelId="{B5A165D2-C428-4ADA-8052-A1B3AEDF749B}" type="pres">
      <dgm:prSet presAssocID="{005872A9-2026-417D-AE4B-43A66D01FB57}" presName="textNode" presStyleLbl="bgShp" presStyleIdx="2" presStyleCnt="4"/>
      <dgm:spPr/>
      <dgm:t>
        <a:bodyPr/>
        <a:lstStyle/>
        <a:p>
          <a:endParaRPr kumimoji="1" lang="ja-JP" altLang="en-US"/>
        </a:p>
      </dgm:t>
    </dgm:pt>
    <dgm:pt modelId="{715FD09C-B3E8-4D87-B2A3-ABBCB8E76FEE}" type="pres">
      <dgm:prSet presAssocID="{005872A9-2026-417D-AE4B-43A66D01FB57}" presName="compChildNode" presStyleCnt="0"/>
      <dgm:spPr/>
    </dgm:pt>
    <dgm:pt modelId="{3A2654C4-8704-4BDC-9E11-EB75FF25DD65}" type="pres">
      <dgm:prSet presAssocID="{005872A9-2026-417D-AE4B-43A66D01FB57}" presName="theInnerList" presStyleCnt="0"/>
      <dgm:spPr/>
    </dgm:pt>
    <dgm:pt modelId="{28FD1157-DBE1-4AFC-B774-38F052308558}" type="pres">
      <dgm:prSet presAssocID="{F8658126-C740-4B42-BCE4-A185A5AAB601}" presName="childNode" presStyleLbl="node1" presStyleIdx="17" presStyleCnt="34">
        <dgm:presLayoutVars>
          <dgm:bulletEnabled val="1"/>
        </dgm:presLayoutVars>
      </dgm:prSet>
      <dgm:spPr/>
      <dgm:t>
        <a:bodyPr/>
        <a:lstStyle/>
        <a:p>
          <a:endParaRPr kumimoji="1" lang="ja-JP" altLang="en-US"/>
        </a:p>
      </dgm:t>
    </dgm:pt>
    <dgm:pt modelId="{B184A6F9-949C-448D-8C76-FFC98BC4D196}" type="pres">
      <dgm:prSet presAssocID="{F8658126-C740-4B42-BCE4-A185A5AAB601}" presName="aSpace2" presStyleCnt="0"/>
      <dgm:spPr/>
    </dgm:pt>
    <dgm:pt modelId="{55FFE1B7-2B55-4999-A795-D691D45F91A7}" type="pres">
      <dgm:prSet presAssocID="{17328D97-E122-45EF-A7AE-B8C6DB89E735}" presName="childNode" presStyleLbl="node1" presStyleIdx="18" presStyleCnt="34" custScaleY="144523">
        <dgm:presLayoutVars>
          <dgm:bulletEnabled val="1"/>
        </dgm:presLayoutVars>
      </dgm:prSet>
      <dgm:spPr/>
      <dgm:t>
        <a:bodyPr/>
        <a:lstStyle/>
        <a:p>
          <a:endParaRPr kumimoji="1" lang="ja-JP" altLang="en-US"/>
        </a:p>
      </dgm:t>
    </dgm:pt>
    <dgm:pt modelId="{90ABF57D-22C1-4262-A224-2CB29186A4BA}" type="pres">
      <dgm:prSet presAssocID="{17328D97-E122-45EF-A7AE-B8C6DB89E735}" presName="aSpace2" presStyleCnt="0"/>
      <dgm:spPr/>
    </dgm:pt>
    <dgm:pt modelId="{3362C9CE-AB3F-4E94-9113-85E00DE4C6FA}" type="pres">
      <dgm:prSet presAssocID="{AA6FE0D5-1B10-45F8-9360-CE0D53440C98}" presName="childNode" presStyleLbl="node1" presStyleIdx="19" presStyleCnt="34" custScaleY="168935">
        <dgm:presLayoutVars>
          <dgm:bulletEnabled val="1"/>
        </dgm:presLayoutVars>
      </dgm:prSet>
      <dgm:spPr/>
      <dgm:t>
        <a:bodyPr/>
        <a:lstStyle/>
        <a:p>
          <a:endParaRPr kumimoji="1" lang="ja-JP" altLang="en-US"/>
        </a:p>
      </dgm:t>
    </dgm:pt>
    <dgm:pt modelId="{C6A3154E-B878-4B79-BF46-0557287BB51B}" type="pres">
      <dgm:prSet presAssocID="{AA6FE0D5-1B10-45F8-9360-CE0D53440C98}" presName="aSpace2" presStyleCnt="0"/>
      <dgm:spPr/>
    </dgm:pt>
    <dgm:pt modelId="{2844C706-946E-4C20-9C33-4B5A15E07387}" type="pres">
      <dgm:prSet presAssocID="{009F4483-8D69-46F9-96C3-89EC53414DF3}" presName="childNode" presStyleLbl="node1" presStyleIdx="20" presStyleCnt="34">
        <dgm:presLayoutVars>
          <dgm:bulletEnabled val="1"/>
        </dgm:presLayoutVars>
      </dgm:prSet>
      <dgm:spPr/>
      <dgm:t>
        <a:bodyPr/>
        <a:lstStyle/>
        <a:p>
          <a:endParaRPr kumimoji="1" lang="ja-JP" altLang="en-US"/>
        </a:p>
      </dgm:t>
    </dgm:pt>
    <dgm:pt modelId="{F6EECFAB-FBDC-4362-ABC5-BB878B2F0631}" type="pres">
      <dgm:prSet presAssocID="{009F4483-8D69-46F9-96C3-89EC53414DF3}" presName="aSpace2" presStyleCnt="0"/>
      <dgm:spPr/>
    </dgm:pt>
    <dgm:pt modelId="{661FAC7A-67B6-4A9F-9B6A-9AF6E1EAE63B}" type="pres">
      <dgm:prSet presAssocID="{DEA6B5A4-9F94-441D-A555-039922EB9473}" presName="childNode" presStyleLbl="node1" presStyleIdx="21" presStyleCnt="34">
        <dgm:presLayoutVars>
          <dgm:bulletEnabled val="1"/>
        </dgm:presLayoutVars>
      </dgm:prSet>
      <dgm:spPr/>
      <dgm:t>
        <a:bodyPr/>
        <a:lstStyle/>
        <a:p>
          <a:endParaRPr kumimoji="1" lang="ja-JP" altLang="en-US"/>
        </a:p>
      </dgm:t>
    </dgm:pt>
    <dgm:pt modelId="{E28BFB47-AD5E-4756-8C68-5A42F43CBDEE}" type="pres">
      <dgm:prSet presAssocID="{DEA6B5A4-9F94-441D-A555-039922EB9473}" presName="aSpace2" presStyleCnt="0"/>
      <dgm:spPr/>
    </dgm:pt>
    <dgm:pt modelId="{031B4C5A-20CC-44ED-BE76-94E5A6215D3B}" type="pres">
      <dgm:prSet presAssocID="{6DF50D5F-74D3-4286-B52A-10579445DD06}" presName="childNode" presStyleLbl="node1" presStyleIdx="22" presStyleCnt="34">
        <dgm:presLayoutVars>
          <dgm:bulletEnabled val="1"/>
        </dgm:presLayoutVars>
      </dgm:prSet>
      <dgm:spPr/>
      <dgm:t>
        <a:bodyPr/>
        <a:lstStyle/>
        <a:p>
          <a:endParaRPr kumimoji="1" lang="ja-JP" altLang="en-US"/>
        </a:p>
      </dgm:t>
    </dgm:pt>
    <dgm:pt modelId="{BDC34EA9-4299-4E2A-8F0E-082537B58BF4}" type="pres">
      <dgm:prSet presAssocID="{6DF50D5F-74D3-4286-B52A-10579445DD06}" presName="aSpace2" presStyleCnt="0"/>
      <dgm:spPr/>
    </dgm:pt>
    <dgm:pt modelId="{6C1360FB-CFED-4EDE-A587-D4E0604842AC}" type="pres">
      <dgm:prSet presAssocID="{82FAF4B2-53D8-465F-9714-ACD18A3571D4}" presName="childNode" presStyleLbl="node1" presStyleIdx="23" presStyleCnt="34">
        <dgm:presLayoutVars>
          <dgm:bulletEnabled val="1"/>
        </dgm:presLayoutVars>
      </dgm:prSet>
      <dgm:spPr/>
      <dgm:t>
        <a:bodyPr/>
        <a:lstStyle/>
        <a:p>
          <a:endParaRPr kumimoji="1" lang="ja-JP" altLang="en-US"/>
        </a:p>
      </dgm:t>
    </dgm:pt>
    <dgm:pt modelId="{71A659A8-2E0C-4B11-914A-F758AB21F64A}" type="pres">
      <dgm:prSet presAssocID="{82FAF4B2-53D8-465F-9714-ACD18A3571D4}" presName="aSpace2" presStyleCnt="0"/>
      <dgm:spPr/>
    </dgm:pt>
    <dgm:pt modelId="{D152E666-D9D8-43A9-B278-673E25C2A4C3}" type="pres">
      <dgm:prSet presAssocID="{5729666D-97B2-4A0F-8B41-393A1202FDCA}" presName="childNode" presStyleLbl="node1" presStyleIdx="24" presStyleCnt="34">
        <dgm:presLayoutVars>
          <dgm:bulletEnabled val="1"/>
        </dgm:presLayoutVars>
      </dgm:prSet>
      <dgm:spPr/>
      <dgm:t>
        <a:bodyPr/>
        <a:lstStyle/>
        <a:p>
          <a:endParaRPr kumimoji="1" lang="ja-JP" altLang="en-US"/>
        </a:p>
      </dgm:t>
    </dgm:pt>
    <dgm:pt modelId="{EDBC260F-4DD6-4E51-BC8E-D07BF3197D61}" type="pres">
      <dgm:prSet presAssocID="{005872A9-2026-417D-AE4B-43A66D01FB57}" presName="aSpace" presStyleCnt="0"/>
      <dgm:spPr/>
    </dgm:pt>
    <dgm:pt modelId="{A0FDB2A3-8144-43EC-854B-4E4A38FDDE9E}" type="pres">
      <dgm:prSet presAssocID="{72042B18-16E5-4534-AF80-D9A5121C6FB9}" presName="compNode" presStyleCnt="0"/>
      <dgm:spPr/>
    </dgm:pt>
    <dgm:pt modelId="{DCCE76D2-D55A-41B0-9270-9846A01C494F}" type="pres">
      <dgm:prSet presAssocID="{72042B18-16E5-4534-AF80-D9A5121C6FB9}" presName="aNode" presStyleLbl="bgShp" presStyleIdx="3" presStyleCnt="4"/>
      <dgm:spPr/>
      <dgm:t>
        <a:bodyPr/>
        <a:lstStyle/>
        <a:p>
          <a:endParaRPr kumimoji="1" lang="ja-JP" altLang="en-US"/>
        </a:p>
      </dgm:t>
    </dgm:pt>
    <dgm:pt modelId="{97808465-01C2-43AE-A7E2-1D19740D7483}" type="pres">
      <dgm:prSet presAssocID="{72042B18-16E5-4534-AF80-D9A5121C6FB9}" presName="textNode" presStyleLbl="bgShp" presStyleIdx="3" presStyleCnt="4"/>
      <dgm:spPr/>
      <dgm:t>
        <a:bodyPr/>
        <a:lstStyle/>
        <a:p>
          <a:endParaRPr kumimoji="1" lang="ja-JP" altLang="en-US"/>
        </a:p>
      </dgm:t>
    </dgm:pt>
    <dgm:pt modelId="{7F328ADA-E292-46DF-BA09-F6ED3795F0FD}" type="pres">
      <dgm:prSet presAssocID="{72042B18-16E5-4534-AF80-D9A5121C6FB9}" presName="compChildNode" presStyleCnt="0"/>
      <dgm:spPr/>
    </dgm:pt>
    <dgm:pt modelId="{6D7E4622-0E6E-4857-B2CD-745955F86EEC}" type="pres">
      <dgm:prSet presAssocID="{72042B18-16E5-4534-AF80-D9A5121C6FB9}" presName="theInnerList" presStyleCnt="0"/>
      <dgm:spPr/>
    </dgm:pt>
    <dgm:pt modelId="{67BDC20A-0EE9-4B69-A390-36A60B301939}" type="pres">
      <dgm:prSet presAssocID="{B47875E8-8178-4B12-82E0-AB06E966694D}" presName="childNode" presStyleLbl="node1" presStyleIdx="25" presStyleCnt="34">
        <dgm:presLayoutVars>
          <dgm:bulletEnabled val="1"/>
        </dgm:presLayoutVars>
      </dgm:prSet>
      <dgm:spPr/>
      <dgm:t>
        <a:bodyPr/>
        <a:lstStyle/>
        <a:p>
          <a:endParaRPr kumimoji="1" lang="ja-JP" altLang="en-US"/>
        </a:p>
      </dgm:t>
    </dgm:pt>
    <dgm:pt modelId="{1FC8E9D8-51C7-4090-AD8F-230AC631DAF7}" type="pres">
      <dgm:prSet presAssocID="{B47875E8-8178-4B12-82E0-AB06E966694D}" presName="aSpace2" presStyleCnt="0"/>
      <dgm:spPr/>
    </dgm:pt>
    <dgm:pt modelId="{E3030CC1-59F6-4B9F-968B-7629FD40C197}" type="pres">
      <dgm:prSet presAssocID="{B1E8ECF9-3EBE-40A0-B535-59005CD17EB7}" presName="childNode" presStyleLbl="node1" presStyleIdx="26" presStyleCnt="34">
        <dgm:presLayoutVars>
          <dgm:bulletEnabled val="1"/>
        </dgm:presLayoutVars>
      </dgm:prSet>
      <dgm:spPr/>
      <dgm:t>
        <a:bodyPr/>
        <a:lstStyle/>
        <a:p>
          <a:endParaRPr kumimoji="1" lang="ja-JP" altLang="en-US"/>
        </a:p>
      </dgm:t>
    </dgm:pt>
    <dgm:pt modelId="{E2CAEBCF-45B7-4D35-BE68-B1CAB96B0257}" type="pres">
      <dgm:prSet presAssocID="{B1E8ECF9-3EBE-40A0-B535-59005CD17EB7}" presName="aSpace2" presStyleCnt="0"/>
      <dgm:spPr/>
    </dgm:pt>
    <dgm:pt modelId="{0D38E284-0902-4A98-BD41-BBCD828E1894}" type="pres">
      <dgm:prSet presAssocID="{BBEE9C77-676E-40A9-B5EA-1938332D82F5}" presName="childNode" presStyleLbl="node1" presStyleIdx="27" presStyleCnt="34">
        <dgm:presLayoutVars>
          <dgm:bulletEnabled val="1"/>
        </dgm:presLayoutVars>
      </dgm:prSet>
      <dgm:spPr/>
      <dgm:t>
        <a:bodyPr/>
        <a:lstStyle/>
        <a:p>
          <a:endParaRPr kumimoji="1" lang="ja-JP" altLang="en-US"/>
        </a:p>
      </dgm:t>
    </dgm:pt>
    <dgm:pt modelId="{7CF2D483-C940-4114-B3CB-3DF3ACC4BC3D}" type="pres">
      <dgm:prSet presAssocID="{BBEE9C77-676E-40A9-B5EA-1938332D82F5}" presName="aSpace2" presStyleCnt="0"/>
      <dgm:spPr/>
    </dgm:pt>
    <dgm:pt modelId="{6FF19DE8-BBB0-4B4E-B4CF-BA9EF7CFB379}" type="pres">
      <dgm:prSet presAssocID="{35F67679-C740-4C6E-995C-2E4C6CE57032}" presName="childNode" presStyleLbl="node1" presStyleIdx="28" presStyleCnt="34">
        <dgm:presLayoutVars>
          <dgm:bulletEnabled val="1"/>
        </dgm:presLayoutVars>
      </dgm:prSet>
      <dgm:spPr/>
      <dgm:t>
        <a:bodyPr/>
        <a:lstStyle/>
        <a:p>
          <a:endParaRPr kumimoji="1" lang="ja-JP" altLang="en-US"/>
        </a:p>
      </dgm:t>
    </dgm:pt>
    <dgm:pt modelId="{BF10D393-2F82-4E38-B490-956A844715C0}" type="pres">
      <dgm:prSet presAssocID="{35F67679-C740-4C6E-995C-2E4C6CE57032}" presName="aSpace2" presStyleCnt="0"/>
      <dgm:spPr/>
    </dgm:pt>
    <dgm:pt modelId="{10C396EE-2E36-4D4E-9015-15C96CC110B6}" type="pres">
      <dgm:prSet presAssocID="{4E97B1B0-8289-4EB7-859C-4F4230A1369D}" presName="childNode" presStyleLbl="node1" presStyleIdx="29" presStyleCnt="34">
        <dgm:presLayoutVars>
          <dgm:bulletEnabled val="1"/>
        </dgm:presLayoutVars>
      </dgm:prSet>
      <dgm:spPr/>
      <dgm:t>
        <a:bodyPr/>
        <a:lstStyle/>
        <a:p>
          <a:endParaRPr kumimoji="1" lang="ja-JP" altLang="en-US"/>
        </a:p>
      </dgm:t>
    </dgm:pt>
    <dgm:pt modelId="{1B8F9FAC-56F2-488D-9354-A24BA518F1EB}" type="pres">
      <dgm:prSet presAssocID="{4E97B1B0-8289-4EB7-859C-4F4230A1369D}" presName="aSpace2" presStyleCnt="0"/>
      <dgm:spPr/>
    </dgm:pt>
    <dgm:pt modelId="{9397C9DE-4FC3-458E-ACD5-4BC43A58E17F}" type="pres">
      <dgm:prSet presAssocID="{8F94D7D2-6466-4CB9-A680-B427891278E4}" presName="childNode" presStyleLbl="node1" presStyleIdx="30" presStyleCnt="34">
        <dgm:presLayoutVars>
          <dgm:bulletEnabled val="1"/>
        </dgm:presLayoutVars>
      </dgm:prSet>
      <dgm:spPr/>
      <dgm:t>
        <a:bodyPr/>
        <a:lstStyle/>
        <a:p>
          <a:endParaRPr kumimoji="1" lang="ja-JP" altLang="en-US"/>
        </a:p>
      </dgm:t>
    </dgm:pt>
    <dgm:pt modelId="{1DAE95B4-2EB8-4B14-956E-DF3D57F9400C}" type="pres">
      <dgm:prSet presAssocID="{8F94D7D2-6466-4CB9-A680-B427891278E4}" presName="aSpace2" presStyleCnt="0"/>
      <dgm:spPr/>
    </dgm:pt>
    <dgm:pt modelId="{450AE74C-85B9-4B4E-A186-F530A47D1078}" type="pres">
      <dgm:prSet presAssocID="{6E6EE2AF-B319-4AB6-ABC1-8DF98FB86F09}" presName="childNode" presStyleLbl="node1" presStyleIdx="31" presStyleCnt="34">
        <dgm:presLayoutVars>
          <dgm:bulletEnabled val="1"/>
        </dgm:presLayoutVars>
      </dgm:prSet>
      <dgm:spPr/>
      <dgm:t>
        <a:bodyPr/>
        <a:lstStyle/>
        <a:p>
          <a:endParaRPr kumimoji="1" lang="ja-JP" altLang="en-US"/>
        </a:p>
      </dgm:t>
    </dgm:pt>
    <dgm:pt modelId="{BD178CB3-4416-46A8-ADD9-C2C6EFACE2FA}" type="pres">
      <dgm:prSet presAssocID="{6E6EE2AF-B319-4AB6-ABC1-8DF98FB86F09}" presName="aSpace2" presStyleCnt="0"/>
      <dgm:spPr/>
    </dgm:pt>
    <dgm:pt modelId="{B3806B1A-A57D-4721-8C9C-91EF5DCAC12B}" type="pres">
      <dgm:prSet presAssocID="{F1BF3B73-A76C-4820-860B-B79F11A4ECB5}" presName="childNode" presStyleLbl="node1" presStyleIdx="32" presStyleCnt="34">
        <dgm:presLayoutVars>
          <dgm:bulletEnabled val="1"/>
        </dgm:presLayoutVars>
      </dgm:prSet>
      <dgm:spPr/>
      <dgm:t>
        <a:bodyPr/>
        <a:lstStyle/>
        <a:p>
          <a:endParaRPr kumimoji="1" lang="ja-JP" altLang="en-US"/>
        </a:p>
      </dgm:t>
    </dgm:pt>
    <dgm:pt modelId="{F312FEF5-5146-4DE1-9F45-66774EB5D80C}" type="pres">
      <dgm:prSet presAssocID="{F1BF3B73-A76C-4820-860B-B79F11A4ECB5}" presName="aSpace2" presStyleCnt="0"/>
      <dgm:spPr/>
    </dgm:pt>
    <dgm:pt modelId="{21458619-4A2A-4E7E-9F1E-2661EDE4B5F6}" type="pres">
      <dgm:prSet presAssocID="{02AC6843-4EF0-4041-8FF0-AE21D0292561}" presName="childNode" presStyleLbl="node1" presStyleIdx="33" presStyleCnt="34">
        <dgm:presLayoutVars>
          <dgm:bulletEnabled val="1"/>
        </dgm:presLayoutVars>
      </dgm:prSet>
      <dgm:spPr/>
      <dgm:t>
        <a:bodyPr/>
        <a:lstStyle/>
        <a:p>
          <a:endParaRPr kumimoji="1" lang="ja-JP" altLang="en-US"/>
        </a:p>
      </dgm:t>
    </dgm:pt>
  </dgm:ptLst>
  <dgm:cxnLst>
    <dgm:cxn modelId="{B5A5C113-DEA6-406D-B38F-0E1651487A7E}" type="presOf" srcId="{18DFB6CB-3065-4CA2-867F-CD490421CF98}" destId="{90B332A2-18E6-4920-B42D-9F8D1F929576}" srcOrd="0" destOrd="0" presId="urn:microsoft.com/office/officeart/2005/8/layout/lProcess2"/>
    <dgm:cxn modelId="{E8E71D40-AC98-4C26-AB2A-17AE0260A62C}" type="presOf" srcId="{72042B18-16E5-4534-AF80-D9A5121C6FB9}" destId="{97808465-01C2-43AE-A7E2-1D19740D7483}" srcOrd="1" destOrd="0" presId="urn:microsoft.com/office/officeart/2005/8/layout/lProcess2"/>
    <dgm:cxn modelId="{684AA7F2-6F7C-4550-851B-4DDA6A436D7D}" type="presOf" srcId="{22531D3A-C83F-4C15-8354-99BDDBDB9815}" destId="{970DB8BB-B0B1-405F-9CB7-F32F97630879}" srcOrd="0" destOrd="0" presId="urn:microsoft.com/office/officeart/2005/8/layout/lProcess2"/>
    <dgm:cxn modelId="{A48EBCAE-F224-489F-9BA8-534F548DEE2A}" srcId="{72042B18-16E5-4534-AF80-D9A5121C6FB9}" destId="{4E97B1B0-8289-4EB7-859C-4F4230A1369D}" srcOrd="4" destOrd="0" parTransId="{3EE4AACE-4053-43E0-8F72-877F980F6F8C}" sibTransId="{8CF0C7C4-8501-4775-9162-C242ACC15768}"/>
    <dgm:cxn modelId="{D07F90BD-ADDB-4F91-ABDE-CC6673505E36}" type="presOf" srcId="{82FAF4B2-53D8-465F-9714-ACD18A3571D4}" destId="{6C1360FB-CFED-4EDE-A587-D4E0604842AC}" srcOrd="0" destOrd="0" presId="urn:microsoft.com/office/officeart/2005/8/layout/lProcess2"/>
    <dgm:cxn modelId="{D514A72E-8AFD-4467-B39E-01ABBFF3C221}" srcId="{3EBF85C8-10EB-4E2F-AC49-FA7F71110561}" destId="{A05E2171-777D-4987-99D5-CB4B8D72D7CD}" srcOrd="2" destOrd="0" parTransId="{7F510A75-001A-4B76-BE76-132D0E6C687B}" sibTransId="{13FA936A-F227-4FC3-9F91-3E29E16330A1}"/>
    <dgm:cxn modelId="{DCC4E64C-2056-469B-A7BA-01A7FEEC53E8}" srcId="{8D8D300C-7C41-44C8-9F88-03D2F5B48C38}" destId="{72042B18-16E5-4534-AF80-D9A5121C6FB9}" srcOrd="3" destOrd="0" parTransId="{94A91DC1-D887-4DB8-ADEE-155EB8E55032}" sibTransId="{F03C8AC6-7B04-4A45-A87C-E8E4E74507F1}"/>
    <dgm:cxn modelId="{92F5B901-B856-429F-A075-CB9F1116BEEA}" type="presOf" srcId="{009F4483-8D69-46F9-96C3-89EC53414DF3}" destId="{2844C706-946E-4C20-9C33-4B5A15E07387}" srcOrd="0" destOrd="0" presId="urn:microsoft.com/office/officeart/2005/8/layout/lProcess2"/>
    <dgm:cxn modelId="{84F09BE0-2A56-4594-AC54-90A191CE9A0C}" type="presOf" srcId="{BBEE9C77-676E-40A9-B5EA-1938332D82F5}" destId="{0D38E284-0902-4A98-BD41-BBCD828E1894}" srcOrd="0" destOrd="0" presId="urn:microsoft.com/office/officeart/2005/8/layout/lProcess2"/>
    <dgm:cxn modelId="{BB7CAFFD-7686-464E-BEEB-95621ACA6FFA}" srcId="{72042B18-16E5-4534-AF80-D9A5121C6FB9}" destId="{02AC6843-4EF0-4041-8FF0-AE21D0292561}" srcOrd="8" destOrd="0" parTransId="{3207CBDE-9EEF-448E-9404-62C230010F1B}" sibTransId="{520DB12C-2837-46CA-9D0E-D3DA05CE61CD}"/>
    <dgm:cxn modelId="{2B255C40-D8FC-4E08-BD68-CA47EA039887}" srcId="{73D90B8E-8E89-4C5E-B6B0-0497D12BB656}" destId="{E5227008-02B7-4F29-B1AB-08056E7DED71}" srcOrd="3" destOrd="0" parTransId="{D1EDB75E-C071-44AD-B86A-A0E96A8D5DBA}" sibTransId="{F7B0C501-DC1C-4126-9BF4-FB999B618424}"/>
    <dgm:cxn modelId="{62121290-9727-4A43-8153-DDCFB40431DC}" type="presOf" srcId="{5DEB9827-D286-4D97-AE94-8E82A2123286}" destId="{2CA9ABE7-26BE-4176-9CCB-E85A52F65EF9}" srcOrd="0" destOrd="0" presId="urn:microsoft.com/office/officeart/2005/8/layout/lProcess2"/>
    <dgm:cxn modelId="{77954C23-6C40-4345-A5FC-E0B784A79409}" srcId="{005872A9-2026-417D-AE4B-43A66D01FB57}" destId="{AA6FE0D5-1B10-45F8-9360-CE0D53440C98}" srcOrd="2" destOrd="0" parTransId="{9E3639CE-E3CF-46DE-A292-15D87858C0D6}" sibTransId="{4789C67F-48B9-4B4A-8149-A2C6B2937678}"/>
    <dgm:cxn modelId="{4D0775D1-40D5-404D-B3A6-18449442DF8E}" type="presOf" srcId="{5479A801-3A97-480A-89E1-3E7C468B076C}" destId="{DA748581-8655-43CB-82B8-02A3202C3A8B}" srcOrd="0" destOrd="0" presId="urn:microsoft.com/office/officeart/2005/8/layout/lProcess2"/>
    <dgm:cxn modelId="{D085D567-618F-4F21-A0DB-F9FB3F9BD198}" srcId="{3EBF85C8-10EB-4E2F-AC49-FA7F71110561}" destId="{E9906212-0968-47B5-BA41-236B70E0A336}" srcOrd="7" destOrd="0" parTransId="{DA6FA0F5-0DBF-428C-B18B-72CC639131D6}" sibTransId="{F11C7596-CE21-48F9-A611-C8E3E75EE049}"/>
    <dgm:cxn modelId="{F40DD79A-ABE8-47C8-AC7C-1126A7415E4A}" srcId="{72042B18-16E5-4534-AF80-D9A5121C6FB9}" destId="{BBEE9C77-676E-40A9-B5EA-1938332D82F5}" srcOrd="2" destOrd="0" parTransId="{34F0505D-6003-4C4C-A870-F0C0F508999A}" sibTransId="{E59167AC-31D8-4181-BEFB-2301C7D1B4A0}"/>
    <dgm:cxn modelId="{9EF6EE7E-1E26-46D0-A619-D7B6DEE13E48}" srcId="{73D90B8E-8E89-4C5E-B6B0-0497D12BB656}" destId="{A0B2F5AB-7D6F-4111-B848-008E27AEFBD3}" srcOrd="5" destOrd="0" parTransId="{0EF7F037-8635-4DF3-A371-70495E6A3D25}" sibTransId="{01A0A241-1981-4F47-B359-97C296D6B383}"/>
    <dgm:cxn modelId="{1C8FC568-61FB-409C-81E3-6AD287B88CC9}" srcId="{73D90B8E-8E89-4C5E-B6B0-0497D12BB656}" destId="{38152765-C6B5-4591-982C-554BF3650261}" srcOrd="0" destOrd="0" parTransId="{10BC7BCC-2385-44A3-902C-CB227F0D26C0}" sibTransId="{87E50757-9F7B-496B-9CA9-915FB82F5CA1}"/>
    <dgm:cxn modelId="{13A8396A-D07F-48D6-BE3D-24C49C409FB6}" srcId="{73D90B8E-8E89-4C5E-B6B0-0497D12BB656}" destId="{1B775694-01D4-4E69-A28C-FDB68A68413A}" srcOrd="1" destOrd="0" parTransId="{0916B397-F73B-4200-BFC7-8CA94B7E9039}" sibTransId="{1B7CA360-420A-47A4-AD8D-75C8CEEAD063}"/>
    <dgm:cxn modelId="{2C401BDC-2A58-43BD-AFF5-B56500855E44}" srcId="{72042B18-16E5-4534-AF80-D9A5121C6FB9}" destId="{F1BF3B73-A76C-4820-860B-B79F11A4ECB5}" srcOrd="7" destOrd="0" parTransId="{03EA6BC3-7AD2-49EB-838A-FBD779BF430F}" sibTransId="{32972E55-2552-44F4-BDFF-4375B083B4B0}"/>
    <dgm:cxn modelId="{AE7446C1-B039-41DD-9B43-442A2C41DD7D}" type="presOf" srcId="{4E97B1B0-8289-4EB7-859C-4F4230A1369D}" destId="{10C396EE-2E36-4D4E-9015-15C96CC110B6}" srcOrd="0" destOrd="0" presId="urn:microsoft.com/office/officeart/2005/8/layout/lProcess2"/>
    <dgm:cxn modelId="{83EFAD75-0F80-4E17-AFE5-B5EB75CCBF80}" type="presOf" srcId="{E5227008-02B7-4F29-B1AB-08056E7DED71}" destId="{6F37FA9B-2356-4D15-B558-48186D3F4545}" srcOrd="0" destOrd="0" presId="urn:microsoft.com/office/officeart/2005/8/layout/lProcess2"/>
    <dgm:cxn modelId="{C9C15AB0-660A-4CD7-AB5F-F2FCA3B28095}" type="presOf" srcId="{005872A9-2026-417D-AE4B-43A66D01FB57}" destId="{20A85503-9C9A-4CC1-8358-FE2B41286605}" srcOrd="0" destOrd="0" presId="urn:microsoft.com/office/officeart/2005/8/layout/lProcess2"/>
    <dgm:cxn modelId="{E0DF361C-5855-4B91-AB39-82A3FFAF1AF9}" srcId="{73D90B8E-8E89-4C5E-B6B0-0497D12BB656}" destId="{22531D3A-C83F-4C15-8354-99BDDBDB9815}" srcOrd="4" destOrd="0" parTransId="{375C5121-007D-4044-A609-C6539A597D0A}" sibTransId="{6C82050B-165B-4345-BC03-40518873CA05}"/>
    <dgm:cxn modelId="{4D5D4CFB-20F6-4AA8-A45F-0D32C6CC7FD8}" type="presOf" srcId="{6DF50D5F-74D3-4286-B52A-10579445DD06}" destId="{031B4C5A-20CC-44ED-BE76-94E5A6215D3B}" srcOrd="0" destOrd="0" presId="urn:microsoft.com/office/officeart/2005/8/layout/lProcess2"/>
    <dgm:cxn modelId="{73CD7011-88B9-4789-B3F9-308778EED9D9}" type="presOf" srcId="{35F67679-C740-4C6E-995C-2E4C6CE57032}" destId="{6FF19DE8-BBB0-4B4E-B4CF-BA9EF7CFB379}" srcOrd="0" destOrd="0" presId="urn:microsoft.com/office/officeart/2005/8/layout/lProcess2"/>
    <dgm:cxn modelId="{2CC6AB58-3B51-4B3B-9C5D-EA0DCBF5CD2E}" srcId="{005872A9-2026-417D-AE4B-43A66D01FB57}" destId="{17328D97-E122-45EF-A7AE-B8C6DB89E735}" srcOrd="1" destOrd="0" parTransId="{6762FDE7-5BFC-48B4-9941-4BCB8E727BE7}" sibTransId="{743FE620-007E-4836-9A4A-4E678CA9DA90}"/>
    <dgm:cxn modelId="{16594443-1D54-4999-B561-123750A02EF5}" type="presOf" srcId="{1B775694-01D4-4E69-A28C-FDB68A68413A}" destId="{8E626CF6-561A-48F8-AC3F-4032148212F5}" srcOrd="0" destOrd="0" presId="urn:microsoft.com/office/officeart/2005/8/layout/lProcess2"/>
    <dgm:cxn modelId="{45FDFA4A-DA07-4D77-A3D3-75063536ADB4}" type="presOf" srcId="{DEA6B5A4-9F94-441D-A555-039922EB9473}" destId="{661FAC7A-67B6-4A9F-9B6A-9AF6E1EAE63B}" srcOrd="0" destOrd="0" presId="urn:microsoft.com/office/officeart/2005/8/layout/lProcess2"/>
    <dgm:cxn modelId="{5DDB5A59-A8CF-48D3-ADBB-AE6A6B13B19B}" srcId="{3EBF85C8-10EB-4E2F-AC49-FA7F71110561}" destId="{18DFB6CB-3065-4CA2-867F-CD490421CF98}" srcOrd="4" destOrd="0" parTransId="{B9D18AED-090E-4372-8062-49BC2F90B805}" sibTransId="{B428D823-39C5-48E2-B0C2-75962DDFBA7B}"/>
    <dgm:cxn modelId="{CBC88967-938B-402C-92A5-8C3E84E42925}" srcId="{005872A9-2026-417D-AE4B-43A66D01FB57}" destId="{82FAF4B2-53D8-465F-9714-ACD18A3571D4}" srcOrd="6" destOrd="0" parTransId="{FCAF4127-429E-4F55-929F-7FCD6E981704}" sibTransId="{0131EBFA-F50D-41BD-A653-241669E43CFF}"/>
    <dgm:cxn modelId="{DB507BF7-CF18-4E0E-B919-03085A75F68B}" type="presOf" srcId="{38152765-C6B5-4591-982C-554BF3650261}" destId="{85C4178D-E149-4163-BFDB-F6770CDA402E}" srcOrd="0" destOrd="0" presId="urn:microsoft.com/office/officeart/2005/8/layout/lProcess2"/>
    <dgm:cxn modelId="{B0134817-8E1A-4B9D-AB42-AD991EE79FD2}" srcId="{005872A9-2026-417D-AE4B-43A66D01FB57}" destId="{DEA6B5A4-9F94-441D-A555-039922EB9473}" srcOrd="4" destOrd="0" parTransId="{A907F223-E667-47BB-ABF6-8BFB7626F58D}" sibTransId="{8D4599C3-F95C-4CF1-8860-3F9A6FAED29A}"/>
    <dgm:cxn modelId="{23BB3E96-EBBD-464B-8108-76B03275DF90}" srcId="{8D8D300C-7C41-44C8-9F88-03D2F5B48C38}" destId="{3EBF85C8-10EB-4E2F-AC49-FA7F71110561}" srcOrd="1" destOrd="0" parTransId="{98CEFA24-ED47-4C5F-A514-7F7D8E33F8C8}" sibTransId="{C97A7467-9F20-42A3-B819-35CA4C2C9C93}"/>
    <dgm:cxn modelId="{AD881687-5891-44F9-8B6C-D402A3F3F66B}" type="presOf" srcId="{FE7AC123-C7B3-47D4-AC39-5678D018D0FA}" destId="{CF7ABCF7-5B16-4551-B4E1-2FCA28156559}" srcOrd="0" destOrd="0" presId="urn:microsoft.com/office/officeart/2005/8/layout/lProcess2"/>
    <dgm:cxn modelId="{B896CC91-D311-4628-AAA9-FF15C6B6352E}" type="presOf" srcId="{8D8D300C-7C41-44C8-9F88-03D2F5B48C38}" destId="{CB4BEFC3-FF88-4FA8-8957-041A4FE4779D}" srcOrd="0" destOrd="0" presId="urn:microsoft.com/office/officeart/2005/8/layout/lProcess2"/>
    <dgm:cxn modelId="{542F4BE0-F2B1-46BF-8B2B-BA91F9B12075}" type="presOf" srcId="{E9906212-0968-47B5-BA41-236B70E0A336}" destId="{929EA859-D56C-494A-B544-4BD6E1E19DD4}" srcOrd="0" destOrd="0" presId="urn:microsoft.com/office/officeart/2005/8/layout/lProcess2"/>
    <dgm:cxn modelId="{665386A3-F9D2-413F-BD30-8A83C5D7B266}" type="presOf" srcId="{72042B18-16E5-4534-AF80-D9A5121C6FB9}" destId="{DCCE76D2-D55A-41B0-9270-9846A01C494F}" srcOrd="0" destOrd="0" presId="urn:microsoft.com/office/officeart/2005/8/layout/lProcess2"/>
    <dgm:cxn modelId="{6312569F-28D1-4084-9B3C-EC5CAAEBD00B}" type="presOf" srcId="{0BB11489-03CE-40CC-AE97-B928496AAB8F}" destId="{B7F1259A-C49D-4FB8-9669-F608B0E52E9D}" srcOrd="0" destOrd="0" presId="urn:microsoft.com/office/officeart/2005/8/layout/lProcess2"/>
    <dgm:cxn modelId="{23477B29-1A6F-4CC0-BE69-77C20F2B100E}" type="presOf" srcId="{4B83A013-ECA9-4589-AEAA-D8A53D6F69D4}" destId="{D7EE7448-450E-47D2-BA41-FF3B67ECACDD}" srcOrd="0" destOrd="0" presId="urn:microsoft.com/office/officeart/2005/8/layout/lProcess2"/>
    <dgm:cxn modelId="{AF3D5464-0B47-4683-BD34-272614970485}" srcId="{72042B18-16E5-4534-AF80-D9A5121C6FB9}" destId="{B1E8ECF9-3EBE-40A0-B535-59005CD17EB7}" srcOrd="1" destOrd="0" parTransId="{6BF81A62-270A-477E-8069-CC8823BB1246}" sibTransId="{1CFA9008-41A6-4557-BA39-CF1679BFA686}"/>
    <dgm:cxn modelId="{63A0D80F-6E89-47A0-A15B-6B59AD257A81}" type="presOf" srcId="{A05E2171-777D-4987-99D5-CB4B8D72D7CD}" destId="{19C053FD-74DF-4C82-9E0A-38DF4D7E85E2}" srcOrd="0" destOrd="0" presId="urn:microsoft.com/office/officeart/2005/8/layout/lProcess2"/>
    <dgm:cxn modelId="{751F2AF3-00A2-43EA-9E13-BA4FAECDAB99}" type="presOf" srcId="{73D90B8E-8E89-4C5E-B6B0-0497D12BB656}" destId="{C748DBF8-424A-4961-B727-0849930F36AF}" srcOrd="0" destOrd="0" presId="urn:microsoft.com/office/officeart/2005/8/layout/lProcess2"/>
    <dgm:cxn modelId="{CD974675-38FD-4C94-AE0F-B48B0A52CB94}" srcId="{72042B18-16E5-4534-AF80-D9A5121C6FB9}" destId="{35F67679-C740-4C6E-995C-2E4C6CE57032}" srcOrd="3" destOrd="0" parTransId="{39D74125-FC94-4BE5-ADFA-962489DCCD28}" sibTransId="{A1157821-68C7-494D-AFFF-EAFA566B8412}"/>
    <dgm:cxn modelId="{B32937C5-DFAD-4BAD-BB02-A6F04207B150}" srcId="{72042B18-16E5-4534-AF80-D9A5121C6FB9}" destId="{6E6EE2AF-B319-4AB6-ABC1-8DF98FB86F09}" srcOrd="6" destOrd="0" parTransId="{74759329-8393-427A-9BA6-602543D2C4ED}" sibTransId="{488AFBAD-1FA4-43CD-A2FE-BD0FE5768996}"/>
    <dgm:cxn modelId="{9E2C8B03-E2C1-4282-9556-89ADE9AE6F8B}" type="presOf" srcId="{17328D97-E122-45EF-A7AE-B8C6DB89E735}" destId="{55FFE1B7-2B55-4999-A795-D691D45F91A7}" srcOrd="0" destOrd="0" presId="urn:microsoft.com/office/officeart/2005/8/layout/lProcess2"/>
    <dgm:cxn modelId="{62E79FE5-0AFE-4B0C-A8F6-C0A764DAE309}" srcId="{3EBF85C8-10EB-4E2F-AC49-FA7F71110561}" destId="{278DC7D3-61F7-4309-890A-F4C40CD99D4D}" srcOrd="1" destOrd="0" parTransId="{84B6D830-8FD6-4142-91B1-5D6E38AFD43E}" sibTransId="{818BA73F-3FA5-4894-AE22-46B4AF3FDB7F}"/>
    <dgm:cxn modelId="{62554628-0486-4821-BF1F-3E02E59333D3}" srcId="{3EBF85C8-10EB-4E2F-AC49-FA7F71110561}" destId="{60789569-01DA-440E-92D7-9682FBA06FB4}" srcOrd="6" destOrd="0" parTransId="{B6B8085D-E631-4E02-BDBA-2F6C7ECEA49A}" sibTransId="{0791E5A9-63A5-4EE0-B4A3-3BED69C8D431}"/>
    <dgm:cxn modelId="{EDE2D53E-9010-4B5A-98C9-DA53EB8D6377}" type="presOf" srcId="{005872A9-2026-417D-AE4B-43A66D01FB57}" destId="{B5A165D2-C428-4ADA-8052-A1B3AEDF749B}" srcOrd="1" destOrd="0" presId="urn:microsoft.com/office/officeart/2005/8/layout/lProcess2"/>
    <dgm:cxn modelId="{536F4ACE-2BA3-4497-AE4B-A2CD970D19BF}" type="presOf" srcId="{8F94D7D2-6466-4CB9-A680-B427891278E4}" destId="{9397C9DE-4FC3-458E-ACD5-4BC43A58E17F}" srcOrd="0" destOrd="0" presId="urn:microsoft.com/office/officeart/2005/8/layout/lProcess2"/>
    <dgm:cxn modelId="{0CB87B03-10B4-498A-B37C-783409015052}" type="presOf" srcId="{3EBF85C8-10EB-4E2F-AC49-FA7F71110561}" destId="{9D538D54-2DC2-4D36-AA3E-8856E0886DC7}" srcOrd="1" destOrd="0" presId="urn:microsoft.com/office/officeart/2005/8/layout/lProcess2"/>
    <dgm:cxn modelId="{6BDF3E1B-33BD-485D-8D45-BD78C72E8873}" type="presOf" srcId="{A0B2F5AB-7D6F-4111-B848-008E27AEFBD3}" destId="{6EA9D85B-0F26-445F-857C-CC30C3B6D5AC}" srcOrd="0" destOrd="0" presId="urn:microsoft.com/office/officeart/2005/8/layout/lProcess2"/>
    <dgm:cxn modelId="{47E03195-0729-4692-8DC5-1634AF2CF72F}" type="presOf" srcId="{935A9DC8-0768-42FF-A11A-E417276788B5}" destId="{DD4D21A1-F3BE-4802-BB5B-CF807A059346}" srcOrd="0" destOrd="0" presId="urn:microsoft.com/office/officeart/2005/8/layout/lProcess2"/>
    <dgm:cxn modelId="{4931A079-B04A-429A-9109-8099107F3D83}" type="presOf" srcId="{F1BF3B73-A76C-4820-860B-B79F11A4ECB5}" destId="{B3806B1A-A57D-4721-8C9C-91EF5DCAC12B}" srcOrd="0" destOrd="0" presId="urn:microsoft.com/office/officeart/2005/8/layout/lProcess2"/>
    <dgm:cxn modelId="{539094CA-D1B0-449F-8E0D-9CF2E547F88F}" srcId="{72042B18-16E5-4534-AF80-D9A5121C6FB9}" destId="{8F94D7D2-6466-4CB9-A680-B427891278E4}" srcOrd="5" destOrd="0" parTransId="{348257F3-DE90-4366-9231-7756D8995FE1}" sibTransId="{3586B261-09BC-447B-A808-7054FDC97F10}"/>
    <dgm:cxn modelId="{B7518E31-F774-4B59-B789-66415C940D4C}" type="presOf" srcId="{F8658126-C740-4B42-BCE4-A185A5AAB601}" destId="{28FD1157-DBE1-4AFC-B774-38F052308558}" srcOrd="0" destOrd="0" presId="urn:microsoft.com/office/officeart/2005/8/layout/lProcess2"/>
    <dgm:cxn modelId="{BB7BF99D-C5D2-4582-8E52-28497556DD37}" type="presOf" srcId="{6E6EE2AF-B319-4AB6-ABC1-8DF98FB86F09}" destId="{450AE74C-85B9-4B4E-A186-F530A47D1078}" srcOrd="0" destOrd="0" presId="urn:microsoft.com/office/officeart/2005/8/layout/lProcess2"/>
    <dgm:cxn modelId="{F05FC5EC-E595-467A-BBC9-DA15D39BA39F}" type="presOf" srcId="{278DC7D3-61F7-4309-890A-F4C40CD99D4D}" destId="{0087C85C-7576-4D89-AAC1-35B96E91E0E2}" srcOrd="0" destOrd="0" presId="urn:microsoft.com/office/officeart/2005/8/layout/lProcess2"/>
    <dgm:cxn modelId="{1AE0D551-6C9F-415C-911C-F08F9DBAFA3C}" type="presOf" srcId="{AA6FE0D5-1B10-45F8-9360-CE0D53440C98}" destId="{3362C9CE-AB3F-4E94-9113-85E00DE4C6FA}" srcOrd="0" destOrd="0" presId="urn:microsoft.com/office/officeart/2005/8/layout/lProcess2"/>
    <dgm:cxn modelId="{16B3BFDD-F3E2-4191-AD79-82744EF30C02}" srcId="{73D90B8E-8E89-4C5E-B6B0-0497D12BB656}" destId="{5DEB9827-D286-4D97-AE94-8E82A2123286}" srcOrd="6" destOrd="0" parTransId="{28F7919F-E35C-4F61-827E-259E41DE18BC}" sibTransId="{793D5B3D-48B5-4275-A2A6-216C9C349CCB}"/>
    <dgm:cxn modelId="{D04C8EC3-6CF9-4B50-9C28-B765284D200A}" srcId="{3EBF85C8-10EB-4E2F-AC49-FA7F71110561}" destId="{935A9DC8-0768-42FF-A11A-E417276788B5}" srcOrd="0" destOrd="0" parTransId="{5E0C60D2-EF2C-4437-859A-3BDFB7E9562E}" sibTransId="{2D70C3B7-5366-4658-BD7D-F9EF1B2396C2}"/>
    <dgm:cxn modelId="{37509055-25F0-4A23-B2FB-EAED5D963686}" srcId="{8D8D300C-7C41-44C8-9F88-03D2F5B48C38}" destId="{005872A9-2026-417D-AE4B-43A66D01FB57}" srcOrd="2" destOrd="0" parTransId="{5C5A57F4-6E68-4A22-BFC2-1C4919DC38EE}" sibTransId="{E128F138-94F0-4509-BB46-15CD899AFB80}"/>
    <dgm:cxn modelId="{9543C9F9-4B1C-43BB-82C9-94A22B763BDB}" type="presOf" srcId="{B47875E8-8178-4B12-82E0-AB06E966694D}" destId="{67BDC20A-0EE9-4B69-A390-36A60B301939}" srcOrd="0" destOrd="0" presId="urn:microsoft.com/office/officeart/2005/8/layout/lProcess2"/>
    <dgm:cxn modelId="{C73743D1-5F23-491B-A5F6-0A4986EAABD9}" srcId="{73D90B8E-8E89-4C5E-B6B0-0497D12BB656}" destId="{EABB875D-EBCB-44BB-97C4-55E9B6D2F6E6}" srcOrd="7" destOrd="0" parTransId="{F672B1E9-EAA9-4EDF-8459-55C596988655}" sibTransId="{8DCD5DAA-B570-459D-AA98-9A2315F829C2}"/>
    <dgm:cxn modelId="{9B184E5A-C500-4CAF-8479-B3DC0107A646}" type="presOf" srcId="{B1E8ECF9-3EBE-40A0-B535-59005CD17EB7}" destId="{E3030CC1-59F6-4B9F-968B-7629FD40C197}" srcOrd="0" destOrd="0" presId="urn:microsoft.com/office/officeart/2005/8/layout/lProcess2"/>
    <dgm:cxn modelId="{1CFD415A-7FDD-403D-A9B7-499636C02326}" srcId="{005872A9-2026-417D-AE4B-43A66D01FB57}" destId="{6DF50D5F-74D3-4286-B52A-10579445DD06}" srcOrd="5" destOrd="0" parTransId="{99B60A26-63E4-4F7F-8C47-0879C4FF3B1C}" sibTransId="{AEC89D0E-C62E-4314-A9F9-51AFDFA4F93B}"/>
    <dgm:cxn modelId="{BDBF2073-CE5B-4639-8C23-06F4075C02DD}" type="presOf" srcId="{5729666D-97B2-4A0F-8B41-393A1202FDCA}" destId="{D152E666-D9D8-43A9-B278-673E25C2A4C3}" srcOrd="0" destOrd="0" presId="urn:microsoft.com/office/officeart/2005/8/layout/lProcess2"/>
    <dgm:cxn modelId="{FB6B75A0-93FF-4A77-B04E-89436E530A66}" srcId="{005872A9-2026-417D-AE4B-43A66D01FB57}" destId="{F8658126-C740-4B42-BCE4-A185A5AAB601}" srcOrd="0" destOrd="0" parTransId="{C403D3B9-A6BB-4BA5-AEB6-56893F778E94}" sibTransId="{3FA89FB3-8476-4363-947D-EA0094157D1D}"/>
    <dgm:cxn modelId="{337706EB-09CE-4B82-916C-C5DEB70CAB18}" type="presOf" srcId="{02AC6843-4EF0-4041-8FF0-AE21D0292561}" destId="{21458619-4A2A-4E7E-9F1E-2661EDE4B5F6}" srcOrd="0" destOrd="0" presId="urn:microsoft.com/office/officeart/2005/8/layout/lProcess2"/>
    <dgm:cxn modelId="{BA07B575-5D47-4A34-99B4-942575B267B2}" srcId="{73D90B8E-8E89-4C5E-B6B0-0497D12BB656}" destId="{4B83A013-ECA9-4589-AEAA-D8A53D6F69D4}" srcOrd="2" destOrd="0" parTransId="{08244587-4D04-4D72-B602-85BA00976FE8}" sibTransId="{8D13CCF3-25DF-4C08-BCCD-5B7EB9DBE403}"/>
    <dgm:cxn modelId="{5424C19A-2235-4B25-8E38-33C81C3606B5}" type="presOf" srcId="{73D90B8E-8E89-4C5E-B6B0-0497D12BB656}" destId="{6ABB38E2-25BE-4AE4-8AE0-5F82BE1FB8B1}" srcOrd="1" destOrd="0" presId="urn:microsoft.com/office/officeart/2005/8/layout/lProcess2"/>
    <dgm:cxn modelId="{82B91C6E-D9F8-47BC-A08F-601361835833}" srcId="{3EBF85C8-10EB-4E2F-AC49-FA7F71110561}" destId="{5479A801-3A97-480A-89E1-3E7C468B076C}" srcOrd="5" destOrd="0" parTransId="{55EE5C61-291D-452C-9E99-08EDDE65C09E}" sibTransId="{345E5A32-C79D-4A40-A07A-22A5EB322748}"/>
    <dgm:cxn modelId="{876B7D40-2806-4464-A709-321D0499415E}" srcId="{005872A9-2026-417D-AE4B-43A66D01FB57}" destId="{5729666D-97B2-4A0F-8B41-393A1202FDCA}" srcOrd="7" destOrd="0" parTransId="{B6B3D872-B720-403D-BE28-190C76BCF7A7}" sibTransId="{E0D20F68-7C0B-4CF8-9EEF-A116C9F22498}"/>
    <dgm:cxn modelId="{35078BF0-8CD1-41BE-A6A2-FE6CB1DD111A}" srcId="{8D8D300C-7C41-44C8-9F88-03D2F5B48C38}" destId="{73D90B8E-8E89-4C5E-B6B0-0497D12BB656}" srcOrd="0" destOrd="0" parTransId="{1003C72E-BABB-443D-B569-5D67EAD520A6}" sibTransId="{232429A2-01F5-4533-A9FC-DF7AFD8F0702}"/>
    <dgm:cxn modelId="{23388026-D66A-4BC8-BD69-8DB53EA34E6E}" type="presOf" srcId="{EABB875D-EBCB-44BB-97C4-55E9B6D2F6E6}" destId="{ED721F9E-DAD0-448F-B7D2-4D5B7F9F5412}" srcOrd="0" destOrd="0" presId="urn:microsoft.com/office/officeart/2005/8/layout/lProcess2"/>
    <dgm:cxn modelId="{9EBBE3E9-510D-4756-AF92-ABA1249EE5CC}" srcId="{005872A9-2026-417D-AE4B-43A66D01FB57}" destId="{009F4483-8D69-46F9-96C3-89EC53414DF3}" srcOrd="3" destOrd="0" parTransId="{CFF86322-088E-4C11-847E-0B3B38A69514}" sibTransId="{A872FFA0-3DB0-4461-B6EC-333B47598B3D}"/>
    <dgm:cxn modelId="{7936A8CC-D888-4D1B-9302-45B2EA1ADB57}" srcId="{72042B18-16E5-4534-AF80-D9A5121C6FB9}" destId="{B47875E8-8178-4B12-82E0-AB06E966694D}" srcOrd="0" destOrd="0" parTransId="{2F7FB96A-9F72-42B1-8203-B3FCA8BFC0D8}" sibTransId="{FF4309CF-12B1-4E20-BA6F-9B9067092D23}"/>
    <dgm:cxn modelId="{696E0BFA-E3AF-47FD-AF53-FCB960DEF0AE}" type="presOf" srcId="{3EBF85C8-10EB-4E2F-AC49-FA7F71110561}" destId="{7083ED85-6F12-4B5F-9F62-40A711ADBCB7}" srcOrd="0" destOrd="0" presId="urn:microsoft.com/office/officeart/2005/8/layout/lProcess2"/>
    <dgm:cxn modelId="{F7FDBE92-7964-49FB-B448-D9CFED6D379B}" srcId="{73D90B8E-8E89-4C5E-B6B0-0497D12BB656}" destId="{0BB11489-03CE-40CC-AE97-B928496AAB8F}" srcOrd="8" destOrd="0" parTransId="{A625EDEF-391D-4F87-93A6-044CCB3EC2A5}" sibTransId="{A70D4FB7-77DC-4C39-BFBB-3E92040386A9}"/>
    <dgm:cxn modelId="{A7162208-F657-418E-8331-4D9C0463E398}" srcId="{3EBF85C8-10EB-4E2F-AC49-FA7F71110561}" destId="{FE7AC123-C7B3-47D4-AC39-5678D018D0FA}" srcOrd="3" destOrd="0" parTransId="{C9B3A2A0-A6A7-4630-9CA7-77A0C3F902E8}" sibTransId="{2B14BA3D-F2D0-4B00-AE5D-602AB35DC41D}"/>
    <dgm:cxn modelId="{4B979C11-E95E-474E-93F4-BE69F07F19A7}" type="presOf" srcId="{60789569-01DA-440E-92D7-9682FBA06FB4}" destId="{C86C46F5-74CB-476B-9E37-62627E1FEF6B}" srcOrd="0" destOrd="0" presId="urn:microsoft.com/office/officeart/2005/8/layout/lProcess2"/>
    <dgm:cxn modelId="{E51F4912-18D6-4468-832A-5C3B88751142}" type="presParOf" srcId="{CB4BEFC3-FF88-4FA8-8957-041A4FE4779D}" destId="{9AB348EB-6749-4962-BDFC-93011879972C}" srcOrd="0" destOrd="0" presId="urn:microsoft.com/office/officeart/2005/8/layout/lProcess2"/>
    <dgm:cxn modelId="{214B320B-2185-4259-8A5A-07BDC98E0BFD}" type="presParOf" srcId="{9AB348EB-6749-4962-BDFC-93011879972C}" destId="{C748DBF8-424A-4961-B727-0849930F36AF}" srcOrd="0" destOrd="0" presId="urn:microsoft.com/office/officeart/2005/8/layout/lProcess2"/>
    <dgm:cxn modelId="{AA86D0CC-29CC-4A05-9C4E-66ACC064A91F}" type="presParOf" srcId="{9AB348EB-6749-4962-BDFC-93011879972C}" destId="{6ABB38E2-25BE-4AE4-8AE0-5F82BE1FB8B1}" srcOrd="1" destOrd="0" presId="urn:microsoft.com/office/officeart/2005/8/layout/lProcess2"/>
    <dgm:cxn modelId="{CD9C72BF-B585-4BF9-AFA3-97057E08B15C}" type="presParOf" srcId="{9AB348EB-6749-4962-BDFC-93011879972C}" destId="{0EA1AAED-1B69-4D2C-90A5-B7BF9EB71477}" srcOrd="2" destOrd="0" presId="urn:microsoft.com/office/officeart/2005/8/layout/lProcess2"/>
    <dgm:cxn modelId="{8B52EA25-58AF-44D6-88C2-E3C1AABAE444}" type="presParOf" srcId="{0EA1AAED-1B69-4D2C-90A5-B7BF9EB71477}" destId="{8AADE251-8890-489C-A539-AC528110D36F}" srcOrd="0" destOrd="0" presId="urn:microsoft.com/office/officeart/2005/8/layout/lProcess2"/>
    <dgm:cxn modelId="{BCC7EE10-9548-4B58-A2C3-9AE31BE91CCA}" type="presParOf" srcId="{8AADE251-8890-489C-A539-AC528110D36F}" destId="{85C4178D-E149-4163-BFDB-F6770CDA402E}" srcOrd="0" destOrd="0" presId="urn:microsoft.com/office/officeart/2005/8/layout/lProcess2"/>
    <dgm:cxn modelId="{43694C11-8480-4809-B27C-DF17FF44D02C}" type="presParOf" srcId="{8AADE251-8890-489C-A539-AC528110D36F}" destId="{645AEA49-9DE6-4D8C-90A1-C6FF2640B9B3}" srcOrd="1" destOrd="0" presId="urn:microsoft.com/office/officeart/2005/8/layout/lProcess2"/>
    <dgm:cxn modelId="{442D3D59-4E40-48F8-896D-AD4D7204A8CE}" type="presParOf" srcId="{8AADE251-8890-489C-A539-AC528110D36F}" destId="{8E626CF6-561A-48F8-AC3F-4032148212F5}" srcOrd="2" destOrd="0" presId="urn:microsoft.com/office/officeart/2005/8/layout/lProcess2"/>
    <dgm:cxn modelId="{476D3EDD-5857-4893-96F3-41B60CEC2DA9}" type="presParOf" srcId="{8AADE251-8890-489C-A539-AC528110D36F}" destId="{4C2F4354-9DA9-45A0-A5C6-1636C5331C91}" srcOrd="3" destOrd="0" presId="urn:microsoft.com/office/officeart/2005/8/layout/lProcess2"/>
    <dgm:cxn modelId="{28E0712F-3B3E-4505-A777-F2F8CE0621A1}" type="presParOf" srcId="{8AADE251-8890-489C-A539-AC528110D36F}" destId="{D7EE7448-450E-47D2-BA41-FF3B67ECACDD}" srcOrd="4" destOrd="0" presId="urn:microsoft.com/office/officeart/2005/8/layout/lProcess2"/>
    <dgm:cxn modelId="{D5667E60-C6FF-4CAC-9C0C-D1EEF5D840CD}" type="presParOf" srcId="{8AADE251-8890-489C-A539-AC528110D36F}" destId="{F71E3E5B-FB84-4609-86A6-6375CB2CDD95}" srcOrd="5" destOrd="0" presId="urn:microsoft.com/office/officeart/2005/8/layout/lProcess2"/>
    <dgm:cxn modelId="{F5DB8C2D-FEEF-4490-86E4-8DC4E6DFB6E2}" type="presParOf" srcId="{8AADE251-8890-489C-A539-AC528110D36F}" destId="{6F37FA9B-2356-4D15-B558-48186D3F4545}" srcOrd="6" destOrd="0" presId="urn:microsoft.com/office/officeart/2005/8/layout/lProcess2"/>
    <dgm:cxn modelId="{EE59F945-6F88-4937-84D2-82FD733C129C}" type="presParOf" srcId="{8AADE251-8890-489C-A539-AC528110D36F}" destId="{BACEBDEB-BD21-4B95-A7DB-13BA64CA0D87}" srcOrd="7" destOrd="0" presId="urn:microsoft.com/office/officeart/2005/8/layout/lProcess2"/>
    <dgm:cxn modelId="{DA499E85-5FAB-4780-A43D-F5F4E05ED835}" type="presParOf" srcId="{8AADE251-8890-489C-A539-AC528110D36F}" destId="{970DB8BB-B0B1-405F-9CB7-F32F97630879}" srcOrd="8" destOrd="0" presId="urn:microsoft.com/office/officeart/2005/8/layout/lProcess2"/>
    <dgm:cxn modelId="{E923D9F0-D8EC-46DD-86FB-81CD7782EE8A}" type="presParOf" srcId="{8AADE251-8890-489C-A539-AC528110D36F}" destId="{02BD752B-EC18-4039-946F-BC0962CDAF60}" srcOrd="9" destOrd="0" presId="urn:microsoft.com/office/officeart/2005/8/layout/lProcess2"/>
    <dgm:cxn modelId="{207D8E09-4D2D-4DAB-91CA-6C62FB40CE68}" type="presParOf" srcId="{8AADE251-8890-489C-A539-AC528110D36F}" destId="{6EA9D85B-0F26-445F-857C-CC30C3B6D5AC}" srcOrd="10" destOrd="0" presId="urn:microsoft.com/office/officeart/2005/8/layout/lProcess2"/>
    <dgm:cxn modelId="{D0878F61-FE6A-4864-8644-BAB761FEDF59}" type="presParOf" srcId="{8AADE251-8890-489C-A539-AC528110D36F}" destId="{18E8F73A-8823-426D-B6B6-260FF322704B}" srcOrd="11" destOrd="0" presId="urn:microsoft.com/office/officeart/2005/8/layout/lProcess2"/>
    <dgm:cxn modelId="{DFBA7BCE-3BF3-4749-96A9-A378A8FA3D96}" type="presParOf" srcId="{8AADE251-8890-489C-A539-AC528110D36F}" destId="{2CA9ABE7-26BE-4176-9CCB-E85A52F65EF9}" srcOrd="12" destOrd="0" presId="urn:microsoft.com/office/officeart/2005/8/layout/lProcess2"/>
    <dgm:cxn modelId="{F4CE0135-4DE1-42C1-B4C2-A2F37AF02116}" type="presParOf" srcId="{8AADE251-8890-489C-A539-AC528110D36F}" destId="{DC72D0A0-FE4F-4894-B6D7-24288A718586}" srcOrd="13" destOrd="0" presId="urn:microsoft.com/office/officeart/2005/8/layout/lProcess2"/>
    <dgm:cxn modelId="{2A1C2DFB-6D57-43D4-B6B8-6FED182470E4}" type="presParOf" srcId="{8AADE251-8890-489C-A539-AC528110D36F}" destId="{ED721F9E-DAD0-448F-B7D2-4D5B7F9F5412}" srcOrd="14" destOrd="0" presId="urn:microsoft.com/office/officeart/2005/8/layout/lProcess2"/>
    <dgm:cxn modelId="{B7D5B86F-7692-45A3-80F9-94C6AE458DDB}" type="presParOf" srcId="{8AADE251-8890-489C-A539-AC528110D36F}" destId="{23425D0B-D4A9-410F-9C85-F0C90232AE67}" srcOrd="15" destOrd="0" presId="urn:microsoft.com/office/officeart/2005/8/layout/lProcess2"/>
    <dgm:cxn modelId="{9CB918A3-B618-4042-9535-B2273386092F}" type="presParOf" srcId="{8AADE251-8890-489C-A539-AC528110D36F}" destId="{B7F1259A-C49D-4FB8-9669-F608B0E52E9D}" srcOrd="16" destOrd="0" presId="urn:microsoft.com/office/officeart/2005/8/layout/lProcess2"/>
    <dgm:cxn modelId="{01C27405-8D53-4D1F-930E-8A45C7616117}" type="presParOf" srcId="{CB4BEFC3-FF88-4FA8-8957-041A4FE4779D}" destId="{05909A04-977F-47B8-BDED-2CFB6D4BAC4B}" srcOrd="1" destOrd="0" presId="urn:microsoft.com/office/officeart/2005/8/layout/lProcess2"/>
    <dgm:cxn modelId="{6EA413D5-3103-4C29-9F00-96AB59FAAC0E}" type="presParOf" srcId="{CB4BEFC3-FF88-4FA8-8957-041A4FE4779D}" destId="{9E6A45D9-0BBB-4BCE-8BD2-62737A4B6FAD}" srcOrd="2" destOrd="0" presId="urn:microsoft.com/office/officeart/2005/8/layout/lProcess2"/>
    <dgm:cxn modelId="{DDC67DE8-4757-47C6-B56F-0C3D724B6E4E}" type="presParOf" srcId="{9E6A45D9-0BBB-4BCE-8BD2-62737A4B6FAD}" destId="{7083ED85-6F12-4B5F-9F62-40A711ADBCB7}" srcOrd="0" destOrd="0" presId="urn:microsoft.com/office/officeart/2005/8/layout/lProcess2"/>
    <dgm:cxn modelId="{FF35CC54-9A33-4D79-AFB3-71A5CEFE18E6}" type="presParOf" srcId="{9E6A45D9-0BBB-4BCE-8BD2-62737A4B6FAD}" destId="{9D538D54-2DC2-4D36-AA3E-8856E0886DC7}" srcOrd="1" destOrd="0" presId="urn:microsoft.com/office/officeart/2005/8/layout/lProcess2"/>
    <dgm:cxn modelId="{D04651FB-AE74-40FF-8EE5-01BD7394007C}" type="presParOf" srcId="{9E6A45D9-0BBB-4BCE-8BD2-62737A4B6FAD}" destId="{47B2516E-8520-487D-BB66-BB695F416D64}" srcOrd="2" destOrd="0" presId="urn:microsoft.com/office/officeart/2005/8/layout/lProcess2"/>
    <dgm:cxn modelId="{F7BA0BD0-4110-4EB3-9390-527B2BE7B2A8}" type="presParOf" srcId="{47B2516E-8520-487D-BB66-BB695F416D64}" destId="{D1992A02-DA1D-49E9-B122-AFD3306C6C40}" srcOrd="0" destOrd="0" presId="urn:microsoft.com/office/officeart/2005/8/layout/lProcess2"/>
    <dgm:cxn modelId="{47F830F3-F515-4EE6-BC6D-C658E4B1B2F2}" type="presParOf" srcId="{D1992A02-DA1D-49E9-B122-AFD3306C6C40}" destId="{DD4D21A1-F3BE-4802-BB5B-CF807A059346}" srcOrd="0" destOrd="0" presId="urn:microsoft.com/office/officeart/2005/8/layout/lProcess2"/>
    <dgm:cxn modelId="{013DC037-9A10-42DF-A53F-999C0D40FF4F}" type="presParOf" srcId="{D1992A02-DA1D-49E9-B122-AFD3306C6C40}" destId="{FF12F501-8C47-4595-AB90-ECC4ECD456AD}" srcOrd="1" destOrd="0" presId="urn:microsoft.com/office/officeart/2005/8/layout/lProcess2"/>
    <dgm:cxn modelId="{2DF34B2C-9B78-48EC-8DFD-4775CA31B4BB}" type="presParOf" srcId="{D1992A02-DA1D-49E9-B122-AFD3306C6C40}" destId="{0087C85C-7576-4D89-AAC1-35B96E91E0E2}" srcOrd="2" destOrd="0" presId="urn:microsoft.com/office/officeart/2005/8/layout/lProcess2"/>
    <dgm:cxn modelId="{4C1156A6-67D1-445D-8450-A6FC512ADD21}" type="presParOf" srcId="{D1992A02-DA1D-49E9-B122-AFD3306C6C40}" destId="{C364A3EC-52FD-4572-B9E8-A337C95A038A}" srcOrd="3" destOrd="0" presId="urn:microsoft.com/office/officeart/2005/8/layout/lProcess2"/>
    <dgm:cxn modelId="{432F8AFF-1F42-4D3A-93BC-E1F1B83BC26C}" type="presParOf" srcId="{D1992A02-DA1D-49E9-B122-AFD3306C6C40}" destId="{19C053FD-74DF-4C82-9E0A-38DF4D7E85E2}" srcOrd="4" destOrd="0" presId="urn:microsoft.com/office/officeart/2005/8/layout/lProcess2"/>
    <dgm:cxn modelId="{CB8BB1C3-50C1-4CEB-8E41-83E890B50649}" type="presParOf" srcId="{D1992A02-DA1D-49E9-B122-AFD3306C6C40}" destId="{6E5FFF08-3DC4-44ED-8021-6AF8981CCA42}" srcOrd="5" destOrd="0" presId="urn:microsoft.com/office/officeart/2005/8/layout/lProcess2"/>
    <dgm:cxn modelId="{38EC1AD1-7388-4D3B-B050-7279A3AB2E27}" type="presParOf" srcId="{D1992A02-DA1D-49E9-B122-AFD3306C6C40}" destId="{CF7ABCF7-5B16-4551-B4E1-2FCA28156559}" srcOrd="6" destOrd="0" presId="urn:microsoft.com/office/officeart/2005/8/layout/lProcess2"/>
    <dgm:cxn modelId="{373CDB59-6263-4730-9AE1-A5204199DAB4}" type="presParOf" srcId="{D1992A02-DA1D-49E9-B122-AFD3306C6C40}" destId="{3875888D-8218-4DDB-99FE-5C556A26FAB8}" srcOrd="7" destOrd="0" presId="urn:microsoft.com/office/officeart/2005/8/layout/lProcess2"/>
    <dgm:cxn modelId="{8917C3CE-23F2-4C7D-80BF-D48E65F6990C}" type="presParOf" srcId="{D1992A02-DA1D-49E9-B122-AFD3306C6C40}" destId="{90B332A2-18E6-4920-B42D-9F8D1F929576}" srcOrd="8" destOrd="0" presId="urn:microsoft.com/office/officeart/2005/8/layout/lProcess2"/>
    <dgm:cxn modelId="{62FCC2D9-CF27-444F-A2F3-2654804D0F00}" type="presParOf" srcId="{D1992A02-DA1D-49E9-B122-AFD3306C6C40}" destId="{BA5E76FF-C843-43D1-9828-DDF8F21F7023}" srcOrd="9" destOrd="0" presId="urn:microsoft.com/office/officeart/2005/8/layout/lProcess2"/>
    <dgm:cxn modelId="{70EB8814-7C45-48D8-907F-3904F19F06C7}" type="presParOf" srcId="{D1992A02-DA1D-49E9-B122-AFD3306C6C40}" destId="{DA748581-8655-43CB-82B8-02A3202C3A8B}" srcOrd="10" destOrd="0" presId="urn:microsoft.com/office/officeart/2005/8/layout/lProcess2"/>
    <dgm:cxn modelId="{C874CA8E-2297-4D48-8994-B7D83DAC32C9}" type="presParOf" srcId="{D1992A02-DA1D-49E9-B122-AFD3306C6C40}" destId="{026852C1-D985-417B-A785-C12F232639D0}" srcOrd="11" destOrd="0" presId="urn:microsoft.com/office/officeart/2005/8/layout/lProcess2"/>
    <dgm:cxn modelId="{1473A3B4-82CA-48D6-8EF2-703B11AF7209}" type="presParOf" srcId="{D1992A02-DA1D-49E9-B122-AFD3306C6C40}" destId="{C86C46F5-74CB-476B-9E37-62627E1FEF6B}" srcOrd="12" destOrd="0" presId="urn:microsoft.com/office/officeart/2005/8/layout/lProcess2"/>
    <dgm:cxn modelId="{31DFE9CA-E254-4961-A034-E009A8A502C9}" type="presParOf" srcId="{D1992A02-DA1D-49E9-B122-AFD3306C6C40}" destId="{A8DE0324-28B1-49CE-B607-F1548FF50294}" srcOrd="13" destOrd="0" presId="urn:microsoft.com/office/officeart/2005/8/layout/lProcess2"/>
    <dgm:cxn modelId="{D7E0ABC9-8797-4591-9CBE-8233023FDBEA}" type="presParOf" srcId="{D1992A02-DA1D-49E9-B122-AFD3306C6C40}" destId="{929EA859-D56C-494A-B544-4BD6E1E19DD4}" srcOrd="14" destOrd="0" presId="urn:microsoft.com/office/officeart/2005/8/layout/lProcess2"/>
    <dgm:cxn modelId="{C09F36F9-96B1-43CC-AD84-C3729D2EA9D9}" type="presParOf" srcId="{CB4BEFC3-FF88-4FA8-8957-041A4FE4779D}" destId="{8CCE54C0-AF88-4E34-9511-4F6719361F9A}" srcOrd="3" destOrd="0" presId="urn:microsoft.com/office/officeart/2005/8/layout/lProcess2"/>
    <dgm:cxn modelId="{C49700FE-360E-4986-9CCD-D0C4079D7094}" type="presParOf" srcId="{CB4BEFC3-FF88-4FA8-8957-041A4FE4779D}" destId="{52AE0A06-79F2-401C-B1C7-8E2F9369117B}" srcOrd="4" destOrd="0" presId="urn:microsoft.com/office/officeart/2005/8/layout/lProcess2"/>
    <dgm:cxn modelId="{7ECB81DB-AD72-461B-AAEC-1E8F8D93F073}" type="presParOf" srcId="{52AE0A06-79F2-401C-B1C7-8E2F9369117B}" destId="{20A85503-9C9A-4CC1-8358-FE2B41286605}" srcOrd="0" destOrd="0" presId="urn:microsoft.com/office/officeart/2005/8/layout/lProcess2"/>
    <dgm:cxn modelId="{67CA1863-04CA-44BA-88C3-6F20F872EAA5}" type="presParOf" srcId="{52AE0A06-79F2-401C-B1C7-8E2F9369117B}" destId="{B5A165D2-C428-4ADA-8052-A1B3AEDF749B}" srcOrd="1" destOrd="0" presId="urn:microsoft.com/office/officeart/2005/8/layout/lProcess2"/>
    <dgm:cxn modelId="{0EBE5EC6-F835-42DD-BA5B-735A6D6867A6}" type="presParOf" srcId="{52AE0A06-79F2-401C-B1C7-8E2F9369117B}" destId="{715FD09C-B3E8-4D87-B2A3-ABBCB8E76FEE}" srcOrd="2" destOrd="0" presId="urn:microsoft.com/office/officeart/2005/8/layout/lProcess2"/>
    <dgm:cxn modelId="{84DADE9F-545F-4274-8BE5-B17600D779B1}" type="presParOf" srcId="{715FD09C-B3E8-4D87-B2A3-ABBCB8E76FEE}" destId="{3A2654C4-8704-4BDC-9E11-EB75FF25DD65}" srcOrd="0" destOrd="0" presId="urn:microsoft.com/office/officeart/2005/8/layout/lProcess2"/>
    <dgm:cxn modelId="{508CCB20-75E9-413B-9C32-660943F67A95}" type="presParOf" srcId="{3A2654C4-8704-4BDC-9E11-EB75FF25DD65}" destId="{28FD1157-DBE1-4AFC-B774-38F052308558}" srcOrd="0" destOrd="0" presId="urn:microsoft.com/office/officeart/2005/8/layout/lProcess2"/>
    <dgm:cxn modelId="{41AE12D7-9CEF-4A74-BE68-844689CBD688}" type="presParOf" srcId="{3A2654C4-8704-4BDC-9E11-EB75FF25DD65}" destId="{B184A6F9-949C-448D-8C76-FFC98BC4D196}" srcOrd="1" destOrd="0" presId="urn:microsoft.com/office/officeart/2005/8/layout/lProcess2"/>
    <dgm:cxn modelId="{7CF8E53B-3223-4D12-B195-D6767681BBF5}" type="presParOf" srcId="{3A2654C4-8704-4BDC-9E11-EB75FF25DD65}" destId="{55FFE1B7-2B55-4999-A795-D691D45F91A7}" srcOrd="2" destOrd="0" presId="urn:microsoft.com/office/officeart/2005/8/layout/lProcess2"/>
    <dgm:cxn modelId="{6BD2DF05-96A1-424E-8510-D01FEE8E41B9}" type="presParOf" srcId="{3A2654C4-8704-4BDC-9E11-EB75FF25DD65}" destId="{90ABF57D-22C1-4262-A224-2CB29186A4BA}" srcOrd="3" destOrd="0" presId="urn:microsoft.com/office/officeart/2005/8/layout/lProcess2"/>
    <dgm:cxn modelId="{B70F3148-2527-47A2-B8FD-87CFC858089C}" type="presParOf" srcId="{3A2654C4-8704-4BDC-9E11-EB75FF25DD65}" destId="{3362C9CE-AB3F-4E94-9113-85E00DE4C6FA}" srcOrd="4" destOrd="0" presId="urn:microsoft.com/office/officeart/2005/8/layout/lProcess2"/>
    <dgm:cxn modelId="{CD9EBBF0-7158-4C93-8660-F7D80A18E106}" type="presParOf" srcId="{3A2654C4-8704-4BDC-9E11-EB75FF25DD65}" destId="{C6A3154E-B878-4B79-BF46-0557287BB51B}" srcOrd="5" destOrd="0" presId="urn:microsoft.com/office/officeart/2005/8/layout/lProcess2"/>
    <dgm:cxn modelId="{4A48B07E-C67C-4982-8BC8-1657B4352057}" type="presParOf" srcId="{3A2654C4-8704-4BDC-9E11-EB75FF25DD65}" destId="{2844C706-946E-4C20-9C33-4B5A15E07387}" srcOrd="6" destOrd="0" presId="urn:microsoft.com/office/officeart/2005/8/layout/lProcess2"/>
    <dgm:cxn modelId="{21E56D5B-8521-41B9-8FF5-09A6C7982C09}" type="presParOf" srcId="{3A2654C4-8704-4BDC-9E11-EB75FF25DD65}" destId="{F6EECFAB-FBDC-4362-ABC5-BB878B2F0631}" srcOrd="7" destOrd="0" presId="urn:microsoft.com/office/officeart/2005/8/layout/lProcess2"/>
    <dgm:cxn modelId="{4BE451B1-1B75-425E-93C0-97407A5A27B0}" type="presParOf" srcId="{3A2654C4-8704-4BDC-9E11-EB75FF25DD65}" destId="{661FAC7A-67B6-4A9F-9B6A-9AF6E1EAE63B}" srcOrd="8" destOrd="0" presId="urn:microsoft.com/office/officeart/2005/8/layout/lProcess2"/>
    <dgm:cxn modelId="{578552FE-165D-445D-BBD2-E2BC3C8A3849}" type="presParOf" srcId="{3A2654C4-8704-4BDC-9E11-EB75FF25DD65}" destId="{E28BFB47-AD5E-4756-8C68-5A42F43CBDEE}" srcOrd="9" destOrd="0" presId="urn:microsoft.com/office/officeart/2005/8/layout/lProcess2"/>
    <dgm:cxn modelId="{4B8C8520-4523-41B6-8165-28B0776C37FB}" type="presParOf" srcId="{3A2654C4-8704-4BDC-9E11-EB75FF25DD65}" destId="{031B4C5A-20CC-44ED-BE76-94E5A6215D3B}" srcOrd="10" destOrd="0" presId="urn:microsoft.com/office/officeart/2005/8/layout/lProcess2"/>
    <dgm:cxn modelId="{1A1DB723-CB84-4A85-A22E-7FACD9759415}" type="presParOf" srcId="{3A2654C4-8704-4BDC-9E11-EB75FF25DD65}" destId="{BDC34EA9-4299-4E2A-8F0E-082537B58BF4}" srcOrd="11" destOrd="0" presId="urn:microsoft.com/office/officeart/2005/8/layout/lProcess2"/>
    <dgm:cxn modelId="{F9E713C7-BBF9-4B4B-871C-A6A7E43322DD}" type="presParOf" srcId="{3A2654C4-8704-4BDC-9E11-EB75FF25DD65}" destId="{6C1360FB-CFED-4EDE-A587-D4E0604842AC}" srcOrd="12" destOrd="0" presId="urn:microsoft.com/office/officeart/2005/8/layout/lProcess2"/>
    <dgm:cxn modelId="{AE945D61-B9E5-4E22-9936-F31B4AC4CC0A}" type="presParOf" srcId="{3A2654C4-8704-4BDC-9E11-EB75FF25DD65}" destId="{71A659A8-2E0C-4B11-914A-F758AB21F64A}" srcOrd="13" destOrd="0" presId="urn:microsoft.com/office/officeart/2005/8/layout/lProcess2"/>
    <dgm:cxn modelId="{0A9C7B96-FA6D-4B22-8862-094E5525DB80}" type="presParOf" srcId="{3A2654C4-8704-4BDC-9E11-EB75FF25DD65}" destId="{D152E666-D9D8-43A9-B278-673E25C2A4C3}" srcOrd="14" destOrd="0" presId="urn:microsoft.com/office/officeart/2005/8/layout/lProcess2"/>
    <dgm:cxn modelId="{5CD35D39-D36E-415B-B9EC-9D277815D91E}" type="presParOf" srcId="{CB4BEFC3-FF88-4FA8-8957-041A4FE4779D}" destId="{EDBC260F-4DD6-4E51-BC8E-D07BF3197D61}" srcOrd="5" destOrd="0" presId="urn:microsoft.com/office/officeart/2005/8/layout/lProcess2"/>
    <dgm:cxn modelId="{BD32529B-E835-4A9F-8AB9-74CC842750CB}" type="presParOf" srcId="{CB4BEFC3-FF88-4FA8-8957-041A4FE4779D}" destId="{A0FDB2A3-8144-43EC-854B-4E4A38FDDE9E}" srcOrd="6" destOrd="0" presId="urn:microsoft.com/office/officeart/2005/8/layout/lProcess2"/>
    <dgm:cxn modelId="{25C1B9C8-A056-4C4B-B00A-D65EBD303A74}" type="presParOf" srcId="{A0FDB2A3-8144-43EC-854B-4E4A38FDDE9E}" destId="{DCCE76D2-D55A-41B0-9270-9846A01C494F}" srcOrd="0" destOrd="0" presId="urn:microsoft.com/office/officeart/2005/8/layout/lProcess2"/>
    <dgm:cxn modelId="{0E420B5D-40DA-48A4-AC02-EADAE7ACFB1A}" type="presParOf" srcId="{A0FDB2A3-8144-43EC-854B-4E4A38FDDE9E}" destId="{97808465-01C2-43AE-A7E2-1D19740D7483}" srcOrd="1" destOrd="0" presId="urn:microsoft.com/office/officeart/2005/8/layout/lProcess2"/>
    <dgm:cxn modelId="{0C47C6CE-551D-4798-8A6B-13B5FFF62010}" type="presParOf" srcId="{A0FDB2A3-8144-43EC-854B-4E4A38FDDE9E}" destId="{7F328ADA-E292-46DF-BA09-F6ED3795F0FD}" srcOrd="2" destOrd="0" presId="urn:microsoft.com/office/officeart/2005/8/layout/lProcess2"/>
    <dgm:cxn modelId="{B68FEB61-826D-49F8-A9D7-0DCEE5B9CC3C}" type="presParOf" srcId="{7F328ADA-E292-46DF-BA09-F6ED3795F0FD}" destId="{6D7E4622-0E6E-4857-B2CD-745955F86EEC}" srcOrd="0" destOrd="0" presId="urn:microsoft.com/office/officeart/2005/8/layout/lProcess2"/>
    <dgm:cxn modelId="{2315E077-6307-4EE7-8E46-8FBDB95855CC}" type="presParOf" srcId="{6D7E4622-0E6E-4857-B2CD-745955F86EEC}" destId="{67BDC20A-0EE9-4B69-A390-36A60B301939}" srcOrd="0" destOrd="0" presId="urn:microsoft.com/office/officeart/2005/8/layout/lProcess2"/>
    <dgm:cxn modelId="{EE9ECCB2-EBCD-47FB-9AD8-88D0F6FC58DA}" type="presParOf" srcId="{6D7E4622-0E6E-4857-B2CD-745955F86EEC}" destId="{1FC8E9D8-51C7-4090-AD8F-230AC631DAF7}" srcOrd="1" destOrd="0" presId="urn:microsoft.com/office/officeart/2005/8/layout/lProcess2"/>
    <dgm:cxn modelId="{5A0207AE-67D1-422B-8441-ACA30F37167D}" type="presParOf" srcId="{6D7E4622-0E6E-4857-B2CD-745955F86EEC}" destId="{E3030CC1-59F6-4B9F-968B-7629FD40C197}" srcOrd="2" destOrd="0" presId="urn:microsoft.com/office/officeart/2005/8/layout/lProcess2"/>
    <dgm:cxn modelId="{6FE078F1-2C36-413C-99B0-76A55DA70051}" type="presParOf" srcId="{6D7E4622-0E6E-4857-B2CD-745955F86EEC}" destId="{E2CAEBCF-45B7-4D35-BE68-B1CAB96B0257}" srcOrd="3" destOrd="0" presId="urn:microsoft.com/office/officeart/2005/8/layout/lProcess2"/>
    <dgm:cxn modelId="{039545E9-2FC7-42F4-A052-3342A3397937}" type="presParOf" srcId="{6D7E4622-0E6E-4857-B2CD-745955F86EEC}" destId="{0D38E284-0902-4A98-BD41-BBCD828E1894}" srcOrd="4" destOrd="0" presId="urn:microsoft.com/office/officeart/2005/8/layout/lProcess2"/>
    <dgm:cxn modelId="{256EC587-2FB2-42CC-B288-4A028F7489CD}" type="presParOf" srcId="{6D7E4622-0E6E-4857-B2CD-745955F86EEC}" destId="{7CF2D483-C940-4114-B3CB-3DF3ACC4BC3D}" srcOrd="5" destOrd="0" presId="urn:microsoft.com/office/officeart/2005/8/layout/lProcess2"/>
    <dgm:cxn modelId="{6B837FB8-4EE8-462F-B0C8-2F90FFEADBA7}" type="presParOf" srcId="{6D7E4622-0E6E-4857-B2CD-745955F86EEC}" destId="{6FF19DE8-BBB0-4B4E-B4CF-BA9EF7CFB379}" srcOrd="6" destOrd="0" presId="urn:microsoft.com/office/officeart/2005/8/layout/lProcess2"/>
    <dgm:cxn modelId="{6EE6927C-22EF-4066-8CC9-23ED010C3849}" type="presParOf" srcId="{6D7E4622-0E6E-4857-B2CD-745955F86EEC}" destId="{BF10D393-2F82-4E38-B490-956A844715C0}" srcOrd="7" destOrd="0" presId="urn:microsoft.com/office/officeart/2005/8/layout/lProcess2"/>
    <dgm:cxn modelId="{888ABEDC-13CD-45E6-926E-AACAEC5D167C}" type="presParOf" srcId="{6D7E4622-0E6E-4857-B2CD-745955F86EEC}" destId="{10C396EE-2E36-4D4E-9015-15C96CC110B6}" srcOrd="8" destOrd="0" presId="urn:microsoft.com/office/officeart/2005/8/layout/lProcess2"/>
    <dgm:cxn modelId="{8672158E-4A20-4026-AEDD-249E65333437}" type="presParOf" srcId="{6D7E4622-0E6E-4857-B2CD-745955F86EEC}" destId="{1B8F9FAC-56F2-488D-9354-A24BA518F1EB}" srcOrd="9" destOrd="0" presId="urn:microsoft.com/office/officeart/2005/8/layout/lProcess2"/>
    <dgm:cxn modelId="{09507A16-64D5-40E9-A4FA-9D0BA3D84E82}" type="presParOf" srcId="{6D7E4622-0E6E-4857-B2CD-745955F86EEC}" destId="{9397C9DE-4FC3-458E-ACD5-4BC43A58E17F}" srcOrd="10" destOrd="0" presId="urn:microsoft.com/office/officeart/2005/8/layout/lProcess2"/>
    <dgm:cxn modelId="{6BF618E4-0A1E-4AEB-845C-822696522051}" type="presParOf" srcId="{6D7E4622-0E6E-4857-B2CD-745955F86EEC}" destId="{1DAE95B4-2EB8-4B14-956E-DF3D57F9400C}" srcOrd="11" destOrd="0" presId="urn:microsoft.com/office/officeart/2005/8/layout/lProcess2"/>
    <dgm:cxn modelId="{94909564-11FA-4C15-821E-F51334A120C4}" type="presParOf" srcId="{6D7E4622-0E6E-4857-B2CD-745955F86EEC}" destId="{450AE74C-85B9-4B4E-A186-F530A47D1078}" srcOrd="12" destOrd="0" presId="urn:microsoft.com/office/officeart/2005/8/layout/lProcess2"/>
    <dgm:cxn modelId="{0A78E3EB-5C21-4234-80CB-3BFC241EF26E}" type="presParOf" srcId="{6D7E4622-0E6E-4857-B2CD-745955F86EEC}" destId="{BD178CB3-4416-46A8-ADD9-C2C6EFACE2FA}" srcOrd="13" destOrd="0" presId="urn:microsoft.com/office/officeart/2005/8/layout/lProcess2"/>
    <dgm:cxn modelId="{1E4971E7-67DE-4657-8BAA-6EA3DA32C0BA}" type="presParOf" srcId="{6D7E4622-0E6E-4857-B2CD-745955F86EEC}" destId="{B3806B1A-A57D-4721-8C9C-91EF5DCAC12B}" srcOrd="14" destOrd="0" presId="urn:microsoft.com/office/officeart/2005/8/layout/lProcess2"/>
    <dgm:cxn modelId="{302C27BB-0E19-421C-9C29-E80B3C5BCEF9}" type="presParOf" srcId="{6D7E4622-0E6E-4857-B2CD-745955F86EEC}" destId="{F312FEF5-5146-4DE1-9F45-66774EB5D80C}" srcOrd="15" destOrd="0" presId="urn:microsoft.com/office/officeart/2005/8/layout/lProcess2"/>
    <dgm:cxn modelId="{EF59166C-9E5C-410E-B410-FD9E9A450F4C}" type="presParOf" srcId="{6D7E4622-0E6E-4857-B2CD-745955F86EEC}" destId="{21458619-4A2A-4E7E-9F1E-2661EDE4B5F6}" srcOrd="1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8D300C-7C41-44C8-9F88-03D2F5B48C3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kumimoji="1" lang="ja-JP" altLang="en-US"/>
        </a:p>
      </dgm:t>
    </dgm:pt>
    <dgm:pt modelId="{73D90B8E-8E89-4C5E-B6B0-0497D12BB656}">
      <dgm:prSet phldrT="[テキスト]" custT="1"/>
      <dgm:spPr>
        <a:xfrm>
          <a:off x="369" y="0"/>
          <a:ext cx="362225" cy="4788693"/>
        </a:xfrm>
        <a:noFill/>
        <a:ln>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effectLst/>
      </dgm:spPr>
      <dgm:t>
        <a:bodyPr/>
        <a:lstStyle/>
        <a:p>
          <a:pPr algn="l"/>
          <a:r>
            <a:rPr kumimoji="1" lang="ja-JP" altLang="en-US" sz="600" dirty="0" smtClean="0">
              <a:solidFill>
                <a:sysClr val="windowText" lastClr="000000">
                  <a:hueOff val="0"/>
                  <a:satOff val="0"/>
                  <a:lumOff val="0"/>
                  <a:alphaOff val="0"/>
                </a:sysClr>
              </a:solidFill>
              <a:latin typeface="Calibri"/>
              <a:ea typeface="ＭＳ Ｐゴシック"/>
              <a:cs typeface="+mn-cs"/>
            </a:rPr>
            <a:t>ＫＡＢＣ</a:t>
          </a:r>
          <a:r>
            <a:rPr kumimoji="1" lang="en-US" altLang="ja-JP" sz="600" dirty="0" smtClean="0">
              <a:solidFill>
                <a:sysClr val="windowText" lastClr="000000">
                  <a:hueOff val="0"/>
                  <a:satOff val="0"/>
                  <a:lumOff val="0"/>
                  <a:alphaOff val="0"/>
                </a:sysClr>
              </a:solidFill>
              <a:latin typeface="Calibri"/>
              <a:ea typeface="ＭＳ Ｐゴシック"/>
              <a:cs typeface="+mn-cs"/>
            </a:rPr>
            <a:t>-Ⅱ</a:t>
          </a:r>
        </a:p>
        <a:p>
          <a:pPr algn="l"/>
          <a:r>
            <a:rPr kumimoji="1" lang="ja-JP" altLang="en-US" sz="600" dirty="0" smtClean="0">
              <a:solidFill>
                <a:sysClr val="windowText" lastClr="000000">
                  <a:hueOff val="0"/>
                  <a:satOff val="0"/>
                  <a:lumOff val="0"/>
                  <a:alphaOff val="0"/>
                </a:sysClr>
              </a:solidFill>
              <a:latin typeface="Calibri"/>
              <a:ea typeface="ＭＳ Ｐゴシック"/>
              <a:cs typeface="+mn-cs"/>
            </a:rPr>
            <a:t>（多面的な認知）</a:t>
          </a:r>
          <a:endParaRPr kumimoji="1" lang="ja-JP" altLang="en-US" sz="600" dirty="0">
            <a:solidFill>
              <a:sysClr val="windowText" lastClr="000000">
                <a:hueOff val="0"/>
                <a:satOff val="0"/>
                <a:lumOff val="0"/>
                <a:alphaOff val="0"/>
              </a:sysClr>
            </a:solidFill>
            <a:latin typeface="Calibri"/>
            <a:ea typeface="ＭＳ Ｐゴシック"/>
            <a:cs typeface="+mn-cs"/>
          </a:endParaRPr>
        </a:p>
      </dgm:t>
    </dgm:pt>
    <dgm:pt modelId="{1003C72E-BABB-443D-B569-5D67EAD520A6}" type="parTrans" cxnId="{35078BF0-8CD1-41BE-A6A2-FE6CB1DD111A}">
      <dgm:prSet/>
      <dgm:spPr/>
      <dgm:t>
        <a:bodyPr/>
        <a:lstStyle/>
        <a:p>
          <a:endParaRPr kumimoji="1" lang="ja-JP" altLang="en-US"/>
        </a:p>
      </dgm:t>
    </dgm:pt>
    <dgm:pt modelId="{232429A2-01F5-4533-A9FC-DF7AFD8F0702}" type="sibTrans" cxnId="{35078BF0-8CD1-41BE-A6A2-FE6CB1DD111A}">
      <dgm:prSet/>
      <dgm:spPr/>
      <dgm:t>
        <a:bodyPr/>
        <a:lstStyle/>
        <a:p>
          <a:endParaRPr kumimoji="1" lang="ja-JP" altLang="en-US"/>
        </a:p>
      </dgm:t>
    </dgm:pt>
    <dgm:pt modelId="{38152765-C6B5-4591-982C-554BF3650261}">
      <dgm:prSet phldrT="[テキスト]" custT="1"/>
      <dgm:spPr>
        <a:xfrm>
          <a:off x="44911" y="1401807"/>
          <a:ext cx="289780" cy="350409"/>
        </a:xfrm>
        <a:noFill/>
        <a:ln w="6350" cap="flat" cmpd="sng" algn="ctr">
          <a:solidFill>
            <a:sysClr val="windowText" lastClr="000000"/>
          </a:solidFill>
          <a:prstDash val="solid"/>
        </a:ln>
        <a:effectLst/>
      </dgm:spPr>
      <dgm:t>
        <a:bodyPr/>
        <a:lstStyle/>
        <a:p>
          <a:r>
            <a:rPr kumimoji="1" lang="ja-JP" altLang="en-US" sz="600" dirty="0" smtClean="0">
              <a:solidFill>
                <a:sysClr val="windowText" lastClr="000000"/>
              </a:solidFill>
              <a:latin typeface="Calibri"/>
              <a:ea typeface="ＭＳ Ｐゴシック"/>
              <a:cs typeface="+mn-cs"/>
            </a:rPr>
            <a:t>継次</a:t>
          </a:r>
          <a:endParaRPr kumimoji="1" lang="ja-JP" altLang="en-US" sz="600" dirty="0">
            <a:solidFill>
              <a:sysClr val="windowText" lastClr="000000"/>
            </a:solidFill>
            <a:latin typeface="Calibri"/>
            <a:ea typeface="ＭＳ Ｐゴシック"/>
            <a:cs typeface="+mn-cs"/>
          </a:endParaRPr>
        </a:p>
      </dgm:t>
    </dgm:pt>
    <dgm:pt modelId="{10BC7BCC-2385-44A3-902C-CB227F0D26C0}" type="parTrans" cxnId="{1C8FC568-61FB-409C-81E3-6AD287B88CC9}">
      <dgm:prSet/>
      <dgm:spPr/>
      <dgm:t>
        <a:bodyPr/>
        <a:lstStyle/>
        <a:p>
          <a:endParaRPr kumimoji="1" lang="ja-JP" altLang="en-US"/>
        </a:p>
      </dgm:t>
    </dgm:pt>
    <dgm:pt modelId="{87E50757-9F7B-496B-9CA9-915FB82F5CA1}" type="sibTrans" cxnId="{1C8FC568-61FB-409C-81E3-6AD287B88CC9}">
      <dgm:prSet/>
      <dgm:spPr/>
      <dgm:t>
        <a:bodyPr/>
        <a:lstStyle/>
        <a:p>
          <a:endParaRPr kumimoji="1" lang="ja-JP" altLang="en-US"/>
        </a:p>
      </dgm:t>
    </dgm:pt>
    <dgm:pt modelId="{1B775694-01D4-4E69-A28C-FDB68A68413A}">
      <dgm:prSet phldrT="[テキスト]" custT="1"/>
      <dgm:spPr>
        <a:xfrm>
          <a:off x="36591" y="1834002"/>
          <a:ext cx="289780" cy="299030"/>
        </a:xfrm>
        <a:noFill/>
        <a:ln w="6350" cap="flat" cmpd="sng" algn="ctr">
          <a:solidFill>
            <a:sysClr val="windowText" lastClr="000000"/>
          </a:solidFill>
          <a:prstDash val="solid"/>
        </a:ln>
        <a:effectLst/>
      </dgm:spPr>
      <dgm:t>
        <a:bodyPr/>
        <a:lstStyle/>
        <a:p>
          <a:r>
            <a:rPr kumimoji="1" lang="ja-JP" altLang="en-US" sz="600" dirty="0" smtClean="0">
              <a:solidFill>
                <a:sysClr val="windowText" lastClr="000000"/>
              </a:solidFill>
              <a:latin typeface="Calibri"/>
              <a:ea typeface="ＭＳ Ｐゴシック"/>
              <a:cs typeface="+mn-cs"/>
            </a:rPr>
            <a:t>同時</a:t>
          </a:r>
          <a:endParaRPr kumimoji="1" lang="ja-JP" altLang="en-US" sz="600" dirty="0">
            <a:solidFill>
              <a:sysClr val="windowText" lastClr="000000"/>
            </a:solidFill>
            <a:latin typeface="Calibri"/>
            <a:ea typeface="ＭＳ Ｐゴシック"/>
            <a:cs typeface="+mn-cs"/>
          </a:endParaRPr>
        </a:p>
      </dgm:t>
    </dgm:pt>
    <dgm:pt modelId="{0916B397-F73B-4200-BFC7-8CA94B7E9039}" type="parTrans" cxnId="{13A8396A-D07F-48D6-BE3D-24C49C409FB6}">
      <dgm:prSet/>
      <dgm:spPr/>
      <dgm:t>
        <a:bodyPr/>
        <a:lstStyle/>
        <a:p>
          <a:endParaRPr kumimoji="1" lang="ja-JP" altLang="en-US"/>
        </a:p>
      </dgm:t>
    </dgm:pt>
    <dgm:pt modelId="{1B7CA360-420A-47A4-AD8D-75C8CEEAD063}" type="sibTrans" cxnId="{13A8396A-D07F-48D6-BE3D-24C49C409FB6}">
      <dgm:prSet/>
      <dgm:spPr/>
      <dgm:t>
        <a:bodyPr/>
        <a:lstStyle/>
        <a:p>
          <a:endParaRPr kumimoji="1" lang="ja-JP" altLang="en-US"/>
        </a:p>
      </dgm:t>
    </dgm:pt>
    <dgm:pt modelId="{3EBF85C8-10EB-4E2F-AC49-FA7F71110561}">
      <dgm:prSet phldrT="[テキスト]" custT="1"/>
      <dgm:spPr>
        <a:xfrm>
          <a:off x="389762" y="0"/>
          <a:ext cx="362225" cy="4788693"/>
        </a:xfrm>
        <a:noFill/>
        <a:ln>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effectLst/>
      </dgm:spPr>
      <dgm:t>
        <a:bodyPr/>
        <a:lstStyle/>
        <a:p>
          <a:pPr algn="l"/>
          <a:r>
            <a:rPr kumimoji="1" lang="ja-JP" altLang="en-US" sz="500" dirty="0" smtClean="0">
              <a:solidFill>
                <a:sysClr val="windowText" lastClr="000000">
                  <a:hueOff val="0"/>
                  <a:satOff val="0"/>
                  <a:lumOff val="0"/>
                  <a:alphaOff val="0"/>
                </a:sysClr>
              </a:solidFill>
              <a:latin typeface="Calibri"/>
              <a:ea typeface="ＭＳ Ｐゴシック"/>
              <a:cs typeface="+mn-cs"/>
            </a:rPr>
            <a:t>ＷＩＳＣ</a:t>
          </a:r>
          <a:endParaRPr kumimoji="1" lang="en-US" altLang="ja-JP" sz="500" dirty="0" smtClean="0">
            <a:solidFill>
              <a:sysClr val="windowText" lastClr="000000">
                <a:hueOff val="0"/>
                <a:satOff val="0"/>
                <a:lumOff val="0"/>
                <a:alphaOff val="0"/>
              </a:sysClr>
            </a:solidFill>
            <a:latin typeface="Calibri"/>
            <a:ea typeface="ＭＳ Ｐゴシック"/>
            <a:cs typeface="+mn-cs"/>
          </a:endParaRPr>
        </a:p>
        <a:p>
          <a:pPr algn="l"/>
          <a:r>
            <a:rPr kumimoji="1" lang="en-US" altLang="ja-JP" sz="500" dirty="0" smtClean="0">
              <a:solidFill>
                <a:sysClr val="windowText" lastClr="000000">
                  <a:hueOff val="0"/>
                  <a:satOff val="0"/>
                  <a:lumOff val="0"/>
                  <a:alphaOff val="0"/>
                </a:sysClr>
              </a:solidFill>
              <a:latin typeface="Calibri"/>
              <a:ea typeface="ＭＳ Ｐゴシック"/>
              <a:cs typeface="+mn-cs"/>
            </a:rPr>
            <a:t>-Ⅳ</a:t>
          </a:r>
        </a:p>
        <a:p>
          <a:pPr algn="l"/>
          <a:r>
            <a:rPr kumimoji="1" lang="ja-JP" altLang="en-US" sz="500" dirty="0" smtClean="0">
              <a:solidFill>
                <a:sysClr val="windowText" lastClr="000000">
                  <a:hueOff val="0"/>
                  <a:satOff val="0"/>
                  <a:lumOff val="0"/>
                  <a:alphaOff val="0"/>
                </a:sysClr>
              </a:solidFill>
              <a:latin typeface="Calibri"/>
              <a:ea typeface="ＭＳ Ｐゴシック"/>
              <a:cs typeface="+mn-cs"/>
            </a:rPr>
            <a:t>（文脈依存な認知）</a:t>
          </a:r>
          <a:endParaRPr kumimoji="1" lang="ja-JP" altLang="en-US" sz="500" dirty="0">
            <a:solidFill>
              <a:sysClr val="windowText" lastClr="000000">
                <a:hueOff val="0"/>
                <a:satOff val="0"/>
                <a:lumOff val="0"/>
                <a:alphaOff val="0"/>
              </a:sysClr>
            </a:solidFill>
            <a:latin typeface="Calibri"/>
            <a:ea typeface="ＭＳ Ｐゴシック"/>
            <a:cs typeface="+mn-cs"/>
          </a:endParaRPr>
        </a:p>
      </dgm:t>
    </dgm:pt>
    <dgm:pt modelId="{98CEFA24-ED47-4C5F-A514-7F7D8E33F8C8}" type="parTrans" cxnId="{23BB3E96-EBBD-464B-8108-76B03275DF90}">
      <dgm:prSet/>
      <dgm:spPr/>
      <dgm:t>
        <a:bodyPr/>
        <a:lstStyle/>
        <a:p>
          <a:endParaRPr kumimoji="1" lang="ja-JP" altLang="en-US"/>
        </a:p>
      </dgm:t>
    </dgm:pt>
    <dgm:pt modelId="{C97A7467-9F20-42A3-B819-35CA4C2C9C93}" type="sibTrans" cxnId="{23BB3E96-EBBD-464B-8108-76B03275DF90}">
      <dgm:prSet/>
      <dgm:spPr/>
      <dgm:t>
        <a:bodyPr/>
        <a:lstStyle/>
        <a:p>
          <a:endParaRPr kumimoji="1" lang="ja-JP" altLang="en-US"/>
        </a:p>
      </dgm:t>
    </dgm:pt>
    <dgm:pt modelId="{935A9DC8-0768-42FF-A11A-E417276788B5}">
      <dgm:prSet phldrT="[テキスト]" custT="1"/>
      <dgm:spPr>
        <a:xfrm>
          <a:off x="425984" y="1438076"/>
          <a:ext cx="289780" cy="308909"/>
        </a:xfrm>
        <a:noFill/>
        <a:ln w="6350" cap="flat" cmpd="sng" algn="ctr">
          <a:solidFill>
            <a:scrgbClr r="0" g="0" b="0"/>
          </a:solidFill>
          <a:prstDash val="solid"/>
        </a:ln>
        <a:effectLst/>
      </dgm:spPr>
      <dgm:t>
        <a:bodyPr/>
        <a:lstStyle/>
        <a:p>
          <a:r>
            <a:rPr kumimoji="1" lang="ja-JP" altLang="en-US" sz="200" dirty="0" smtClean="0">
              <a:solidFill>
                <a:sysClr val="windowText" lastClr="000000"/>
              </a:solidFill>
              <a:latin typeface="Calibri"/>
              <a:ea typeface="ＭＳ Ｐゴシック"/>
              <a:cs typeface="+mn-cs"/>
            </a:rPr>
            <a:t>ワーキングメモリ</a:t>
          </a:r>
          <a:endParaRPr kumimoji="1" lang="en-US" altLang="ja-JP" sz="2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（ＷＭＩ）</a:t>
          </a:r>
          <a:endParaRPr kumimoji="1" lang="ja-JP" altLang="en-US" sz="500" dirty="0">
            <a:solidFill>
              <a:sysClr val="windowText" lastClr="000000"/>
            </a:solidFill>
            <a:latin typeface="Calibri"/>
            <a:ea typeface="ＭＳ Ｐゴシック"/>
            <a:cs typeface="+mn-cs"/>
          </a:endParaRPr>
        </a:p>
      </dgm:t>
    </dgm:pt>
    <dgm:pt modelId="{5E0C60D2-EF2C-4437-859A-3BDFB7E9562E}" type="parTrans" cxnId="{D04C8EC3-6CF9-4B50-9C28-B765284D200A}">
      <dgm:prSet/>
      <dgm:spPr/>
      <dgm:t>
        <a:bodyPr/>
        <a:lstStyle/>
        <a:p>
          <a:endParaRPr kumimoji="1" lang="ja-JP" altLang="en-US"/>
        </a:p>
      </dgm:t>
    </dgm:pt>
    <dgm:pt modelId="{2D70C3B7-5366-4658-BD7D-F9EF1B2396C2}" type="sibTrans" cxnId="{D04C8EC3-6CF9-4B50-9C28-B765284D200A}">
      <dgm:prSet/>
      <dgm:spPr/>
      <dgm:t>
        <a:bodyPr/>
        <a:lstStyle/>
        <a:p>
          <a:endParaRPr kumimoji="1" lang="ja-JP" altLang="en-US"/>
        </a:p>
      </dgm:t>
    </dgm:pt>
    <dgm:pt modelId="{005872A9-2026-417D-AE4B-43A66D01FB57}">
      <dgm:prSet phldrT="[テキスト]" custT="1"/>
      <dgm:spPr>
        <a:xfrm>
          <a:off x="779154" y="0"/>
          <a:ext cx="362225" cy="4788693"/>
        </a:xfrm>
        <a:noFill/>
        <a:ln>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effectLst/>
      </dgm:spPr>
      <dgm:t>
        <a:bodyPr/>
        <a:lstStyle/>
        <a:p>
          <a:pPr algn="l"/>
          <a:r>
            <a:rPr kumimoji="1" lang="ja-JP" altLang="en-US" sz="500" dirty="0" smtClean="0">
              <a:solidFill>
                <a:sysClr val="windowText" lastClr="000000">
                  <a:hueOff val="0"/>
                  <a:satOff val="0"/>
                  <a:lumOff val="0"/>
                  <a:alphaOff val="0"/>
                </a:sysClr>
              </a:solidFill>
              <a:latin typeface="Calibri"/>
              <a:ea typeface="ＭＳ Ｐゴシック"/>
              <a:cs typeface="+mn-cs"/>
            </a:rPr>
            <a:t>ＷＩＳＣ</a:t>
          </a:r>
          <a:endParaRPr kumimoji="1" lang="en-US" altLang="ja-JP" sz="500" dirty="0" smtClean="0">
            <a:solidFill>
              <a:sysClr val="windowText" lastClr="000000">
                <a:hueOff val="0"/>
                <a:satOff val="0"/>
                <a:lumOff val="0"/>
                <a:alphaOff val="0"/>
              </a:sysClr>
            </a:solidFill>
            <a:latin typeface="Calibri"/>
            <a:ea typeface="ＭＳ Ｐゴシック"/>
            <a:cs typeface="+mn-cs"/>
          </a:endParaRPr>
        </a:p>
        <a:p>
          <a:pPr algn="l"/>
          <a:r>
            <a:rPr kumimoji="1" lang="en-US" altLang="ja-JP" sz="500" dirty="0" smtClean="0">
              <a:solidFill>
                <a:sysClr val="windowText" lastClr="000000">
                  <a:hueOff val="0"/>
                  <a:satOff val="0"/>
                  <a:lumOff val="0"/>
                  <a:alphaOff val="0"/>
                </a:sysClr>
              </a:solidFill>
              <a:latin typeface="Calibri"/>
              <a:ea typeface="ＭＳ Ｐゴシック"/>
              <a:cs typeface="+mn-cs"/>
            </a:rPr>
            <a:t>-Ⅲ</a:t>
          </a:r>
        </a:p>
        <a:p>
          <a:pPr algn="l"/>
          <a:r>
            <a:rPr kumimoji="1" lang="ja-JP" altLang="en-US" sz="500" dirty="0" smtClean="0">
              <a:solidFill>
                <a:sysClr val="windowText" lastClr="000000">
                  <a:hueOff val="0"/>
                  <a:satOff val="0"/>
                  <a:lumOff val="0"/>
                  <a:alphaOff val="0"/>
                </a:sysClr>
              </a:solidFill>
              <a:latin typeface="Calibri"/>
              <a:ea typeface="ＭＳ Ｐゴシック"/>
              <a:cs typeface="+mn-cs"/>
            </a:rPr>
            <a:t>（文脈依存な認知）</a:t>
          </a:r>
          <a:endParaRPr kumimoji="1" lang="ja-JP" altLang="en-US" sz="500" dirty="0">
            <a:solidFill>
              <a:sysClr val="windowText" lastClr="000000">
                <a:hueOff val="0"/>
                <a:satOff val="0"/>
                <a:lumOff val="0"/>
                <a:alphaOff val="0"/>
              </a:sysClr>
            </a:solidFill>
            <a:latin typeface="Calibri"/>
            <a:ea typeface="ＭＳ Ｐゴシック"/>
            <a:cs typeface="+mn-cs"/>
          </a:endParaRPr>
        </a:p>
      </dgm:t>
    </dgm:pt>
    <dgm:pt modelId="{5C5A57F4-6E68-4A22-BFC2-1C4919DC38EE}" type="parTrans" cxnId="{37509055-25F0-4A23-B2FB-EAED5D963686}">
      <dgm:prSet/>
      <dgm:spPr/>
      <dgm:t>
        <a:bodyPr/>
        <a:lstStyle/>
        <a:p>
          <a:endParaRPr kumimoji="1" lang="ja-JP" altLang="en-US"/>
        </a:p>
      </dgm:t>
    </dgm:pt>
    <dgm:pt modelId="{E128F138-94F0-4509-BB46-15CD899AFB80}" type="sibTrans" cxnId="{37509055-25F0-4A23-B2FB-EAED5D963686}">
      <dgm:prSet/>
      <dgm:spPr/>
      <dgm:t>
        <a:bodyPr/>
        <a:lstStyle/>
        <a:p>
          <a:endParaRPr kumimoji="1" lang="ja-JP" altLang="en-US"/>
        </a:p>
      </dgm:t>
    </dgm:pt>
    <dgm:pt modelId="{F8658126-C740-4B42-BCE4-A185A5AAB601}">
      <dgm:prSet phldrT="[テキスト]" custT="1"/>
      <dgm:spPr>
        <a:xfrm>
          <a:off x="815377" y="1437059"/>
          <a:ext cx="289780" cy="304729"/>
        </a:xfrm>
        <a:noFill/>
        <a:ln w="6350" cap="flat" cmpd="sng" algn="ctr">
          <a:solidFill>
            <a:sysClr val="windowText" lastClr="000000"/>
          </a:solidFill>
          <a:prstDash val="solid"/>
        </a:ln>
        <a:effectLst/>
      </dgm:spPr>
      <dgm:t>
        <a:bodyPr/>
        <a:lstStyle/>
        <a:p>
          <a:r>
            <a:rPr kumimoji="1" lang="ja-JP" altLang="en-US" sz="300" dirty="0" smtClean="0">
              <a:solidFill>
                <a:sysClr val="windowText" lastClr="000000"/>
              </a:solidFill>
              <a:latin typeface="Calibri"/>
              <a:ea typeface="ＭＳ Ｐゴシック"/>
              <a:cs typeface="+mn-cs"/>
            </a:rPr>
            <a:t>注意</a:t>
          </a:r>
          <a:endParaRPr kumimoji="1" lang="en-US" altLang="ja-JP" sz="300" dirty="0" smtClean="0">
            <a:solidFill>
              <a:sysClr val="windowText" lastClr="000000"/>
            </a:solidFill>
            <a:latin typeface="Calibri"/>
            <a:ea typeface="ＭＳ Ｐゴシック"/>
            <a:cs typeface="+mn-cs"/>
          </a:endParaRPr>
        </a:p>
        <a:p>
          <a:r>
            <a:rPr kumimoji="1" lang="ja-JP" altLang="en-US" sz="300" dirty="0" smtClean="0">
              <a:solidFill>
                <a:sysClr val="windowText" lastClr="000000"/>
              </a:solidFill>
              <a:latin typeface="Calibri"/>
              <a:ea typeface="ＭＳ Ｐゴシック"/>
              <a:cs typeface="+mn-cs"/>
            </a:rPr>
            <a:t>記憶</a:t>
          </a:r>
          <a:endParaRPr kumimoji="1" lang="en-US" altLang="ja-JP" sz="300" dirty="0" smtClean="0">
            <a:solidFill>
              <a:sysClr val="windowText" lastClr="000000"/>
            </a:solidFill>
            <a:latin typeface="Calibri"/>
            <a:ea typeface="ＭＳ Ｐゴシック"/>
            <a:cs typeface="+mn-cs"/>
          </a:endParaRPr>
        </a:p>
        <a:p>
          <a:r>
            <a:rPr kumimoji="1" lang="ja-JP" altLang="en-US" sz="300" dirty="0" smtClean="0">
              <a:solidFill>
                <a:sysClr val="windowText" lastClr="000000"/>
              </a:solidFill>
              <a:latin typeface="Calibri"/>
              <a:ea typeface="ＭＳ Ｐゴシック"/>
              <a:cs typeface="+mn-cs"/>
            </a:rPr>
            <a:t>（ＶＣ）</a:t>
          </a:r>
          <a:endParaRPr kumimoji="1" lang="ja-JP" altLang="en-US" sz="300" dirty="0">
            <a:solidFill>
              <a:sysClr val="windowText" lastClr="000000"/>
            </a:solidFill>
            <a:latin typeface="Calibri"/>
            <a:ea typeface="ＭＳ Ｐゴシック"/>
            <a:cs typeface="+mn-cs"/>
          </a:endParaRPr>
        </a:p>
      </dgm:t>
    </dgm:pt>
    <dgm:pt modelId="{C403D3B9-A6BB-4BA5-AEB6-56893F778E94}" type="parTrans" cxnId="{FB6B75A0-93FF-4A77-B04E-89436E530A66}">
      <dgm:prSet/>
      <dgm:spPr/>
      <dgm:t>
        <a:bodyPr/>
        <a:lstStyle/>
        <a:p>
          <a:endParaRPr kumimoji="1" lang="ja-JP" altLang="en-US"/>
        </a:p>
      </dgm:t>
    </dgm:pt>
    <dgm:pt modelId="{3FA89FB3-8476-4363-947D-EA0094157D1D}" type="sibTrans" cxnId="{FB6B75A0-93FF-4A77-B04E-89436E530A66}">
      <dgm:prSet/>
      <dgm:spPr/>
      <dgm:t>
        <a:bodyPr/>
        <a:lstStyle/>
        <a:p>
          <a:endParaRPr kumimoji="1" lang="ja-JP" altLang="en-US"/>
        </a:p>
      </dgm:t>
    </dgm:pt>
    <dgm:pt modelId="{009F4483-8D69-46F9-96C3-89EC53414DF3}">
      <dgm:prSet phldrT="[テキスト]" custT="1"/>
      <dgm:spPr>
        <a:xfrm>
          <a:off x="815377" y="2837632"/>
          <a:ext cx="289780" cy="30472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CFF86322-088E-4C11-847E-0B3B38A69514}" type="parTrans" cxnId="{9EBBE3E9-510D-4756-AF92-ABA1249EE5CC}">
      <dgm:prSet/>
      <dgm:spPr/>
      <dgm:t>
        <a:bodyPr/>
        <a:lstStyle/>
        <a:p>
          <a:endParaRPr kumimoji="1" lang="ja-JP" altLang="en-US"/>
        </a:p>
      </dgm:t>
    </dgm:pt>
    <dgm:pt modelId="{A872FFA0-3DB0-4461-B6EC-333B47598B3D}" type="sibTrans" cxnId="{9EBBE3E9-510D-4756-AF92-ABA1249EE5CC}">
      <dgm:prSet/>
      <dgm:spPr/>
      <dgm:t>
        <a:bodyPr/>
        <a:lstStyle/>
        <a:p>
          <a:endParaRPr kumimoji="1" lang="ja-JP" altLang="en-US"/>
        </a:p>
      </dgm:t>
    </dgm:pt>
    <dgm:pt modelId="{72042B18-16E5-4534-AF80-D9A5121C6FB9}">
      <dgm:prSet phldrT="[テキスト]" custT="1"/>
      <dgm:spPr>
        <a:xfrm>
          <a:off x="1168547" y="0"/>
          <a:ext cx="362225" cy="4788693"/>
        </a:xfrm>
        <a:noFill/>
        <a:ln>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effectLst/>
      </dgm:spPr>
      <dgm:t>
        <a:bodyPr/>
        <a:lstStyle/>
        <a:p>
          <a:pPr algn="l"/>
          <a:r>
            <a:rPr kumimoji="1" lang="ja-JP" altLang="en-US" sz="600" dirty="0" smtClean="0">
              <a:solidFill>
                <a:sysClr val="windowText" lastClr="000000">
                  <a:hueOff val="0"/>
                  <a:satOff val="0"/>
                  <a:lumOff val="0"/>
                  <a:alphaOff val="0"/>
                </a:sysClr>
              </a:solidFill>
              <a:latin typeface="Calibri"/>
              <a:ea typeface="ＭＳ Ｐゴシック"/>
              <a:cs typeface="+mn-cs"/>
            </a:rPr>
            <a:t>ＤＮ</a:t>
          </a:r>
          <a:r>
            <a:rPr kumimoji="1" lang="en-US" altLang="ja-JP" sz="600" dirty="0" smtClean="0">
              <a:solidFill>
                <a:sysClr val="windowText" lastClr="000000">
                  <a:hueOff val="0"/>
                  <a:satOff val="0"/>
                  <a:lumOff val="0"/>
                  <a:alphaOff val="0"/>
                </a:sysClr>
              </a:solidFill>
              <a:latin typeface="Calibri"/>
              <a:ea typeface="ＭＳ Ｐゴシック"/>
              <a:cs typeface="+mn-cs"/>
            </a:rPr>
            <a:t>-</a:t>
          </a:r>
        </a:p>
        <a:p>
          <a:pPr algn="l"/>
          <a:r>
            <a:rPr kumimoji="1" lang="ja-JP" altLang="en-US" sz="600" dirty="0" smtClean="0">
              <a:solidFill>
                <a:sysClr val="windowText" lastClr="000000">
                  <a:hueOff val="0"/>
                  <a:satOff val="0"/>
                  <a:lumOff val="0"/>
                  <a:alphaOff val="0"/>
                </a:sysClr>
              </a:solidFill>
              <a:latin typeface="Calibri"/>
              <a:ea typeface="ＭＳ Ｐゴシック"/>
              <a:cs typeface="+mn-cs"/>
            </a:rPr>
            <a:t>ＣＡＳ</a:t>
          </a:r>
          <a:endParaRPr kumimoji="1" lang="en-US" altLang="ja-JP" sz="600" dirty="0" smtClean="0">
            <a:solidFill>
              <a:sysClr val="windowText" lastClr="000000">
                <a:hueOff val="0"/>
                <a:satOff val="0"/>
                <a:lumOff val="0"/>
                <a:alphaOff val="0"/>
              </a:sysClr>
            </a:solidFill>
            <a:latin typeface="Calibri"/>
            <a:ea typeface="ＭＳ Ｐゴシック"/>
            <a:cs typeface="+mn-cs"/>
          </a:endParaRPr>
        </a:p>
        <a:p>
          <a:pPr algn="l"/>
          <a:r>
            <a:rPr kumimoji="1" lang="ja-JP" altLang="en-US" sz="600" dirty="0" smtClean="0">
              <a:solidFill>
                <a:sysClr val="windowText" lastClr="000000">
                  <a:hueOff val="0"/>
                  <a:satOff val="0"/>
                  <a:lumOff val="0"/>
                  <a:alphaOff val="0"/>
                </a:sysClr>
              </a:solidFill>
              <a:latin typeface="Calibri"/>
              <a:ea typeface="ＭＳ Ｐゴシック"/>
              <a:cs typeface="+mn-cs"/>
            </a:rPr>
            <a:t>（独立した認知</a:t>
          </a:r>
          <a:r>
            <a:rPr kumimoji="1" lang="ja-JP" altLang="en-US" sz="700" dirty="0" smtClean="0">
              <a:solidFill>
                <a:sysClr val="windowText" lastClr="000000">
                  <a:hueOff val="0"/>
                  <a:satOff val="0"/>
                  <a:lumOff val="0"/>
                  <a:alphaOff val="0"/>
                </a:sysClr>
              </a:solidFill>
              <a:latin typeface="Calibri"/>
              <a:ea typeface="ＭＳ Ｐゴシック"/>
              <a:cs typeface="+mn-cs"/>
            </a:rPr>
            <a:t>）</a:t>
          </a:r>
          <a:endParaRPr kumimoji="1" lang="ja-JP" altLang="en-US" sz="700" dirty="0">
            <a:solidFill>
              <a:sysClr val="windowText" lastClr="000000">
                <a:hueOff val="0"/>
                <a:satOff val="0"/>
                <a:lumOff val="0"/>
                <a:alphaOff val="0"/>
              </a:sysClr>
            </a:solidFill>
            <a:latin typeface="Calibri"/>
            <a:ea typeface="ＭＳ Ｐゴシック"/>
            <a:cs typeface="+mn-cs"/>
          </a:endParaRPr>
        </a:p>
      </dgm:t>
    </dgm:pt>
    <dgm:pt modelId="{94A91DC1-D887-4DB8-ADEE-155EB8E55032}" type="parTrans" cxnId="{DCC4E64C-2056-469B-A7BA-01A7FEEC53E8}">
      <dgm:prSet/>
      <dgm:spPr/>
      <dgm:t>
        <a:bodyPr/>
        <a:lstStyle/>
        <a:p>
          <a:endParaRPr kumimoji="1" lang="ja-JP" altLang="en-US"/>
        </a:p>
      </dgm:t>
    </dgm:pt>
    <dgm:pt modelId="{F03C8AC6-7B04-4A45-A87C-E8E4E74507F1}" type="sibTrans" cxnId="{DCC4E64C-2056-469B-A7BA-01A7FEEC53E8}">
      <dgm:prSet/>
      <dgm:spPr/>
      <dgm:t>
        <a:bodyPr/>
        <a:lstStyle/>
        <a:p>
          <a:endParaRPr kumimoji="1" lang="ja-JP" altLang="en-US"/>
        </a:p>
      </dgm:t>
    </dgm:pt>
    <dgm:pt modelId="{4B83A013-ECA9-4589-AEAA-D8A53D6F69D4}">
      <dgm:prSet phldrT="[テキスト]" custT="1"/>
      <dgm:spPr>
        <a:xfrm>
          <a:off x="36591" y="2179037"/>
          <a:ext cx="289780" cy="299030"/>
        </a:xfrm>
        <a:noFill/>
        <a:ln w="6350" cap="flat" cmpd="sng" algn="ctr">
          <a:solidFill>
            <a:scrgbClr r="0" g="0" b="0"/>
          </a:solidFill>
          <a:prstDash val="solid"/>
        </a:ln>
        <a:effectLst/>
      </dgm:spPr>
      <dgm:t>
        <a:bodyPr/>
        <a:lstStyle/>
        <a:p>
          <a:r>
            <a:rPr kumimoji="1" lang="ja-JP" altLang="en-US" sz="600" dirty="0" smtClean="0">
              <a:solidFill>
                <a:sysClr val="windowText" lastClr="000000"/>
              </a:solidFill>
              <a:latin typeface="Calibri"/>
              <a:ea typeface="ＭＳ Ｐゴシック"/>
              <a:cs typeface="+mn-cs"/>
            </a:rPr>
            <a:t>計画</a:t>
          </a:r>
          <a:endParaRPr kumimoji="1" lang="ja-JP" altLang="en-US" sz="600" dirty="0">
            <a:solidFill>
              <a:sysClr val="windowText" lastClr="000000"/>
            </a:solidFill>
            <a:latin typeface="Calibri"/>
            <a:ea typeface="ＭＳ Ｐゴシック"/>
            <a:cs typeface="+mn-cs"/>
          </a:endParaRPr>
        </a:p>
      </dgm:t>
    </dgm:pt>
    <dgm:pt modelId="{08244587-4D04-4D72-B602-85BA00976FE8}" type="parTrans" cxnId="{BA07B575-5D47-4A34-99B4-942575B267B2}">
      <dgm:prSet/>
      <dgm:spPr/>
      <dgm:t>
        <a:bodyPr/>
        <a:lstStyle/>
        <a:p>
          <a:endParaRPr kumimoji="1" lang="ja-JP" altLang="en-US"/>
        </a:p>
      </dgm:t>
    </dgm:pt>
    <dgm:pt modelId="{8D13CCF3-25DF-4C08-BCCD-5B7EB9DBE403}" type="sibTrans" cxnId="{BA07B575-5D47-4A34-99B4-942575B267B2}">
      <dgm:prSet/>
      <dgm:spPr/>
      <dgm:t>
        <a:bodyPr/>
        <a:lstStyle/>
        <a:p>
          <a:endParaRPr kumimoji="1" lang="ja-JP" altLang="en-US"/>
        </a:p>
      </dgm:t>
    </dgm:pt>
    <dgm:pt modelId="{E5227008-02B7-4F29-B1AB-08056E7DED71}">
      <dgm:prSet phldrT="[テキスト]" custT="1"/>
      <dgm:spPr>
        <a:xfrm>
          <a:off x="36591" y="2524072"/>
          <a:ext cx="289780" cy="299030"/>
        </a:xfrm>
        <a:noFill/>
        <a:ln w="6350" cap="flat" cmpd="sng" algn="ctr">
          <a:solidFill>
            <a:scrgbClr r="0" g="0" b="0"/>
          </a:solidFill>
          <a:prstDash val="solid"/>
        </a:ln>
        <a:effectLst/>
      </dgm:spPr>
      <dgm:t>
        <a:bodyPr/>
        <a:lstStyle/>
        <a:p>
          <a:r>
            <a:rPr kumimoji="1" lang="ja-JP" altLang="en-US" sz="600" dirty="0" smtClean="0">
              <a:solidFill>
                <a:sysClr val="windowText" lastClr="000000"/>
              </a:solidFill>
              <a:latin typeface="Calibri"/>
              <a:ea typeface="ＭＳ Ｐゴシック"/>
              <a:cs typeface="+mn-cs"/>
            </a:rPr>
            <a:t>語彙</a:t>
          </a:r>
          <a:endParaRPr kumimoji="1" lang="ja-JP" altLang="en-US" sz="600" dirty="0">
            <a:solidFill>
              <a:sysClr val="windowText" lastClr="000000"/>
            </a:solidFill>
            <a:latin typeface="Calibri"/>
            <a:ea typeface="ＭＳ Ｐゴシック"/>
            <a:cs typeface="+mn-cs"/>
          </a:endParaRPr>
        </a:p>
      </dgm:t>
    </dgm:pt>
    <dgm:pt modelId="{D1EDB75E-C071-44AD-B86A-A0E96A8D5DBA}" type="parTrans" cxnId="{2B255C40-D8FC-4E08-BD68-CA47EA039887}">
      <dgm:prSet/>
      <dgm:spPr/>
      <dgm:t>
        <a:bodyPr/>
        <a:lstStyle/>
        <a:p>
          <a:endParaRPr kumimoji="1" lang="ja-JP" altLang="en-US"/>
        </a:p>
      </dgm:t>
    </dgm:pt>
    <dgm:pt modelId="{F7B0C501-DC1C-4126-9BF4-FB999B618424}" type="sibTrans" cxnId="{2B255C40-D8FC-4E08-BD68-CA47EA039887}">
      <dgm:prSet/>
      <dgm:spPr/>
      <dgm:t>
        <a:bodyPr/>
        <a:lstStyle/>
        <a:p>
          <a:endParaRPr kumimoji="1" lang="ja-JP" altLang="en-US"/>
        </a:p>
      </dgm:t>
    </dgm:pt>
    <dgm:pt modelId="{22531D3A-C83F-4C15-8354-99BDDBDB9815}">
      <dgm:prSet phldrT="[テキスト]" custT="1"/>
      <dgm:spPr>
        <a:xfrm>
          <a:off x="36591" y="2869107"/>
          <a:ext cx="289780" cy="299030"/>
        </a:xfrm>
        <a:noFill/>
        <a:ln w="6350" cap="flat" cmpd="sng" algn="ctr">
          <a:solidFill>
            <a:scrgbClr r="0" g="0" b="0"/>
          </a:solidFill>
          <a:prstDash val="solid"/>
        </a:ln>
        <a:effectLst/>
      </dgm:spPr>
      <dgm:t>
        <a:bodyPr/>
        <a:lstStyle/>
        <a:p>
          <a:r>
            <a:rPr kumimoji="1" lang="ja-JP" altLang="en-US" sz="600" dirty="0" smtClean="0">
              <a:solidFill>
                <a:sysClr val="windowText" lastClr="000000"/>
              </a:solidFill>
              <a:latin typeface="Calibri"/>
              <a:ea typeface="ＭＳ Ｐゴシック"/>
              <a:cs typeface="+mn-cs"/>
            </a:rPr>
            <a:t>学習</a:t>
          </a:r>
          <a:endParaRPr kumimoji="1" lang="ja-JP" altLang="en-US" sz="600" dirty="0">
            <a:solidFill>
              <a:sysClr val="windowText" lastClr="000000"/>
            </a:solidFill>
            <a:latin typeface="Calibri"/>
            <a:ea typeface="ＭＳ Ｐゴシック"/>
            <a:cs typeface="+mn-cs"/>
          </a:endParaRPr>
        </a:p>
      </dgm:t>
    </dgm:pt>
    <dgm:pt modelId="{375C5121-007D-4044-A609-C6539A597D0A}" type="parTrans" cxnId="{E0DF361C-5855-4B91-AB39-82A3FFAF1AF9}">
      <dgm:prSet/>
      <dgm:spPr/>
      <dgm:t>
        <a:bodyPr/>
        <a:lstStyle/>
        <a:p>
          <a:endParaRPr kumimoji="1" lang="ja-JP" altLang="en-US"/>
        </a:p>
      </dgm:t>
    </dgm:pt>
    <dgm:pt modelId="{6C82050B-165B-4345-BC03-40518873CA05}" type="sibTrans" cxnId="{E0DF361C-5855-4B91-AB39-82A3FFAF1AF9}">
      <dgm:prSet/>
      <dgm:spPr/>
      <dgm:t>
        <a:bodyPr/>
        <a:lstStyle/>
        <a:p>
          <a:endParaRPr kumimoji="1" lang="ja-JP" altLang="en-US"/>
        </a:p>
      </dgm:t>
    </dgm:pt>
    <dgm:pt modelId="{A0B2F5AB-7D6F-4111-B848-008E27AEFBD3}">
      <dgm:prSet phldrT="[テキスト]" custT="1"/>
      <dgm:spPr>
        <a:xfrm>
          <a:off x="36591" y="3214142"/>
          <a:ext cx="289780" cy="299030"/>
        </a:xfrm>
        <a:noFill/>
        <a:ln w="6350" cap="flat" cmpd="sng" algn="ctr">
          <a:solidFill>
            <a:scrgbClr r="0" g="0" b="0"/>
          </a:solidFill>
          <a:prstDash val="solid"/>
        </a:ln>
        <a:effectLst/>
      </dgm:spPr>
      <dgm:t>
        <a:bodyPr/>
        <a:lstStyle/>
        <a:p>
          <a:r>
            <a:rPr kumimoji="1" lang="ja-JP" altLang="en-US" sz="600" dirty="0" smtClean="0">
              <a:solidFill>
                <a:sysClr val="windowText" lastClr="000000"/>
              </a:solidFill>
              <a:latin typeface="Calibri"/>
              <a:ea typeface="ＭＳ Ｐゴシック"/>
              <a:cs typeface="+mn-cs"/>
            </a:rPr>
            <a:t>算数</a:t>
          </a:r>
          <a:endParaRPr kumimoji="1" lang="ja-JP" altLang="en-US" sz="600" dirty="0">
            <a:solidFill>
              <a:sysClr val="windowText" lastClr="000000"/>
            </a:solidFill>
            <a:latin typeface="Calibri"/>
            <a:ea typeface="ＭＳ Ｐゴシック"/>
            <a:cs typeface="+mn-cs"/>
          </a:endParaRPr>
        </a:p>
      </dgm:t>
    </dgm:pt>
    <dgm:pt modelId="{0EF7F037-8635-4DF3-A371-70495E6A3D25}" type="parTrans" cxnId="{9EF6EE7E-1E26-46D0-A619-D7B6DEE13E48}">
      <dgm:prSet/>
      <dgm:spPr/>
      <dgm:t>
        <a:bodyPr/>
        <a:lstStyle/>
        <a:p>
          <a:endParaRPr kumimoji="1" lang="ja-JP" altLang="en-US"/>
        </a:p>
      </dgm:t>
    </dgm:pt>
    <dgm:pt modelId="{01A0A241-1981-4F47-B359-97C296D6B383}" type="sibTrans" cxnId="{9EF6EE7E-1E26-46D0-A619-D7B6DEE13E48}">
      <dgm:prSet/>
      <dgm:spPr/>
      <dgm:t>
        <a:bodyPr/>
        <a:lstStyle/>
        <a:p>
          <a:endParaRPr kumimoji="1" lang="ja-JP" altLang="en-US"/>
        </a:p>
      </dgm:t>
    </dgm:pt>
    <dgm:pt modelId="{5DEB9827-D286-4D97-AE94-8E82A2123286}">
      <dgm:prSet phldrT="[テキスト]" custT="1"/>
      <dgm:spPr>
        <a:xfrm>
          <a:off x="36591" y="3559177"/>
          <a:ext cx="289780" cy="299030"/>
        </a:xfrm>
        <a:noFill/>
        <a:ln w="6350" cap="flat" cmpd="sng" algn="ctr">
          <a:solidFill>
            <a:scrgbClr r="0" g="0" b="0"/>
          </a:solidFill>
          <a:prstDash val="solid"/>
        </a:ln>
        <a:effectLst/>
      </dgm:spPr>
      <dgm:t>
        <a:bodyPr/>
        <a:lstStyle/>
        <a:p>
          <a:r>
            <a:rPr kumimoji="1" lang="ja-JP" altLang="en-US" sz="600" dirty="0" smtClean="0">
              <a:solidFill>
                <a:sysClr val="windowText" lastClr="000000"/>
              </a:solidFill>
              <a:latin typeface="Calibri"/>
              <a:ea typeface="ＭＳ Ｐゴシック"/>
              <a:cs typeface="+mn-cs"/>
            </a:rPr>
            <a:t>読み</a:t>
          </a:r>
          <a:endParaRPr kumimoji="1" lang="ja-JP" altLang="en-US" sz="600" dirty="0">
            <a:solidFill>
              <a:sysClr val="windowText" lastClr="000000"/>
            </a:solidFill>
            <a:latin typeface="Calibri"/>
            <a:ea typeface="ＭＳ Ｐゴシック"/>
            <a:cs typeface="+mn-cs"/>
          </a:endParaRPr>
        </a:p>
      </dgm:t>
    </dgm:pt>
    <dgm:pt modelId="{28F7919F-E35C-4F61-827E-259E41DE18BC}" type="parTrans" cxnId="{16B3BFDD-F3E2-4191-AD79-82744EF30C02}">
      <dgm:prSet/>
      <dgm:spPr/>
      <dgm:t>
        <a:bodyPr/>
        <a:lstStyle/>
        <a:p>
          <a:endParaRPr kumimoji="1" lang="ja-JP" altLang="en-US"/>
        </a:p>
      </dgm:t>
    </dgm:pt>
    <dgm:pt modelId="{793D5B3D-48B5-4275-A2A6-216C9C349CCB}" type="sibTrans" cxnId="{16B3BFDD-F3E2-4191-AD79-82744EF30C02}">
      <dgm:prSet/>
      <dgm:spPr/>
      <dgm:t>
        <a:bodyPr/>
        <a:lstStyle/>
        <a:p>
          <a:endParaRPr kumimoji="1" lang="ja-JP" altLang="en-US"/>
        </a:p>
      </dgm:t>
    </dgm:pt>
    <dgm:pt modelId="{EABB875D-EBCB-44BB-97C4-55E9B6D2F6E6}">
      <dgm:prSet phldrT="[テキスト]" custT="1"/>
      <dgm:spPr>
        <a:xfrm>
          <a:off x="36591" y="3904212"/>
          <a:ext cx="289780" cy="299030"/>
        </a:xfrm>
        <a:noFill/>
        <a:ln w="6350" cap="flat" cmpd="sng" algn="ctr">
          <a:solidFill>
            <a:scrgbClr r="0" g="0" b="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F672B1E9-EAA9-4EDF-8459-55C596988655}" type="parTrans" cxnId="{C73743D1-5F23-491B-A5F6-0A4986EAABD9}">
      <dgm:prSet/>
      <dgm:spPr/>
      <dgm:t>
        <a:bodyPr/>
        <a:lstStyle/>
        <a:p>
          <a:endParaRPr kumimoji="1" lang="ja-JP" altLang="en-US"/>
        </a:p>
      </dgm:t>
    </dgm:pt>
    <dgm:pt modelId="{8DCD5DAA-B570-459D-AA98-9A2315F829C2}" type="sibTrans" cxnId="{C73743D1-5F23-491B-A5F6-0A4986EAABD9}">
      <dgm:prSet/>
      <dgm:spPr/>
      <dgm:t>
        <a:bodyPr/>
        <a:lstStyle/>
        <a:p>
          <a:endParaRPr kumimoji="1" lang="ja-JP" altLang="en-US"/>
        </a:p>
      </dgm:t>
    </dgm:pt>
    <dgm:pt modelId="{278DC7D3-61F7-4309-890A-F4C40CD99D4D}">
      <dgm:prSet phldrT="[テキスト]" custT="1"/>
      <dgm:spPr>
        <a:xfrm>
          <a:off x="425984" y="1794510"/>
          <a:ext cx="289780" cy="614676"/>
        </a:xfrm>
        <a:noFill/>
        <a:ln w="6350" cap="flat" cmpd="sng" algn="ctr">
          <a:solidFill>
            <a:scrgbClr r="0" g="0" b="0"/>
          </a:solidFill>
          <a:prstDash val="solid"/>
        </a:ln>
        <a:effectLst/>
      </dgm:spPr>
      <dgm:t>
        <a:bodyPr/>
        <a:lstStyle/>
        <a:p>
          <a:r>
            <a:rPr kumimoji="1" lang="ja-JP" altLang="en-US" sz="500" dirty="0" smtClean="0">
              <a:solidFill>
                <a:sysClr val="windowText" lastClr="000000"/>
              </a:solidFill>
              <a:latin typeface="Calibri"/>
              <a:ea typeface="ＭＳ Ｐゴシック"/>
              <a:cs typeface="+mn-cs"/>
            </a:rPr>
            <a:t>知覚</a:t>
          </a:r>
          <a:endParaRPr kumimoji="1" lang="en-US" altLang="ja-JP" sz="500" dirty="0" smtClean="0">
            <a:solidFill>
              <a:sysClr val="windowText" lastClr="000000"/>
            </a:solidFill>
            <a:latin typeface="Calibri"/>
            <a:ea typeface="ＭＳ Ｐゴシック"/>
            <a:cs typeface="+mn-cs"/>
          </a:endParaRPr>
        </a:p>
        <a:p>
          <a:r>
            <a:rPr kumimoji="1" lang="ja-JP" altLang="en-US" sz="100" dirty="0" smtClean="0">
              <a:solidFill>
                <a:sysClr val="windowText" lastClr="000000"/>
              </a:solidFill>
              <a:latin typeface="Calibri"/>
              <a:ea typeface="ＭＳ Ｐゴシック"/>
              <a:cs typeface="+mn-cs"/>
            </a:rPr>
            <a:t>推理</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（ＰＲＩ）</a:t>
          </a:r>
          <a:endParaRPr kumimoji="1" lang="ja-JP" altLang="en-US" sz="500" dirty="0">
            <a:solidFill>
              <a:sysClr val="windowText" lastClr="000000"/>
            </a:solidFill>
            <a:latin typeface="Calibri"/>
            <a:ea typeface="ＭＳ Ｐゴシック"/>
            <a:cs typeface="+mn-cs"/>
          </a:endParaRPr>
        </a:p>
      </dgm:t>
    </dgm:pt>
    <dgm:pt modelId="{84B6D830-8FD6-4142-91B1-5D6E38AFD43E}" type="parTrans" cxnId="{62E79FE5-0AFE-4B0C-A8F6-C0A764DAE309}">
      <dgm:prSet/>
      <dgm:spPr/>
      <dgm:t>
        <a:bodyPr/>
        <a:lstStyle/>
        <a:p>
          <a:endParaRPr kumimoji="1" lang="ja-JP" altLang="en-US"/>
        </a:p>
      </dgm:t>
    </dgm:pt>
    <dgm:pt modelId="{818BA73F-3FA5-4894-AE22-46B4AF3FDB7F}" type="sibTrans" cxnId="{62E79FE5-0AFE-4B0C-A8F6-C0A764DAE309}">
      <dgm:prSet/>
      <dgm:spPr/>
      <dgm:t>
        <a:bodyPr/>
        <a:lstStyle/>
        <a:p>
          <a:endParaRPr kumimoji="1" lang="ja-JP" altLang="en-US"/>
        </a:p>
      </dgm:t>
    </dgm:pt>
    <dgm:pt modelId="{A05E2171-777D-4987-99D5-CB4B8D72D7CD}">
      <dgm:prSet phldrT="[テキスト]" custT="1"/>
      <dgm:spPr>
        <a:xfrm>
          <a:off x="425984" y="2456711"/>
          <a:ext cx="289780" cy="308909"/>
        </a:xfrm>
        <a:noFill/>
        <a:ln w="6350" cap="flat" cmpd="sng" algn="ctr">
          <a:solidFill>
            <a:scrgbClr r="0" g="0" b="0"/>
          </a:solidFill>
          <a:prstDash val="solid"/>
        </a:ln>
        <a:effectLst/>
      </dgm:spPr>
      <dgm:t>
        <a:bodyPr/>
        <a:lstStyle/>
        <a:p>
          <a:r>
            <a:rPr kumimoji="1" lang="ja-JP" altLang="en-US" sz="500" dirty="0" smtClean="0">
              <a:solidFill>
                <a:sysClr val="windowText" lastClr="000000"/>
              </a:solidFill>
              <a:latin typeface="Calibri"/>
              <a:ea typeface="ＭＳ Ｐゴシック"/>
              <a:cs typeface="+mn-cs"/>
            </a:rPr>
            <a:t>言語</a:t>
          </a:r>
          <a:endParaRPr kumimoji="1" lang="en-US" altLang="ja-JP" sz="500" dirty="0" smtClean="0">
            <a:solidFill>
              <a:sysClr val="windowText" lastClr="000000"/>
            </a:solidFill>
            <a:latin typeface="Calibri"/>
            <a:ea typeface="ＭＳ Ｐゴシック"/>
            <a:cs typeface="+mn-cs"/>
          </a:endParaRPr>
        </a:p>
        <a:p>
          <a:r>
            <a:rPr kumimoji="1" lang="ja-JP" altLang="en-US" sz="100" dirty="0" smtClean="0">
              <a:solidFill>
                <a:sysClr val="windowText" lastClr="000000"/>
              </a:solidFill>
              <a:latin typeface="Calibri"/>
              <a:ea typeface="ＭＳ Ｐゴシック"/>
              <a:cs typeface="+mn-cs"/>
            </a:rPr>
            <a:t>理解</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（ＶＣＩ）</a:t>
          </a:r>
          <a:endParaRPr kumimoji="1" lang="ja-JP" altLang="en-US" sz="500" dirty="0">
            <a:solidFill>
              <a:sysClr val="windowText" lastClr="000000"/>
            </a:solidFill>
            <a:latin typeface="Calibri"/>
            <a:ea typeface="ＭＳ Ｐゴシック"/>
            <a:cs typeface="+mn-cs"/>
          </a:endParaRPr>
        </a:p>
      </dgm:t>
    </dgm:pt>
    <dgm:pt modelId="{7F510A75-001A-4B76-BE76-132D0E6C687B}" type="parTrans" cxnId="{D514A72E-8AFD-4467-B39E-01ABBFF3C221}">
      <dgm:prSet/>
      <dgm:spPr/>
      <dgm:t>
        <a:bodyPr/>
        <a:lstStyle/>
        <a:p>
          <a:endParaRPr kumimoji="1" lang="ja-JP" altLang="en-US"/>
        </a:p>
      </dgm:t>
    </dgm:pt>
    <dgm:pt modelId="{13FA936A-F227-4FC3-9F91-3E29E16330A1}" type="sibTrans" cxnId="{D514A72E-8AFD-4467-B39E-01ABBFF3C221}">
      <dgm:prSet/>
      <dgm:spPr/>
      <dgm:t>
        <a:bodyPr/>
        <a:lstStyle/>
        <a:p>
          <a:endParaRPr kumimoji="1" lang="ja-JP" altLang="en-US"/>
        </a:p>
      </dgm:t>
    </dgm:pt>
    <dgm:pt modelId="{FE7AC123-C7B3-47D4-AC39-5678D018D0FA}">
      <dgm:prSet phldrT="[テキスト]" custT="1"/>
      <dgm:spPr>
        <a:xfrm>
          <a:off x="425984" y="2813145"/>
          <a:ext cx="289780" cy="308909"/>
        </a:xfrm>
        <a:noFill/>
        <a:ln w="6350" cap="flat" cmpd="sng" algn="ctr">
          <a:solidFill>
            <a:scrgbClr r="0" g="0" b="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C9B3A2A0-A6A7-4630-9CA7-77A0C3F902E8}" type="parTrans" cxnId="{A7162208-F657-418E-8331-4D9C0463E398}">
      <dgm:prSet/>
      <dgm:spPr/>
      <dgm:t>
        <a:bodyPr/>
        <a:lstStyle/>
        <a:p>
          <a:endParaRPr kumimoji="1" lang="ja-JP" altLang="en-US"/>
        </a:p>
      </dgm:t>
    </dgm:pt>
    <dgm:pt modelId="{2B14BA3D-F2D0-4B00-AE5D-602AB35DC41D}" type="sibTrans" cxnId="{A7162208-F657-418E-8331-4D9C0463E398}">
      <dgm:prSet/>
      <dgm:spPr/>
      <dgm:t>
        <a:bodyPr/>
        <a:lstStyle/>
        <a:p>
          <a:endParaRPr kumimoji="1" lang="ja-JP" altLang="en-US"/>
        </a:p>
      </dgm:t>
    </dgm:pt>
    <dgm:pt modelId="{18DFB6CB-3065-4CA2-867F-CD490421CF98}">
      <dgm:prSet phldrT="[テキスト]" custT="1"/>
      <dgm:spPr>
        <a:xfrm>
          <a:off x="425984" y="3169579"/>
          <a:ext cx="289780" cy="308909"/>
        </a:xfrm>
        <a:noFill/>
        <a:ln w="6350" cap="flat" cmpd="sng" algn="ctr">
          <a:solidFill>
            <a:scrgbClr r="0" g="0" b="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B9D18AED-090E-4372-8062-49BC2F90B805}" type="parTrans" cxnId="{5DDB5A59-A8CF-48D3-ADBB-AE6A6B13B19B}">
      <dgm:prSet/>
      <dgm:spPr/>
      <dgm:t>
        <a:bodyPr/>
        <a:lstStyle/>
        <a:p>
          <a:endParaRPr kumimoji="1" lang="ja-JP" altLang="en-US"/>
        </a:p>
      </dgm:t>
    </dgm:pt>
    <dgm:pt modelId="{B428D823-39C5-48E2-B0C2-75962DDFBA7B}" type="sibTrans" cxnId="{5DDB5A59-A8CF-48D3-ADBB-AE6A6B13B19B}">
      <dgm:prSet/>
      <dgm:spPr/>
      <dgm:t>
        <a:bodyPr/>
        <a:lstStyle/>
        <a:p>
          <a:endParaRPr kumimoji="1" lang="ja-JP" altLang="en-US"/>
        </a:p>
      </dgm:t>
    </dgm:pt>
    <dgm:pt modelId="{5479A801-3A97-480A-89E1-3E7C468B076C}">
      <dgm:prSet phldrT="[テキスト]" custT="1"/>
      <dgm:spPr>
        <a:xfrm>
          <a:off x="425984" y="3526012"/>
          <a:ext cx="289780" cy="308909"/>
        </a:xfrm>
        <a:noFill/>
        <a:ln w="6350" cap="flat" cmpd="sng" algn="ctr">
          <a:solidFill>
            <a:scrgbClr r="0" g="0" b="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55EE5C61-291D-452C-9E99-08EDDE65C09E}" type="parTrans" cxnId="{82B91C6E-D9F8-47BC-A08F-601361835833}">
      <dgm:prSet/>
      <dgm:spPr/>
      <dgm:t>
        <a:bodyPr/>
        <a:lstStyle/>
        <a:p>
          <a:endParaRPr kumimoji="1" lang="ja-JP" altLang="en-US"/>
        </a:p>
      </dgm:t>
    </dgm:pt>
    <dgm:pt modelId="{345E5A32-C79D-4A40-A07A-22A5EB322748}" type="sibTrans" cxnId="{82B91C6E-D9F8-47BC-A08F-601361835833}">
      <dgm:prSet/>
      <dgm:spPr/>
      <dgm:t>
        <a:bodyPr/>
        <a:lstStyle/>
        <a:p>
          <a:endParaRPr kumimoji="1" lang="ja-JP" altLang="en-US"/>
        </a:p>
      </dgm:t>
    </dgm:pt>
    <dgm:pt modelId="{60789569-01DA-440E-92D7-9682FBA06FB4}">
      <dgm:prSet phldrT="[テキスト]" custT="1"/>
      <dgm:spPr>
        <a:xfrm>
          <a:off x="425984" y="3882446"/>
          <a:ext cx="289780" cy="308909"/>
        </a:xfrm>
        <a:noFill/>
        <a:ln w="6350" cap="flat" cmpd="sng" algn="ctr">
          <a:solidFill>
            <a:scrgbClr r="0" g="0" b="0"/>
          </a:solidFill>
          <a:prstDash val="solid"/>
        </a:ln>
        <a:effectLst/>
      </dgm:spPr>
      <dgm:t>
        <a:bodyPr/>
        <a:lstStyle/>
        <a:p>
          <a:r>
            <a:rPr kumimoji="1" lang="ja-JP" altLang="en-US" sz="500" dirty="0" smtClean="0">
              <a:solidFill>
                <a:sysClr val="windowText" lastClr="000000"/>
              </a:solidFill>
              <a:latin typeface="Calibri"/>
              <a:ea typeface="ＭＳ Ｐゴシック"/>
              <a:cs typeface="+mn-cs"/>
            </a:rPr>
            <a:t>処理</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速度</a:t>
          </a:r>
          <a:endParaRPr kumimoji="1" lang="ja-JP" altLang="en-US" sz="500" dirty="0">
            <a:solidFill>
              <a:sysClr val="windowText" lastClr="000000"/>
            </a:solidFill>
            <a:latin typeface="Calibri"/>
            <a:ea typeface="ＭＳ Ｐゴシック"/>
            <a:cs typeface="+mn-cs"/>
          </a:endParaRPr>
        </a:p>
      </dgm:t>
    </dgm:pt>
    <dgm:pt modelId="{B6B8085D-E631-4E02-BDBA-2F6C7ECEA49A}" type="parTrans" cxnId="{62554628-0486-4821-BF1F-3E02E59333D3}">
      <dgm:prSet/>
      <dgm:spPr/>
      <dgm:t>
        <a:bodyPr/>
        <a:lstStyle/>
        <a:p>
          <a:endParaRPr kumimoji="1" lang="ja-JP" altLang="en-US"/>
        </a:p>
      </dgm:t>
    </dgm:pt>
    <dgm:pt modelId="{0791E5A9-63A5-4EE0-B4A3-3BED69C8D431}" type="sibTrans" cxnId="{62554628-0486-4821-BF1F-3E02E59333D3}">
      <dgm:prSet/>
      <dgm:spPr/>
      <dgm:t>
        <a:bodyPr/>
        <a:lstStyle/>
        <a:p>
          <a:endParaRPr kumimoji="1" lang="ja-JP" altLang="en-US"/>
        </a:p>
      </dgm:t>
    </dgm:pt>
    <dgm:pt modelId="{E9906212-0968-47B5-BA41-236B70E0A336}">
      <dgm:prSet phldrT="[テキスト]" custT="1"/>
      <dgm:spPr>
        <a:xfrm>
          <a:off x="425984" y="4238880"/>
          <a:ext cx="289780" cy="308909"/>
        </a:xfrm>
        <a:noFill/>
        <a:ln w="6350" cap="flat" cmpd="sng" algn="ctr">
          <a:solidFill>
            <a:scrgbClr r="0" g="0" b="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DA6FA0F5-0DBF-428C-B18B-72CC639131D6}" type="parTrans" cxnId="{D085D567-618F-4F21-A0DB-F9FB3F9BD198}">
      <dgm:prSet/>
      <dgm:spPr/>
      <dgm:t>
        <a:bodyPr/>
        <a:lstStyle/>
        <a:p>
          <a:endParaRPr kumimoji="1" lang="ja-JP" altLang="en-US"/>
        </a:p>
      </dgm:t>
    </dgm:pt>
    <dgm:pt modelId="{F11C7596-CE21-48F9-A611-C8E3E75EE049}" type="sibTrans" cxnId="{D085D567-618F-4F21-A0DB-F9FB3F9BD198}">
      <dgm:prSet/>
      <dgm:spPr/>
      <dgm:t>
        <a:bodyPr/>
        <a:lstStyle/>
        <a:p>
          <a:endParaRPr kumimoji="1" lang="ja-JP" altLang="en-US"/>
        </a:p>
      </dgm:t>
    </dgm:pt>
    <dgm:pt modelId="{0BB11489-03CE-40CC-AE97-B928496AAB8F}">
      <dgm:prSet phldrT="[テキスト]" custT="1"/>
      <dgm:spPr>
        <a:xfrm>
          <a:off x="36591" y="4249247"/>
          <a:ext cx="289780" cy="299030"/>
        </a:xfrm>
        <a:noFill/>
        <a:ln w="6350" cap="flat" cmpd="sng" algn="ctr">
          <a:solidFill>
            <a:scrgbClr r="0" g="0" b="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A625EDEF-391D-4F87-93A6-044CCB3EC2A5}" type="parTrans" cxnId="{F7FDBE92-7964-49FB-B448-D9CFED6D379B}">
      <dgm:prSet/>
      <dgm:spPr/>
      <dgm:t>
        <a:bodyPr/>
        <a:lstStyle/>
        <a:p>
          <a:endParaRPr kumimoji="1" lang="ja-JP" altLang="en-US"/>
        </a:p>
      </dgm:t>
    </dgm:pt>
    <dgm:pt modelId="{A70D4FB7-77DC-4C39-BFBB-3E92040386A9}" type="sibTrans" cxnId="{F7FDBE92-7964-49FB-B448-D9CFED6D379B}">
      <dgm:prSet/>
      <dgm:spPr/>
      <dgm:t>
        <a:bodyPr/>
        <a:lstStyle/>
        <a:p>
          <a:endParaRPr kumimoji="1" lang="ja-JP" altLang="en-US"/>
        </a:p>
      </dgm:t>
    </dgm:pt>
    <dgm:pt modelId="{17328D97-E122-45EF-A7AE-B8C6DB89E735}">
      <dgm:prSet phldrT="[テキスト]" custT="1"/>
      <dgm:spPr>
        <a:xfrm>
          <a:off x="815377" y="1788670"/>
          <a:ext cx="289780" cy="440404"/>
        </a:xfrm>
        <a:noFill/>
        <a:ln w="6350" cap="flat" cmpd="sng" algn="ctr">
          <a:solidFill>
            <a:sysClr val="windowText" lastClr="000000"/>
          </a:solidFill>
          <a:prstDash val="solid"/>
        </a:ln>
        <a:effectLst/>
      </dgm:spPr>
      <dgm:t>
        <a:bodyPr/>
        <a:lstStyle/>
        <a:p>
          <a:r>
            <a:rPr kumimoji="1" lang="ja-JP" altLang="en-US" sz="500" dirty="0" smtClean="0">
              <a:solidFill>
                <a:sysClr val="windowText" lastClr="000000"/>
              </a:solidFill>
              <a:latin typeface="Calibri"/>
              <a:ea typeface="ＭＳ Ｐゴシック"/>
              <a:cs typeface="+mn-cs"/>
            </a:rPr>
            <a:t>知覚</a:t>
          </a:r>
          <a:endParaRPr kumimoji="1" lang="en-US" altLang="ja-JP" sz="500" dirty="0" smtClean="0">
            <a:solidFill>
              <a:sysClr val="windowText" lastClr="000000"/>
            </a:solidFill>
            <a:latin typeface="Calibri"/>
            <a:ea typeface="ＭＳ Ｐゴシック"/>
            <a:cs typeface="+mn-cs"/>
          </a:endParaRPr>
        </a:p>
        <a:p>
          <a:r>
            <a:rPr kumimoji="1" lang="ja-JP" altLang="en-US" sz="300" dirty="0" smtClean="0">
              <a:solidFill>
                <a:sysClr val="windowText" lastClr="000000"/>
              </a:solidFill>
              <a:latin typeface="Calibri"/>
              <a:ea typeface="ＭＳ Ｐゴシック"/>
              <a:cs typeface="+mn-cs"/>
            </a:rPr>
            <a:t>統合</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（ＰＯ）</a:t>
          </a:r>
          <a:endParaRPr kumimoji="1" lang="ja-JP" altLang="en-US" sz="500" dirty="0">
            <a:solidFill>
              <a:sysClr val="windowText" lastClr="000000"/>
            </a:solidFill>
            <a:latin typeface="Calibri"/>
            <a:ea typeface="ＭＳ Ｐゴシック"/>
            <a:cs typeface="+mn-cs"/>
          </a:endParaRPr>
        </a:p>
      </dgm:t>
    </dgm:pt>
    <dgm:pt modelId="{6762FDE7-5BFC-48B4-9941-4BCB8E727BE7}" type="parTrans" cxnId="{2CC6AB58-3B51-4B3B-9C5D-EA0DCBF5CD2E}">
      <dgm:prSet/>
      <dgm:spPr/>
      <dgm:t>
        <a:bodyPr/>
        <a:lstStyle/>
        <a:p>
          <a:endParaRPr kumimoji="1" lang="ja-JP" altLang="en-US"/>
        </a:p>
      </dgm:t>
    </dgm:pt>
    <dgm:pt modelId="{743FE620-007E-4836-9A4A-4E678CA9DA90}" type="sibTrans" cxnId="{2CC6AB58-3B51-4B3B-9C5D-EA0DCBF5CD2E}">
      <dgm:prSet/>
      <dgm:spPr/>
      <dgm:t>
        <a:bodyPr/>
        <a:lstStyle/>
        <a:p>
          <a:endParaRPr kumimoji="1" lang="ja-JP" altLang="en-US"/>
        </a:p>
      </dgm:t>
    </dgm:pt>
    <dgm:pt modelId="{AA6FE0D5-1B10-45F8-9360-CE0D53440C98}">
      <dgm:prSet phldrT="[テキスト]" custT="1"/>
      <dgm:spPr>
        <a:xfrm>
          <a:off x="815377" y="2275956"/>
          <a:ext cx="289780" cy="514795"/>
        </a:xfrm>
        <a:noFill/>
        <a:ln w="6350" cap="flat" cmpd="sng" algn="ctr">
          <a:solidFill>
            <a:sysClr val="windowText" lastClr="000000"/>
          </a:solidFill>
          <a:prstDash val="solid"/>
        </a:ln>
        <a:effectLst/>
      </dgm:spPr>
      <dgm:t>
        <a:bodyPr/>
        <a:lstStyle/>
        <a:p>
          <a:r>
            <a:rPr kumimoji="1" lang="ja-JP" altLang="en-US" sz="500" dirty="0" smtClean="0">
              <a:solidFill>
                <a:sysClr val="windowText" lastClr="000000"/>
              </a:solidFill>
              <a:latin typeface="Calibri"/>
              <a:ea typeface="ＭＳ Ｐゴシック"/>
              <a:cs typeface="+mn-cs"/>
            </a:rPr>
            <a:t>言語</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理解</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（ＶＣ）</a:t>
          </a:r>
          <a:endParaRPr kumimoji="1" lang="ja-JP" altLang="en-US" sz="500" dirty="0">
            <a:solidFill>
              <a:sysClr val="windowText" lastClr="000000"/>
            </a:solidFill>
            <a:latin typeface="Calibri"/>
            <a:ea typeface="ＭＳ Ｐゴシック"/>
            <a:cs typeface="+mn-cs"/>
          </a:endParaRPr>
        </a:p>
      </dgm:t>
    </dgm:pt>
    <dgm:pt modelId="{9E3639CE-E3CF-46DE-A292-15D87858C0D6}" type="parTrans" cxnId="{77954C23-6C40-4345-A5FC-E0B784A79409}">
      <dgm:prSet/>
      <dgm:spPr/>
      <dgm:t>
        <a:bodyPr/>
        <a:lstStyle/>
        <a:p>
          <a:endParaRPr kumimoji="1" lang="ja-JP" altLang="en-US"/>
        </a:p>
      </dgm:t>
    </dgm:pt>
    <dgm:pt modelId="{4789C67F-48B9-4B4A-8149-A2C6B2937678}" type="sibTrans" cxnId="{77954C23-6C40-4345-A5FC-E0B784A79409}">
      <dgm:prSet/>
      <dgm:spPr/>
      <dgm:t>
        <a:bodyPr/>
        <a:lstStyle/>
        <a:p>
          <a:endParaRPr kumimoji="1" lang="ja-JP" altLang="en-US"/>
        </a:p>
      </dgm:t>
    </dgm:pt>
    <dgm:pt modelId="{DEA6B5A4-9F94-441D-A555-039922EB9473}">
      <dgm:prSet phldrT="[テキスト]" custT="1"/>
      <dgm:spPr>
        <a:xfrm>
          <a:off x="815377" y="3189243"/>
          <a:ext cx="289780" cy="30472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A907F223-E667-47BB-ABF6-8BFB7626F58D}" type="parTrans" cxnId="{B0134817-8E1A-4B9D-AB42-AD991EE79FD2}">
      <dgm:prSet/>
      <dgm:spPr/>
      <dgm:t>
        <a:bodyPr/>
        <a:lstStyle/>
        <a:p>
          <a:endParaRPr kumimoji="1" lang="ja-JP" altLang="en-US"/>
        </a:p>
      </dgm:t>
    </dgm:pt>
    <dgm:pt modelId="{8D4599C3-F95C-4CF1-8860-3F9A6FAED29A}" type="sibTrans" cxnId="{B0134817-8E1A-4B9D-AB42-AD991EE79FD2}">
      <dgm:prSet/>
      <dgm:spPr/>
      <dgm:t>
        <a:bodyPr/>
        <a:lstStyle/>
        <a:p>
          <a:endParaRPr kumimoji="1" lang="ja-JP" altLang="en-US"/>
        </a:p>
      </dgm:t>
    </dgm:pt>
    <dgm:pt modelId="{6DF50D5F-74D3-4286-B52A-10579445DD06}">
      <dgm:prSet phldrT="[テキスト]" custT="1"/>
      <dgm:spPr>
        <a:xfrm>
          <a:off x="815377" y="3540855"/>
          <a:ext cx="289780" cy="30472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99B60A26-63E4-4F7F-8C47-0879C4FF3B1C}" type="parTrans" cxnId="{1CFD415A-7FDD-403D-A9B7-499636C02326}">
      <dgm:prSet/>
      <dgm:spPr/>
      <dgm:t>
        <a:bodyPr/>
        <a:lstStyle/>
        <a:p>
          <a:endParaRPr kumimoji="1" lang="ja-JP" altLang="en-US"/>
        </a:p>
      </dgm:t>
    </dgm:pt>
    <dgm:pt modelId="{AEC89D0E-C62E-4314-A9F9-51AFDFA4F93B}" type="sibTrans" cxnId="{1CFD415A-7FDD-403D-A9B7-499636C02326}">
      <dgm:prSet/>
      <dgm:spPr/>
      <dgm:t>
        <a:bodyPr/>
        <a:lstStyle/>
        <a:p>
          <a:endParaRPr kumimoji="1" lang="ja-JP" altLang="en-US"/>
        </a:p>
      </dgm:t>
    </dgm:pt>
    <dgm:pt modelId="{82FAF4B2-53D8-465F-9714-ACD18A3571D4}">
      <dgm:prSet phldrT="[テキスト]" custT="1"/>
      <dgm:spPr>
        <a:xfrm>
          <a:off x="815377" y="3892466"/>
          <a:ext cx="289780" cy="304729"/>
        </a:xfrm>
        <a:noFill/>
        <a:ln w="6350" cap="flat" cmpd="sng" algn="ctr">
          <a:solidFill>
            <a:sysClr val="windowText" lastClr="000000"/>
          </a:solidFill>
          <a:prstDash val="solid"/>
        </a:ln>
        <a:effectLst/>
      </dgm:spPr>
      <dgm:t>
        <a:bodyPr/>
        <a:lstStyle/>
        <a:p>
          <a:r>
            <a:rPr kumimoji="1" lang="ja-JP" altLang="en-US" sz="500" dirty="0" smtClean="0">
              <a:solidFill>
                <a:sysClr val="windowText" lastClr="000000"/>
              </a:solidFill>
              <a:latin typeface="Calibri"/>
              <a:ea typeface="ＭＳ Ｐゴシック"/>
              <a:cs typeface="+mn-cs"/>
            </a:rPr>
            <a:t>処理</a:t>
          </a:r>
          <a:endParaRPr kumimoji="1" lang="en-US" altLang="ja-JP" sz="500" dirty="0" smtClean="0">
            <a:solidFill>
              <a:sysClr val="windowText" lastClr="000000"/>
            </a:solidFill>
            <a:latin typeface="Calibri"/>
            <a:ea typeface="ＭＳ Ｐゴシック"/>
            <a:cs typeface="+mn-cs"/>
          </a:endParaRPr>
        </a:p>
        <a:p>
          <a:r>
            <a:rPr kumimoji="1" lang="ja-JP" altLang="en-US" sz="200" dirty="0" smtClean="0">
              <a:solidFill>
                <a:sysClr val="windowText" lastClr="000000"/>
              </a:solidFill>
              <a:latin typeface="Calibri"/>
              <a:ea typeface="ＭＳ Ｐゴシック"/>
              <a:cs typeface="+mn-cs"/>
            </a:rPr>
            <a:t>速度</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（ＰＳ）</a:t>
          </a:r>
          <a:endParaRPr kumimoji="1" lang="ja-JP" altLang="en-US" sz="500" dirty="0">
            <a:solidFill>
              <a:sysClr val="windowText" lastClr="000000"/>
            </a:solidFill>
            <a:latin typeface="Calibri"/>
            <a:ea typeface="ＭＳ Ｐゴシック"/>
            <a:cs typeface="+mn-cs"/>
          </a:endParaRPr>
        </a:p>
      </dgm:t>
    </dgm:pt>
    <dgm:pt modelId="{FCAF4127-429E-4F55-929F-7FCD6E981704}" type="parTrans" cxnId="{CBC88967-938B-402C-92A5-8C3E84E42925}">
      <dgm:prSet/>
      <dgm:spPr/>
      <dgm:t>
        <a:bodyPr/>
        <a:lstStyle/>
        <a:p>
          <a:endParaRPr kumimoji="1" lang="ja-JP" altLang="en-US"/>
        </a:p>
      </dgm:t>
    </dgm:pt>
    <dgm:pt modelId="{0131EBFA-F50D-41BD-A653-241669E43CFF}" type="sibTrans" cxnId="{CBC88967-938B-402C-92A5-8C3E84E42925}">
      <dgm:prSet/>
      <dgm:spPr/>
      <dgm:t>
        <a:bodyPr/>
        <a:lstStyle/>
        <a:p>
          <a:endParaRPr kumimoji="1" lang="ja-JP" altLang="en-US"/>
        </a:p>
      </dgm:t>
    </dgm:pt>
    <dgm:pt modelId="{5729666D-97B2-4A0F-8B41-393A1202FDCA}">
      <dgm:prSet phldrT="[テキスト]" custT="1"/>
      <dgm:spPr>
        <a:xfrm>
          <a:off x="815377" y="4244077"/>
          <a:ext cx="289780" cy="30472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B6B3D872-B720-403D-BE28-190C76BCF7A7}" type="parTrans" cxnId="{876B7D40-2806-4464-A709-321D0499415E}">
      <dgm:prSet/>
      <dgm:spPr/>
      <dgm:t>
        <a:bodyPr/>
        <a:lstStyle/>
        <a:p>
          <a:endParaRPr kumimoji="1" lang="ja-JP" altLang="en-US"/>
        </a:p>
      </dgm:t>
    </dgm:pt>
    <dgm:pt modelId="{E0D20F68-7C0B-4CF8-9EEF-A116C9F22498}" type="sibTrans" cxnId="{876B7D40-2806-4464-A709-321D0499415E}">
      <dgm:prSet/>
      <dgm:spPr/>
      <dgm:t>
        <a:bodyPr/>
        <a:lstStyle/>
        <a:p>
          <a:endParaRPr kumimoji="1" lang="ja-JP" altLang="en-US"/>
        </a:p>
      </dgm:t>
    </dgm:pt>
    <dgm:pt modelId="{B47875E8-8178-4B12-82E0-AB06E966694D}">
      <dgm:prSet phldrT="[テキスト]" custT="1"/>
      <dgm:spPr>
        <a:xfrm>
          <a:off x="1204770" y="1438010"/>
          <a:ext cx="289780" cy="303969"/>
        </a:xfrm>
        <a:noFill/>
        <a:ln w="6350" cap="flat" cmpd="sng" algn="ctr">
          <a:solidFill>
            <a:sysClr val="windowText" lastClr="000000"/>
          </a:solidFill>
          <a:prstDash val="solid"/>
        </a:ln>
        <a:effectLst/>
      </dgm:spPr>
      <dgm:t>
        <a:bodyPr/>
        <a:lstStyle/>
        <a:p>
          <a:r>
            <a:rPr kumimoji="1" lang="ja-JP" altLang="en-US" sz="500" dirty="0" smtClean="0">
              <a:solidFill>
                <a:sysClr val="windowText" lastClr="000000"/>
              </a:solidFill>
              <a:latin typeface="Calibri"/>
              <a:ea typeface="ＭＳ Ｐゴシック"/>
              <a:cs typeface="+mn-cs"/>
            </a:rPr>
            <a:t>継次</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処理</a:t>
          </a:r>
          <a:endParaRPr kumimoji="1" lang="ja-JP" altLang="en-US" sz="500" dirty="0">
            <a:solidFill>
              <a:sysClr val="windowText" lastClr="000000"/>
            </a:solidFill>
            <a:latin typeface="Calibri"/>
            <a:ea typeface="ＭＳ Ｐゴシック"/>
            <a:cs typeface="+mn-cs"/>
          </a:endParaRPr>
        </a:p>
      </dgm:t>
    </dgm:pt>
    <dgm:pt modelId="{2F7FB96A-9F72-42B1-8203-B3FCA8BFC0D8}" type="parTrans" cxnId="{7936A8CC-D888-4D1B-9302-45B2EA1ADB57}">
      <dgm:prSet/>
      <dgm:spPr/>
      <dgm:t>
        <a:bodyPr/>
        <a:lstStyle/>
        <a:p>
          <a:endParaRPr kumimoji="1" lang="ja-JP" altLang="en-US"/>
        </a:p>
      </dgm:t>
    </dgm:pt>
    <dgm:pt modelId="{FF4309CF-12B1-4E20-BA6F-9B9067092D23}" type="sibTrans" cxnId="{7936A8CC-D888-4D1B-9302-45B2EA1ADB57}">
      <dgm:prSet/>
      <dgm:spPr/>
      <dgm:t>
        <a:bodyPr/>
        <a:lstStyle/>
        <a:p>
          <a:endParaRPr kumimoji="1" lang="ja-JP" altLang="en-US"/>
        </a:p>
      </dgm:t>
    </dgm:pt>
    <dgm:pt modelId="{B1E8ECF9-3EBE-40A0-B535-59005CD17EB7}">
      <dgm:prSet phldrT="[テキスト]" custT="1"/>
      <dgm:spPr>
        <a:xfrm>
          <a:off x="1204770" y="1788745"/>
          <a:ext cx="289780" cy="303969"/>
        </a:xfrm>
        <a:noFill/>
        <a:ln w="6350" cap="flat" cmpd="sng" algn="ctr">
          <a:solidFill>
            <a:sysClr val="windowText" lastClr="000000"/>
          </a:solidFill>
          <a:prstDash val="solid"/>
        </a:ln>
        <a:effectLst/>
      </dgm:spPr>
      <dgm:t>
        <a:bodyPr/>
        <a:lstStyle/>
        <a:p>
          <a:r>
            <a:rPr kumimoji="1" lang="ja-JP" altLang="en-US" sz="500" dirty="0" smtClean="0">
              <a:solidFill>
                <a:sysClr val="windowText" lastClr="000000"/>
              </a:solidFill>
              <a:latin typeface="Calibri"/>
              <a:ea typeface="ＭＳ Ｐゴシック"/>
              <a:cs typeface="+mn-cs"/>
            </a:rPr>
            <a:t>同時</a:t>
          </a:r>
          <a:endParaRPr kumimoji="1" lang="en-US" altLang="ja-JP" sz="500" dirty="0" smtClean="0">
            <a:solidFill>
              <a:sysClr val="windowText" lastClr="000000"/>
            </a:solidFill>
            <a:latin typeface="Calibri"/>
            <a:ea typeface="ＭＳ Ｐゴシック"/>
            <a:cs typeface="+mn-cs"/>
          </a:endParaRPr>
        </a:p>
        <a:p>
          <a:r>
            <a:rPr kumimoji="1" lang="ja-JP" altLang="en-US" sz="500" dirty="0" smtClean="0">
              <a:solidFill>
                <a:sysClr val="windowText" lastClr="000000"/>
              </a:solidFill>
              <a:latin typeface="Calibri"/>
              <a:ea typeface="ＭＳ Ｐゴシック"/>
              <a:cs typeface="+mn-cs"/>
            </a:rPr>
            <a:t>処理</a:t>
          </a:r>
          <a:endParaRPr kumimoji="1" lang="ja-JP" altLang="en-US" sz="500" dirty="0">
            <a:solidFill>
              <a:sysClr val="windowText" lastClr="000000"/>
            </a:solidFill>
            <a:latin typeface="Calibri"/>
            <a:ea typeface="ＭＳ Ｐゴシック"/>
            <a:cs typeface="+mn-cs"/>
          </a:endParaRPr>
        </a:p>
      </dgm:t>
    </dgm:pt>
    <dgm:pt modelId="{6BF81A62-270A-477E-8069-CC8823BB1246}" type="parTrans" cxnId="{AF3D5464-0B47-4683-BD34-272614970485}">
      <dgm:prSet/>
      <dgm:spPr/>
      <dgm:t>
        <a:bodyPr/>
        <a:lstStyle/>
        <a:p>
          <a:endParaRPr kumimoji="1" lang="ja-JP" altLang="en-US"/>
        </a:p>
      </dgm:t>
    </dgm:pt>
    <dgm:pt modelId="{1CFA9008-41A6-4557-BA39-CF1679BFA686}" type="sibTrans" cxnId="{AF3D5464-0B47-4683-BD34-272614970485}">
      <dgm:prSet/>
      <dgm:spPr/>
      <dgm:t>
        <a:bodyPr/>
        <a:lstStyle/>
        <a:p>
          <a:endParaRPr kumimoji="1" lang="ja-JP" altLang="en-US"/>
        </a:p>
      </dgm:t>
    </dgm:pt>
    <dgm:pt modelId="{BBEE9C77-676E-40A9-B5EA-1938332D82F5}">
      <dgm:prSet phldrT="[テキスト]" custT="1"/>
      <dgm:spPr>
        <a:xfrm>
          <a:off x="1204770" y="2139479"/>
          <a:ext cx="289780" cy="303969"/>
        </a:xfrm>
        <a:noFill/>
        <a:ln w="6350" cap="flat" cmpd="sng" algn="ctr">
          <a:solidFill>
            <a:sysClr val="windowText" lastClr="000000"/>
          </a:solidFill>
          <a:prstDash val="solid"/>
        </a:ln>
        <a:effectLst/>
      </dgm:spPr>
      <dgm:t>
        <a:bodyPr/>
        <a:lstStyle/>
        <a:p>
          <a:r>
            <a:rPr kumimoji="1" lang="ja-JP" altLang="en-US" sz="400" dirty="0" smtClean="0">
              <a:solidFill>
                <a:sysClr val="windowText" lastClr="000000"/>
              </a:solidFill>
              <a:latin typeface="Calibri"/>
              <a:ea typeface="ＭＳ Ｐゴシック"/>
              <a:cs typeface="+mn-cs"/>
            </a:rPr>
            <a:t>プランニング</a:t>
          </a:r>
          <a:endParaRPr kumimoji="1" lang="ja-JP" altLang="en-US" sz="600" dirty="0">
            <a:solidFill>
              <a:sysClr val="windowText" lastClr="000000"/>
            </a:solidFill>
            <a:latin typeface="Calibri"/>
            <a:ea typeface="ＭＳ Ｐゴシック"/>
            <a:cs typeface="+mn-cs"/>
          </a:endParaRPr>
        </a:p>
      </dgm:t>
    </dgm:pt>
    <dgm:pt modelId="{34F0505D-6003-4C4C-A870-F0C0F508999A}" type="parTrans" cxnId="{F40DD79A-ABE8-47C8-AC7C-1126A7415E4A}">
      <dgm:prSet/>
      <dgm:spPr/>
      <dgm:t>
        <a:bodyPr/>
        <a:lstStyle/>
        <a:p>
          <a:endParaRPr kumimoji="1" lang="ja-JP" altLang="en-US"/>
        </a:p>
      </dgm:t>
    </dgm:pt>
    <dgm:pt modelId="{E59167AC-31D8-4181-BEFB-2301C7D1B4A0}" type="sibTrans" cxnId="{F40DD79A-ABE8-47C8-AC7C-1126A7415E4A}">
      <dgm:prSet/>
      <dgm:spPr/>
      <dgm:t>
        <a:bodyPr/>
        <a:lstStyle/>
        <a:p>
          <a:endParaRPr kumimoji="1" lang="ja-JP" altLang="en-US"/>
        </a:p>
      </dgm:t>
    </dgm:pt>
    <dgm:pt modelId="{35F67679-C740-4C6E-995C-2E4C6CE57032}">
      <dgm:prSet phldrT="[テキスト]" custT="1"/>
      <dgm:spPr>
        <a:xfrm>
          <a:off x="1204770" y="2490213"/>
          <a:ext cx="289780" cy="30396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39D74125-FC94-4BE5-ADFA-962489DCCD28}" type="parTrans" cxnId="{CD974675-38FD-4C94-AE0F-B48B0A52CB94}">
      <dgm:prSet/>
      <dgm:spPr/>
      <dgm:t>
        <a:bodyPr/>
        <a:lstStyle/>
        <a:p>
          <a:endParaRPr kumimoji="1" lang="ja-JP" altLang="en-US"/>
        </a:p>
      </dgm:t>
    </dgm:pt>
    <dgm:pt modelId="{A1157821-68C7-494D-AFFF-EAFA566B8412}" type="sibTrans" cxnId="{CD974675-38FD-4C94-AE0F-B48B0A52CB94}">
      <dgm:prSet/>
      <dgm:spPr/>
      <dgm:t>
        <a:bodyPr/>
        <a:lstStyle/>
        <a:p>
          <a:endParaRPr kumimoji="1" lang="ja-JP" altLang="en-US"/>
        </a:p>
      </dgm:t>
    </dgm:pt>
    <dgm:pt modelId="{4E97B1B0-8289-4EB7-859C-4F4230A1369D}">
      <dgm:prSet phldrT="[テキスト]" custT="1"/>
      <dgm:spPr>
        <a:xfrm>
          <a:off x="1204770" y="2840948"/>
          <a:ext cx="289780" cy="30396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3EE4AACE-4053-43E0-8F72-877F980F6F8C}" type="parTrans" cxnId="{A48EBCAE-F224-489F-9BA8-534F548DEE2A}">
      <dgm:prSet/>
      <dgm:spPr/>
      <dgm:t>
        <a:bodyPr/>
        <a:lstStyle/>
        <a:p>
          <a:endParaRPr kumimoji="1" lang="ja-JP" altLang="en-US"/>
        </a:p>
      </dgm:t>
    </dgm:pt>
    <dgm:pt modelId="{8CF0C7C4-8501-4775-9162-C242ACC15768}" type="sibTrans" cxnId="{A48EBCAE-F224-489F-9BA8-534F548DEE2A}">
      <dgm:prSet/>
      <dgm:spPr/>
      <dgm:t>
        <a:bodyPr/>
        <a:lstStyle/>
        <a:p>
          <a:endParaRPr kumimoji="1" lang="ja-JP" altLang="en-US"/>
        </a:p>
      </dgm:t>
    </dgm:pt>
    <dgm:pt modelId="{8F94D7D2-6466-4CB9-A680-B427891278E4}">
      <dgm:prSet phldrT="[テキスト]" custT="1"/>
      <dgm:spPr>
        <a:xfrm>
          <a:off x="1204770" y="3191682"/>
          <a:ext cx="289780" cy="30396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348257F3-DE90-4366-9231-7756D8995FE1}" type="parTrans" cxnId="{539094CA-D1B0-449F-8E0D-9CF2E547F88F}">
      <dgm:prSet/>
      <dgm:spPr/>
      <dgm:t>
        <a:bodyPr/>
        <a:lstStyle/>
        <a:p>
          <a:endParaRPr kumimoji="1" lang="ja-JP" altLang="en-US"/>
        </a:p>
      </dgm:t>
    </dgm:pt>
    <dgm:pt modelId="{3586B261-09BC-447B-A808-7054FDC97F10}" type="sibTrans" cxnId="{539094CA-D1B0-449F-8E0D-9CF2E547F88F}">
      <dgm:prSet/>
      <dgm:spPr/>
      <dgm:t>
        <a:bodyPr/>
        <a:lstStyle/>
        <a:p>
          <a:endParaRPr kumimoji="1" lang="ja-JP" altLang="en-US"/>
        </a:p>
      </dgm:t>
    </dgm:pt>
    <dgm:pt modelId="{6E6EE2AF-B319-4AB6-ABC1-8DF98FB86F09}">
      <dgm:prSet phldrT="[テキスト]" custT="1"/>
      <dgm:spPr>
        <a:xfrm>
          <a:off x="1204770" y="3542416"/>
          <a:ext cx="289780" cy="30396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74759329-8393-427A-9BA6-602543D2C4ED}" type="parTrans" cxnId="{B32937C5-DFAD-4BAD-BB02-A6F04207B150}">
      <dgm:prSet/>
      <dgm:spPr/>
      <dgm:t>
        <a:bodyPr/>
        <a:lstStyle/>
        <a:p>
          <a:endParaRPr kumimoji="1" lang="ja-JP" altLang="en-US"/>
        </a:p>
      </dgm:t>
    </dgm:pt>
    <dgm:pt modelId="{488AFBAD-1FA4-43CD-A2FE-BD0FE5768996}" type="sibTrans" cxnId="{B32937C5-DFAD-4BAD-BB02-A6F04207B150}">
      <dgm:prSet/>
      <dgm:spPr/>
      <dgm:t>
        <a:bodyPr/>
        <a:lstStyle/>
        <a:p>
          <a:endParaRPr kumimoji="1" lang="ja-JP" altLang="en-US"/>
        </a:p>
      </dgm:t>
    </dgm:pt>
    <dgm:pt modelId="{F1BF3B73-A76C-4820-860B-B79F11A4ECB5}">
      <dgm:prSet phldrT="[テキスト]" custT="1"/>
      <dgm:spPr>
        <a:xfrm>
          <a:off x="1204770" y="3893151"/>
          <a:ext cx="289780" cy="303969"/>
        </a:xfrm>
        <a:noFill/>
        <a:ln w="6350" cap="flat" cmpd="sng" algn="ctr">
          <a:solidFill>
            <a:sysClr val="windowText" lastClr="000000"/>
          </a:solidFill>
          <a:prstDash val="solid"/>
        </a:ln>
        <a:effectLst/>
      </dgm:spPr>
      <dgm:t>
        <a:bodyPr/>
        <a:lstStyle/>
        <a:p>
          <a:r>
            <a:rPr kumimoji="1" lang="ja-JP" altLang="en-US" sz="900" dirty="0" smtClean="0">
              <a:solidFill>
                <a:sysClr val="windowText" lastClr="000000"/>
              </a:solidFill>
              <a:latin typeface="Calibri"/>
              <a:ea typeface="ＭＳ Ｐゴシック"/>
              <a:cs typeface="+mn-cs"/>
            </a:rPr>
            <a:t>－</a:t>
          </a:r>
          <a:endParaRPr kumimoji="1" lang="ja-JP" altLang="en-US" sz="900" dirty="0">
            <a:solidFill>
              <a:sysClr val="windowText" lastClr="000000"/>
            </a:solidFill>
            <a:latin typeface="Calibri"/>
            <a:ea typeface="ＭＳ Ｐゴシック"/>
            <a:cs typeface="+mn-cs"/>
          </a:endParaRPr>
        </a:p>
      </dgm:t>
    </dgm:pt>
    <dgm:pt modelId="{03EA6BC3-7AD2-49EB-838A-FBD779BF430F}" type="parTrans" cxnId="{2C401BDC-2A58-43BD-AFF5-B56500855E44}">
      <dgm:prSet/>
      <dgm:spPr/>
      <dgm:t>
        <a:bodyPr/>
        <a:lstStyle/>
        <a:p>
          <a:endParaRPr kumimoji="1" lang="ja-JP" altLang="en-US"/>
        </a:p>
      </dgm:t>
    </dgm:pt>
    <dgm:pt modelId="{32972E55-2552-44F4-BDFF-4375B083B4B0}" type="sibTrans" cxnId="{2C401BDC-2A58-43BD-AFF5-B56500855E44}">
      <dgm:prSet/>
      <dgm:spPr/>
      <dgm:t>
        <a:bodyPr/>
        <a:lstStyle/>
        <a:p>
          <a:endParaRPr kumimoji="1" lang="ja-JP" altLang="en-US"/>
        </a:p>
      </dgm:t>
    </dgm:pt>
    <dgm:pt modelId="{02AC6843-4EF0-4041-8FF0-AE21D0292561}">
      <dgm:prSet phldrT="[テキスト]" custT="1"/>
      <dgm:spPr>
        <a:xfrm>
          <a:off x="1204770" y="4243885"/>
          <a:ext cx="289780" cy="303969"/>
        </a:xfrm>
        <a:noFill/>
        <a:ln w="6350" cap="flat" cmpd="sng" algn="ctr">
          <a:solidFill>
            <a:sysClr val="windowText" lastClr="000000"/>
          </a:solidFill>
          <a:prstDash val="solid"/>
        </a:ln>
        <a:effectLst/>
      </dgm:spPr>
      <dgm:t>
        <a:bodyPr/>
        <a:lstStyle/>
        <a:p>
          <a:r>
            <a:rPr kumimoji="1" lang="ja-JP" altLang="en-US" sz="600" dirty="0" smtClean="0">
              <a:solidFill>
                <a:sysClr val="windowText" lastClr="000000"/>
              </a:solidFill>
              <a:latin typeface="Calibri"/>
              <a:ea typeface="ＭＳ Ｐゴシック"/>
              <a:cs typeface="+mn-cs"/>
            </a:rPr>
            <a:t>注意</a:t>
          </a:r>
          <a:endParaRPr kumimoji="1" lang="ja-JP" altLang="en-US" sz="600" dirty="0">
            <a:solidFill>
              <a:sysClr val="windowText" lastClr="000000"/>
            </a:solidFill>
            <a:latin typeface="Calibri"/>
            <a:ea typeface="ＭＳ Ｐゴシック"/>
            <a:cs typeface="+mn-cs"/>
          </a:endParaRPr>
        </a:p>
      </dgm:t>
    </dgm:pt>
    <dgm:pt modelId="{3207CBDE-9EEF-448E-9404-62C230010F1B}" type="parTrans" cxnId="{BB7CAFFD-7686-464E-BEEB-95621ACA6FFA}">
      <dgm:prSet/>
      <dgm:spPr/>
      <dgm:t>
        <a:bodyPr/>
        <a:lstStyle/>
        <a:p>
          <a:endParaRPr kumimoji="1" lang="ja-JP" altLang="en-US"/>
        </a:p>
      </dgm:t>
    </dgm:pt>
    <dgm:pt modelId="{520DB12C-2837-46CA-9D0E-D3DA05CE61CD}" type="sibTrans" cxnId="{BB7CAFFD-7686-464E-BEEB-95621ACA6FFA}">
      <dgm:prSet/>
      <dgm:spPr/>
      <dgm:t>
        <a:bodyPr/>
        <a:lstStyle/>
        <a:p>
          <a:endParaRPr kumimoji="1" lang="ja-JP" altLang="en-US"/>
        </a:p>
      </dgm:t>
    </dgm:pt>
    <dgm:pt modelId="{CB4BEFC3-FF88-4FA8-8957-041A4FE4779D}" type="pres">
      <dgm:prSet presAssocID="{8D8D300C-7C41-44C8-9F88-03D2F5B48C38}" presName="theList" presStyleCnt="0">
        <dgm:presLayoutVars>
          <dgm:dir/>
          <dgm:animLvl val="lvl"/>
          <dgm:resizeHandles val="exact"/>
        </dgm:presLayoutVars>
      </dgm:prSet>
      <dgm:spPr/>
      <dgm:t>
        <a:bodyPr/>
        <a:lstStyle/>
        <a:p>
          <a:endParaRPr kumimoji="1" lang="ja-JP" altLang="en-US"/>
        </a:p>
      </dgm:t>
    </dgm:pt>
    <dgm:pt modelId="{9AB348EB-6749-4962-BDFC-93011879972C}" type="pres">
      <dgm:prSet presAssocID="{73D90B8E-8E89-4C5E-B6B0-0497D12BB656}" presName="compNode" presStyleCnt="0"/>
      <dgm:spPr/>
    </dgm:pt>
    <dgm:pt modelId="{C748DBF8-424A-4961-B727-0849930F36AF}" type="pres">
      <dgm:prSet presAssocID="{73D90B8E-8E89-4C5E-B6B0-0497D12BB656}" presName="aNode" presStyleLbl="bgShp" presStyleIdx="0" presStyleCnt="4"/>
      <dgm:spPr>
        <a:prstGeom prst="roundRect">
          <a:avLst>
            <a:gd name="adj" fmla="val 10000"/>
          </a:avLst>
        </a:prstGeom>
      </dgm:spPr>
      <dgm:t>
        <a:bodyPr/>
        <a:lstStyle/>
        <a:p>
          <a:endParaRPr kumimoji="1" lang="ja-JP" altLang="en-US"/>
        </a:p>
      </dgm:t>
    </dgm:pt>
    <dgm:pt modelId="{6ABB38E2-25BE-4AE4-8AE0-5F82BE1FB8B1}" type="pres">
      <dgm:prSet presAssocID="{73D90B8E-8E89-4C5E-B6B0-0497D12BB656}" presName="textNode" presStyleLbl="bgShp" presStyleIdx="0" presStyleCnt="4"/>
      <dgm:spPr/>
      <dgm:t>
        <a:bodyPr/>
        <a:lstStyle/>
        <a:p>
          <a:endParaRPr kumimoji="1" lang="ja-JP" altLang="en-US"/>
        </a:p>
      </dgm:t>
    </dgm:pt>
    <dgm:pt modelId="{0EA1AAED-1B69-4D2C-90A5-B7BF9EB71477}" type="pres">
      <dgm:prSet presAssocID="{73D90B8E-8E89-4C5E-B6B0-0497D12BB656}" presName="compChildNode" presStyleCnt="0"/>
      <dgm:spPr/>
    </dgm:pt>
    <dgm:pt modelId="{8AADE251-8890-489C-A539-AC528110D36F}" type="pres">
      <dgm:prSet presAssocID="{73D90B8E-8E89-4C5E-B6B0-0497D12BB656}" presName="theInnerList" presStyleCnt="0"/>
      <dgm:spPr/>
    </dgm:pt>
    <dgm:pt modelId="{85C4178D-E149-4163-BFDB-F6770CDA402E}" type="pres">
      <dgm:prSet presAssocID="{38152765-C6B5-4591-982C-554BF3650261}" presName="childNode" presStyleLbl="node1" presStyleIdx="0" presStyleCnt="34" custScaleY="117182" custLinFactNeighborX="2871" custLinFactNeighborY="-77777">
        <dgm:presLayoutVars>
          <dgm:bulletEnabled val="1"/>
        </dgm:presLayoutVars>
      </dgm:prSet>
      <dgm:spPr>
        <a:prstGeom prst="roundRect">
          <a:avLst>
            <a:gd name="adj" fmla="val 10000"/>
          </a:avLst>
        </a:prstGeom>
      </dgm:spPr>
      <dgm:t>
        <a:bodyPr/>
        <a:lstStyle/>
        <a:p>
          <a:endParaRPr kumimoji="1" lang="ja-JP" altLang="en-US"/>
        </a:p>
      </dgm:t>
    </dgm:pt>
    <dgm:pt modelId="{645AEA49-9DE6-4D8C-90A1-C6FF2640B9B3}" type="pres">
      <dgm:prSet presAssocID="{38152765-C6B5-4591-982C-554BF3650261}" presName="aSpace2" presStyleCnt="0"/>
      <dgm:spPr/>
    </dgm:pt>
    <dgm:pt modelId="{8E626CF6-561A-48F8-AC3F-4032148212F5}" type="pres">
      <dgm:prSet presAssocID="{1B775694-01D4-4E69-A28C-FDB68A68413A}" presName="childNode" presStyleLbl="node1" presStyleIdx="1" presStyleCnt="34">
        <dgm:presLayoutVars>
          <dgm:bulletEnabled val="1"/>
        </dgm:presLayoutVars>
      </dgm:prSet>
      <dgm:spPr>
        <a:prstGeom prst="roundRect">
          <a:avLst>
            <a:gd name="adj" fmla="val 10000"/>
          </a:avLst>
        </a:prstGeom>
      </dgm:spPr>
      <dgm:t>
        <a:bodyPr/>
        <a:lstStyle/>
        <a:p>
          <a:endParaRPr kumimoji="1" lang="ja-JP" altLang="en-US"/>
        </a:p>
      </dgm:t>
    </dgm:pt>
    <dgm:pt modelId="{4C2F4354-9DA9-45A0-A5C6-1636C5331C91}" type="pres">
      <dgm:prSet presAssocID="{1B775694-01D4-4E69-A28C-FDB68A68413A}" presName="aSpace2" presStyleCnt="0"/>
      <dgm:spPr/>
    </dgm:pt>
    <dgm:pt modelId="{D7EE7448-450E-47D2-BA41-FF3B67ECACDD}" type="pres">
      <dgm:prSet presAssocID="{4B83A013-ECA9-4589-AEAA-D8A53D6F69D4}" presName="childNode" presStyleLbl="node1" presStyleIdx="2" presStyleCnt="34">
        <dgm:presLayoutVars>
          <dgm:bulletEnabled val="1"/>
        </dgm:presLayoutVars>
      </dgm:prSet>
      <dgm:spPr>
        <a:prstGeom prst="roundRect">
          <a:avLst>
            <a:gd name="adj" fmla="val 10000"/>
          </a:avLst>
        </a:prstGeom>
      </dgm:spPr>
      <dgm:t>
        <a:bodyPr/>
        <a:lstStyle/>
        <a:p>
          <a:endParaRPr kumimoji="1" lang="ja-JP" altLang="en-US"/>
        </a:p>
      </dgm:t>
    </dgm:pt>
    <dgm:pt modelId="{F71E3E5B-FB84-4609-86A6-6375CB2CDD95}" type="pres">
      <dgm:prSet presAssocID="{4B83A013-ECA9-4589-AEAA-D8A53D6F69D4}" presName="aSpace2" presStyleCnt="0"/>
      <dgm:spPr/>
    </dgm:pt>
    <dgm:pt modelId="{6F37FA9B-2356-4D15-B558-48186D3F4545}" type="pres">
      <dgm:prSet presAssocID="{E5227008-02B7-4F29-B1AB-08056E7DED71}" presName="childNode" presStyleLbl="node1" presStyleIdx="3" presStyleCnt="34">
        <dgm:presLayoutVars>
          <dgm:bulletEnabled val="1"/>
        </dgm:presLayoutVars>
      </dgm:prSet>
      <dgm:spPr>
        <a:prstGeom prst="roundRect">
          <a:avLst>
            <a:gd name="adj" fmla="val 10000"/>
          </a:avLst>
        </a:prstGeom>
      </dgm:spPr>
      <dgm:t>
        <a:bodyPr/>
        <a:lstStyle/>
        <a:p>
          <a:endParaRPr kumimoji="1" lang="ja-JP" altLang="en-US"/>
        </a:p>
      </dgm:t>
    </dgm:pt>
    <dgm:pt modelId="{BACEBDEB-BD21-4B95-A7DB-13BA64CA0D87}" type="pres">
      <dgm:prSet presAssocID="{E5227008-02B7-4F29-B1AB-08056E7DED71}" presName="aSpace2" presStyleCnt="0"/>
      <dgm:spPr/>
    </dgm:pt>
    <dgm:pt modelId="{970DB8BB-B0B1-405F-9CB7-F32F97630879}" type="pres">
      <dgm:prSet presAssocID="{22531D3A-C83F-4C15-8354-99BDDBDB9815}" presName="childNode" presStyleLbl="node1" presStyleIdx="4" presStyleCnt="34">
        <dgm:presLayoutVars>
          <dgm:bulletEnabled val="1"/>
        </dgm:presLayoutVars>
      </dgm:prSet>
      <dgm:spPr>
        <a:prstGeom prst="roundRect">
          <a:avLst>
            <a:gd name="adj" fmla="val 10000"/>
          </a:avLst>
        </a:prstGeom>
      </dgm:spPr>
      <dgm:t>
        <a:bodyPr/>
        <a:lstStyle/>
        <a:p>
          <a:endParaRPr kumimoji="1" lang="ja-JP" altLang="en-US"/>
        </a:p>
      </dgm:t>
    </dgm:pt>
    <dgm:pt modelId="{02BD752B-EC18-4039-946F-BC0962CDAF60}" type="pres">
      <dgm:prSet presAssocID="{22531D3A-C83F-4C15-8354-99BDDBDB9815}" presName="aSpace2" presStyleCnt="0"/>
      <dgm:spPr/>
    </dgm:pt>
    <dgm:pt modelId="{6EA9D85B-0F26-445F-857C-CC30C3B6D5AC}" type="pres">
      <dgm:prSet presAssocID="{A0B2F5AB-7D6F-4111-B848-008E27AEFBD3}" presName="childNode" presStyleLbl="node1" presStyleIdx="5" presStyleCnt="34">
        <dgm:presLayoutVars>
          <dgm:bulletEnabled val="1"/>
        </dgm:presLayoutVars>
      </dgm:prSet>
      <dgm:spPr>
        <a:prstGeom prst="roundRect">
          <a:avLst>
            <a:gd name="adj" fmla="val 10000"/>
          </a:avLst>
        </a:prstGeom>
      </dgm:spPr>
      <dgm:t>
        <a:bodyPr/>
        <a:lstStyle/>
        <a:p>
          <a:endParaRPr kumimoji="1" lang="ja-JP" altLang="en-US"/>
        </a:p>
      </dgm:t>
    </dgm:pt>
    <dgm:pt modelId="{18E8F73A-8823-426D-B6B6-260FF322704B}" type="pres">
      <dgm:prSet presAssocID="{A0B2F5AB-7D6F-4111-B848-008E27AEFBD3}" presName="aSpace2" presStyleCnt="0"/>
      <dgm:spPr/>
    </dgm:pt>
    <dgm:pt modelId="{2CA9ABE7-26BE-4176-9CCB-E85A52F65EF9}" type="pres">
      <dgm:prSet presAssocID="{5DEB9827-D286-4D97-AE94-8E82A2123286}" presName="childNode" presStyleLbl="node1" presStyleIdx="6" presStyleCnt="34">
        <dgm:presLayoutVars>
          <dgm:bulletEnabled val="1"/>
        </dgm:presLayoutVars>
      </dgm:prSet>
      <dgm:spPr>
        <a:prstGeom prst="roundRect">
          <a:avLst>
            <a:gd name="adj" fmla="val 10000"/>
          </a:avLst>
        </a:prstGeom>
      </dgm:spPr>
      <dgm:t>
        <a:bodyPr/>
        <a:lstStyle/>
        <a:p>
          <a:endParaRPr kumimoji="1" lang="ja-JP" altLang="en-US"/>
        </a:p>
      </dgm:t>
    </dgm:pt>
    <dgm:pt modelId="{DC72D0A0-FE4F-4894-B6D7-24288A718586}" type="pres">
      <dgm:prSet presAssocID="{5DEB9827-D286-4D97-AE94-8E82A2123286}" presName="aSpace2" presStyleCnt="0"/>
      <dgm:spPr/>
    </dgm:pt>
    <dgm:pt modelId="{ED721F9E-DAD0-448F-B7D2-4D5B7F9F5412}" type="pres">
      <dgm:prSet presAssocID="{EABB875D-EBCB-44BB-97C4-55E9B6D2F6E6}" presName="childNode" presStyleLbl="node1" presStyleIdx="7" presStyleCnt="34">
        <dgm:presLayoutVars>
          <dgm:bulletEnabled val="1"/>
        </dgm:presLayoutVars>
      </dgm:prSet>
      <dgm:spPr>
        <a:prstGeom prst="roundRect">
          <a:avLst>
            <a:gd name="adj" fmla="val 10000"/>
          </a:avLst>
        </a:prstGeom>
      </dgm:spPr>
      <dgm:t>
        <a:bodyPr/>
        <a:lstStyle/>
        <a:p>
          <a:endParaRPr kumimoji="1" lang="ja-JP" altLang="en-US"/>
        </a:p>
      </dgm:t>
    </dgm:pt>
    <dgm:pt modelId="{23425D0B-D4A9-410F-9C85-F0C90232AE67}" type="pres">
      <dgm:prSet presAssocID="{EABB875D-EBCB-44BB-97C4-55E9B6D2F6E6}" presName="aSpace2" presStyleCnt="0"/>
      <dgm:spPr/>
    </dgm:pt>
    <dgm:pt modelId="{B7F1259A-C49D-4FB8-9669-F608B0E52E9D}" type="pres">
      <dgm:prSet presAssocID="{0BB11489-03CE-40CC-AE97-B928496AAB8F}" presName="childNode" presStyleLbl="node1" presStyleIdx="8" presStyleCnt="34">
        <dgm:presLayoutVars>
          <dgm:bulletEnabled val="1"/>
        </dgm:presLayoutVars>
      </dgm:prSet>
      <dgm:spPr>
        <a:prstGeom prst="roundRect">
          <a:avLst>
            <a:gd name="adj" fmla="val 10000"/>
          </a:avLst>
        </a:prstGeom>
      </dgm:spPr>
      <dgm:t>
        <a:bodyPr/>
        <a:lstStyle/>
        <a:p>
          <a:endParaRPr kumimoji="1" lang="ja-JP" altLang="en-US"/>
        </a:p>
      </dgm:t>
    </dgm:pt>
    <dgm:pt modelId="{05909A04-977F-47B8-BDED-2CFB6D4BAC4B}" type="pres">
      <dgm:prSet presAssocID="{73D90B8E-8E89-4C5E-B6B0-0497D12BB656}" presName="aSpace" presStyleCnt="0"/>
      <dgm:spPr/>
    </dgm:pt>
    <dgm:pt modelId="{9E6A45D9-0BBB-4BCE-8BD2-62737A4B6FAD}" type="pres">
      <dgm:prSet presAssocID="{3EBF85C8-10EB-4E2F-AC49-FA7F71110561}" presName="compNode" presStyleCnt="0"/>
      <dgm:spPr/>
    </dgm:pt>
    <dgm:pt modelId="{7083ED85-6F12-4B5F-9F62-40A711ADBCB7}" type="pres">
      <dgm:prSet presAssocID="{3EBF85C8-10EB-4E2F-AC49-FA7F71110561}" presName="aNode" presStyleLbl="bgShp" presStyleIdx="1" presStyleCnt="4"/>
      <dgm:spPr>
        <a:prstGeom prst="roundRect">
          <a:avLst>
            <a:gd name="adj" fmla="val 10000"/>
          </a:avLst>
        </a:prstGeom>
      </dgm:spPr>
      <dgm:t>
        <a:bodyPr/>
        <a:lstStyle/>
        <a:p>
          <a:endParaRPr kumimoji="1" lang="ja-JP" altLang="en-US"/>
        </a:p>
      </dgm:t>
    </dgm:pt>
    <dgm:pt modelId="{9D538D54-2DC2-4D36-AA3E-8856E0886DC7}" type="pres">
      <dgm:prSet presAssocID="{3EBF85C8-10EB-4E2F-AC49-FA7F71110561}" presName="textNode" presStyleLbl="bgShp" presStyleIdx="1" presStyleCnt="4"/>
      <dgm:spPr/>
      <dgm:t>
        <a:bodyPr/>
        <a:lstStyle/>
        <a:p>
          <a:endParaRPr kumimoji="1" lang="ja-JP" altLang="en-US"/>
        </a:p>
      </dgm:t>
    </dgm:pt>
    <dgm:pt modelId="{47B2516E-8520-487D-BB66-BB695F416D64}" type="pres">
      <dgm:prSet presAssocID="{3EBF85C8-10EB-4E2F-AC49-FA7F71110561}" presName="compChildNode" presStyleCnt="0"/>
      <dgm:spPr/>
    </dgm:pt>
    <dgm:pt modelId="{D1992A02-DA1D-49E9-B122-AFD3306C6C40}" type="pres">
      <dgm:prSet presAssocID="{3EBF85C8-10EB-4E2F-AC49-FA7F71110561}" presName="theInnerList" presStyleCnt="0"/>
      <dgm:spPr/>
    </dgm:pt>
    <dgm:pt modelId="{DD4D21A1-F3BE-4802-BB5B-CF807A059346}" type="pres">
      <dgm:prSet presAssocID="{935A9DC8-0768-42FF-A11A-E417276788B5}" presName="childNode" presStyleLbl="node1" presStyleIdx="9" presStyleCnt="34">
        <dgm:presLayoutVars>
          <dgm:bulletEnabled val="1"/>
        </dgm:presLayoutVars>
      </dgm:prSet>
      <dgm:spPr>
        <a:prstGeom prst="roundRect">
          <a:avLst>
            <a:gd name="adj" fmla="val 10000"/>
          </a:avLst>
        </a:prstGeom>
      </dgm:spPr>
      <dgm:t>
        <a:bodyPr/>
        <a:lstStyle/>
        <a:p>
          <a:endParaRPr kumimoji="1" lang="ja-JP" altLang="en-US"/>
        </a:p>
      </dgm:t>
    </dgm:pt>
    <dgm:pt modelId="{FF12F501-8C47-4595-AB90-ECC4ECD456AD}" type="pres">
      <dgm:prSet presAssocID="{935A9DC8-0768-42FF-A11A-E417276788B5}" presName="aSpace2" presStyleCnt="0"/>
      <dgm:spPr/>
    </dgm:pt>
    <dgm:pt modelId="{0087C85C-7576-4D89-AAC1-35B96E91E0E2}" type="pres">
      <dgm:prSet presAssocID="{278DC7D3-61F7-4309-890A-F4C40CD99D4D}" presName="childNode" presStyleLbl="node1" presStyleIdx="10" presStyleCnt="34" custScaleY="198983">
        <dgm:presLayoutVars>
          <dgm:bulletEnabled val="1"/>
        </dgm:presLayoutVars>
      </dgm:prSet>
      <dgm:spPr>
        <a:prstGeom prst="roundRect">
          <a:avLst>
            <a:gd name="adj" fmla="val 10000"/>
          </a:avLst>
        </a:prstGeom>
      </dgm:spPr>
      <dgm:t>
        <a:bodyPr/>
        <a:lstStyle/>
        <a:p>
          <a:endParaRPr kumimoji="1" lang="ja-JP" altLang="en-US"/>
        </a:p>
      </dgm:t>
    </dgm:pt>
    <dgm:pt modelId="{C364A3EC-52FD-4572-B9E8-A337C95A038A}" type="pres">
      <dgm:prSet presAssocID="{278DC7D3-61F7-4309-890A-F4C40CD99D4D}" presName="aSpace2" presStyleCnt="0"/>
      <dgm:spPr/>
    </dgm:pt>
    <dgm:pt modelId="{19C053FD-74DF-4C82-9E0A-38DF4D7E85E2}" type="pres">
      <dgm:prSet presAssocID="{A05E2171-777D-4987-99D5-CB4B8D72D7CD}" presName="childNode" presStyleLbl="node1" presStyleIdx="11" presStyleCnt="34">
        <dgm:presLayoutVars>
          <dgm:bulletEnabled val="1"/>
        </dgm:presLayoutVars>
      </dgm:prSet>
      <dgm:spPr>
        <a:prstGeom prst="roundRect">
          <a:avLst>
            <a:gd name="adj" fmla="val 10000"/>
          </a:avLst>
        </a:prstGeom>
      </dgm:spPr>
      <dgm:t>
        <a:bodyPr/>
        <a:lstStyle/>
        <a:p>
          <a:endParaRPr kumimoji="1" lang="ja-JP" altLang="en-US"/>
        </a:p>
      </dgm:t>
    </dgm:pt>
    <dgm:pt modelId="{6E5FFF08-3DC4-44ED-8021-6AF8981CCA42}" type="pres">
      <dgm:prSet presAssocID="{A05E2171-777D-4987-99D5-CB4B8D72D7CD}" presName="aSpace2" presStyleCnt="0"/>
      <dgm:spPr/>
    </dgm:pt>
    <dgm:pt modelId="{CF7ABCF7-5B16-4551-B4E1-2FCA28156559}" type="pres">
      <dgm:prSet presAssocID="{FE7AC123-C7B3-47D4-AC39-5678D018D0FA}" presName="childNode" presStyleLbl="node1" presStyleIdx="12" presStyleCnt="34">
        <dgm:presLayoutVars>
          <dgm:bulletEnabled val="1"/>
        </dgm:presLayoutVars>
      </dgm:prSet>
      <dgm:spPr>
        <a:prstGeom prst="roundRect">
          <a:avLst>
            <a:gd name="adj" fmla="val 10000"/>
          </a:avLst>
        </a:prstGeom>
      </dgm:spPr>
      <dgm:t>
        <a:bodyPr/>
        <a:lstStyle/>
        <a:p>
          <a:endParaRPr kumimoji="1" lang="ja-JP" altLang="en-US"/>
        </a:p>
      </dgm:t>
    </dgm:pt>
    <dgm:pt modelId="{3875888D-8218-4DDB-99FE-5C556A26FAB8}" type="pres">
      <dgm:prSet presAssocID="{FE7AC123-C7B3-47D4-AC39-5678D018D0FA}" presName="aSpace2" presStyleCnt="0"/>
      <dgm:spPr/>
    </dgm:pt>
    <dgm:pt modelId="{90B332A2-18E6-4920-B42D-9F8D1F929576}" type="pres">
      <dgm:prSet presAssocID="{18DFB6CB-3065-4CA2-867F-CD490421CF98}" presName="childNode" presStyleLbl="node1" presStyleIdx="13" presStyleCnt="34">
        <dgm:presLayoutVars>
          <dgm:bulletEnabled val="1"/>
        </dgm:presLayoutVars>
      </dgm:prSet>
      <dgm:spPr>
        <a:prstGeom prst="roundRect">
          <a:avLst>
            <a:gd name="adj" fmla="val 10000"/>
          </a:avLst>
        </a:prstGeom>
      </dgm:spPr>
      <dgm:t>
        <a:bodyPr/>
        <a:lstStyle/>
        <a:p>
          <a:endParaRPr kumimoji="1" lang="ja-JP" altLang="en-US"/>
        </a:p>
      </dgm:t>
    </dgm:pt>
    <dgm:pt modelId="{BA5E76FF-C843-43D1-9828-DDF8F21F7023}" type="pres">
      <dgm:prSet presAssocID="{18DFB6CB-3065-4CA2-867F-CD490421CF98}" presName="aSpace2" presStyleCnt="0"/>
      <dgm:spPr/>
    </dgm:pt>
    <dgm:pt modelId="{DA748581-8655-43CB-82B8-02A3202C3A8B}" type="pres">
      <dgm:prSet presAssocID="{5479A801-3A97-480A-89E1-3E7C468B076C}" presName="childNode" presStyleLbl="node1" presStyleIdx="14" presStyleCnt="34">
        <dgm:presLayoutVars>
          <dgm:bulletEnabled val="1"/>
        </dgm:presLayoutVars>
      </dgm:prSet>
      <dgm:spPr>
        <a:prstGeom prst="roundRect">
          <a:avLst>
            <a:gd name="adj" fmla="val 10000"/>
          </a:avLst>
        </a:prstGeom>
      </dgm:spPr>
      <dgm:t>
        <a:bodyPr/>
        <a:lstStyle/>
        <a:p>
          <a:endParaRPr kumimoji="1" lang="ja-JP" altLang="en-US"/>
        </a:p>
      </dgm:t>
    </dgm:pt>
    <dgm:pt modelId="{026852C1-D985-417B-A785-C12F232639D0}" type="pres">
      <dgm:prSet presAssocID="{5479A801-3A97-480A-89E1-3E7C468B076C}" presName="aSpace2" presStyleCnt="0"/>
      <dgm:spPr/>
    </dgm:pt>
    <dgm:pt modelId="{C86C46F5-74CB-476B-9E37-62627E1FEF6B}" type="pres">
      <dgm:prSet presAssocID="{60789569-01DA-440E-92D7-9682FBA06FB4}" presName="childNode" presStyleLbl="node1" presStyleIdx="15" presStyleCnt="34">
        <dgm:presLayoutVars>
          <dgm:bulletEnabled val="1"/>
        </dgm:presLayoutVars>
      </dgm:prSet>
      <dgm:spPr>
        <a:prstGeom prst="roundRect">
          <a:avLst>
            <a:gd name="adj" fmla="val 10000"/>
          </a:avLst>
        </a:prstGeom>
      </dgm:spPr>
      <dgm:t>
        <a:bodyPr/>
        <a:lstStyle/>
        <a:p>
          <a:endParaRPr kumimoji="1" lang="ja-JP" altLang="en-US"/>
        </a:p>
      </dgm:t>
    </dgm:pt>
    <dgm:pt modelId="{A8DE0324-28B1-49CE-B607-F1548FF50294}" type="pres">
      <dgm:prSet presAssocID="{60789569-01DA-440E-92D7-9682FBA06FB4}" presName="aSpace2" presStyleCnt="0"/>
      <dgm:spPr/>
    </dgm:pt>
    <dgm:pt modelId="{929EA859-D56C-494A-B544-4BD6E1E19DD4}" type="pres">
      <dgm:prSet presAssocID="{E9906212-0968-47B5-BA41-236B70E0A336}" presName="childNode" presStyleLbl="node1" presStyleIdx="16" presStyleCnt="34">
        <dgm:presLayoutVars>
          <dgm:bulletEnabled val="1"/>
        </dgm:presLayoutVars>
      </dgm:prSet>
      <dgm:spPr>
        <a:prstGeom prst="roundRect">
          <a:avLst>
            <a:gd name="adj" fmla="val 10000"/>
          </a:avLst>
        </a:prstGeom>
      </dgm:spPr>
      <dgm:t>
        <a:bodyPr/>
        <a:lstStyle/>
        <a:p>
          <a:endParaRPr kumimoji="1" lang="ja-JP" altLang="en-US"/>
        </a:p>
      </dgm:t>
    </dgm:pt>
    <dgm:pt modelId="{8CCE54C0-AF88-4E34-9511-4F6719361F9A}" type="pres">
      <dgm:prSet presAssocID="{3EBF85C8-10EB-4E2F-AC49-FA7F71110561}" presName="aSpace" presStyleCnt="0"/>
      <dgm:spPr/>
    </dgm:pt>
    <dgm:pt modelId="{52AE0A06-79F2-401C-B1C7-8E2F9369117B}" type="pres">
      <dgm:prSet presAssocID="{005872A9-2026-417D-AE4B-43A66D01FB57}" presName="compNode" presStyleCnt="0"/>
      <dgm:spPr/>
    </dgm:pt>
    <dgm:pt modelId="{20A85503-9C9A-4CC1-8358-FE2B41286605}" type="pres">
      <dgm:prSet presAssocID="{005872A9-2026-417D-AE4B-43A66D01FB57}" presName="aNode" presStyleLbl="bgShp" presStyleIdx="2" presStyleCnt="4"/>
      <dgm:spPr>
        <a:prstGeom prst="roundRect">
          <a:avLst>
            <a:gd name="adj" fmla="val 10000"/>
          </a:avLst>
        </a:prstGeom>
      </dgm:spPr>
      <dgm:t>
        <a:bodyPr/>
        <a:lstStyle/>
        <a:p>
          <a:endParaRPr kumimoji="1" lang="ja-JP" altLang="en-US"/>
        </a:p>
      </dgm:t>
    </dgm:pt>
    <dgm:pt modelId="{B5A165D2-C428-4ADA-8052-A1B3AEDF749B}" type="pres">
      <dgm:prSet presAssocID="{005872A9-2026-417D-AE4B-43A66D01FB57}" presName="textNode" presStyleLbl="bgShp" presStyleIdx="2" presStyleCnt="4"/>
      <dgm:spPr/>
      <dgm:t>
        <a:bodyPr/>
        <a:lstStyle/>
        <a:p>
          <a:endParaRPr kumimoji="1" lang="ja-JP" altLang="en-US"/>
        </a:p>
      </dgm:t>
    </dgm:pt>
    <dgm:pt modelId="{715FD09C-B3E8-4D87-B2A3-ABBCB8E76FEE}" type="pres">
      <dgm:prSet presAssocID="{005872A9-2026-417D-AE4B-43A66D01FB57}" presName="compChildNode" presStyleCnt="0"/>
      <dgm:spPr/>
    </dgm:pt>
    <dgm:pt modelId="{3A2654C4-8704-4BDC-9E11-EB75FF25DD65}" type="pres">
      <dgm:prSet presAssocID="{005872A9-2026-417D-AE4B-43A66D01FB57}" presName="theInnerList" presStyleCnt="0"/>
      <dgm:spPr/>
    </dgm:pt>
    <dgm:pt modelId="{28FD1157-DBE1-4AFC-B774-38F052308558}" type="pres">
      <dgm:prSet presAssocID="{F8658126-C740-4B42-BCE4-A185A5AAB601}" presName="childNode" presStyleLbl="node1" presStyleIdx="17" presStyleCnt="34">
        <dgm:presLayoutVars>
          <dgm:bulletEnabled val="1"/>
        </dgm:presLayoutVars>
      </dgm:prSet>
      <dgm:spPr>
        <a:prstGeom prst="roundRect">
          <a:avLst>
            <a:gd name="adj" fmla="val 10000"/>
          </a:avLst>
        </a:prstGeom>
      </dgm:spPr>
      <dgm:t>
        <a:bodyPr/>
        <a:lstStyle/>
        <a:p>
          <a:endParaRPr kumimoji="1" lang="ja-JP" altLang="en-US"/>
        </a:p>
      </dgm:t>
    </dgm:pt>
    <dgm:pt modelId="{B184A6F9-949C-448D-8C76-FFC98BC4D196}" type="pres">
      <dgm:prSet presAssocID="{F8658126-C740-4B42-BCE4-A185A5AAB601}" presName="aSpace2" presStyleCnt="0"/>
      <dgm:spPr/>
    </dgm:pt>
    <dgm:pt modelId="{55FFE1B7-2B55-4999-A795-D691D45F91A7}" type="pres">
      <dgm:prSet presAssocID="{17328D97-E122-45EF-A7AE-B8C6DB89E735}" presName="childNode" presStyleLbl="node1" presStyleIdx="18" presStyleCnt="34" custScaleY="144523">
        <dgm:presLayoutVars>
          <dgm:bulletEnabled val="1"/>
        </dgm:presLayoutVars>
      </dgm:prSet>
      <dgm:spPr>
        <a:prstGeom prst="roundRect">
          <a:avLst>
            <a:gd name="adj" fmla="val 10000"/>
          </a:avLst>
        </a:prstGeom>
      </dgm:spPr>
      <dgm:t>
        <a:bodyPr/>
        <a:lstStyle/>
        <a:p>
          <a:endParaRPr kumimoji="1" lang="ja-JP" altLang="en-US"/>
        </a:p>
      </dgm:t>
    </dgm:pt>
    <dgm:pt modelId="{90ABF57D-22C1-4262-A224-2CB29186A4BA}" type="pres">
      <dgm:prSet presAssocID="{17328D97-E122-45EF-A7AE-B8C6DB89E735}" presName="aSpace2" presStyleCnt="0"/>
      <dgm:spPr/>
    </dgm:pt>
    <dgm:pt modelId="{3362C9CE-AB3F-4E94-9113-85E00DE4C6FA}" type="pres">
      <dgm:prSet presAssocID="{AA6FE0D5-1B10-45F8-9360-CE0D53440C98}" presName="childNode" presStyleLbl="node1" presStyleIdx="19" presStyleCnt="34" custScaleY="168935">
        <dgm:presLayoutVars>
          <dgm:bulletEnabled val="1"/>
        </dgm:presLayoutVars>
      </dgm:prSet>
      <dgm:spPr>
        <a:prstGeom prst="roundRect">
          <a:avLst>
            <a:gd name="adj" fmla="val 10000"/>
          </a:avLst>
        </a:prstGeom>
      </dgm:spPr>
      <dgm:t>
        <a:bodyPr/>
        <a:lstStyle/>
        <a:p>
          <a:endParaRPr kumimoji="1" lang="ja-JP" altLang="en-US"/>
        </a:p>
      </dgm:t>
    </dgm:pt>
    <dgm:pt modelId="{C6A3154E-B878-4B79-BF46-0557287BB51B}" type="pres">
      <dgm:prSet presAssocID="{AA6FE0D5-1B10-45F8-9360-CE0D53440C98}" presName="aSpace2" presStyleCnt="0"/>
      <dgm:spPr/>
    </dgm:pt>
    <dgm:pt modelId="{2844C706-946E-4C20-9C33-4B5A15E07387}" type="pres">
      <dgm:prSet presAssocID="{009F4483-8D69-46F9-96C3-89EC53414DF3}" presName="childNode" presStyleLbl="node1" presStyleIdx="20" presStyleCnt="34">
        <dgm:presLayoutVars>
          <dgm:bulletEnabled val="1"/>
        </dgm:presLayoutVars>
      </dgm:prSet>
      <dgm:spPr>
        <a:prstGeom prst="roundRect">
          <a:avLst>
            <a:gd name="adj" fmla="val 10000"/>
          </a:avLst>
        </a:prstGeom>
      </dgm:spPr>
      <dgm:t>
        <a:bodyPr/>
        <a:lstStyle/>
        <a:p>
          <a:endParaRPr kumimoji="1" lang="ja-JP" altLang="en-US"/>
        </a:p>
      </dgm:t>
    </dgm:pt>
    <dgm:pt modelId="{F6EECFAB-FBDC-4362-ABC5-BB878B2F0631}" type="pres">
      <dgm:prSet presAssocID="{009F4483-8D69-46F9-96C3-89EC53414DF3}" presName="aSpace2" presStyleCnt="0"/>
      <dgm:spPr/>
    </dgm:pt>
    <dgm:pt modelId="{661FAC7A-67B6-4A9F-9B6A-9AF6E1EAE63B}" type="pres">
      <dgm:prSet presAssocID="{DEA6B5A4-9F94-441D-A555-039922EB9473}" presName="childNode" presStyleLbl="node1" presStyleIdx="21" presStyleCnt="34">
        <dgm:presLayoutVars>
          <dgm:bulletEnabled val="1"/>
        </dgm:presLayoutVars>
      </dgm:prSet>
      <dgm:spPr>
        <a:prstGeom prst="roundRect">
          <a:avLst>
            <a:gd name="adj" fmla="val 10000"/>
          </a:avLst>
        </a:prstGeom>
      </dgm:spPr>
      <dgm:t>
        <a:bodyPr/>
        <a:lstStyle/>
        <a:p>
          <a:endParaRPr kumimoji="1" lang="ja-JP" altLang="en-US"/>
        </a:p>
      </dgm:t>
    </dgm:pt>
    <dgm:pt modelId="{E28BFB47-AD5E-4756-8C68-5A42F43CBDEE}" type="pres">
      <dgm:prSet presAssocID="{DEA6B5A4-9F94-441D-A555-039922EB9473}" presName="aSpace2" presStyleCnt="0"/>
      <dgm:spPr/>
    </dgm:pt>
    <dgm:pt modelId="{031B4C5A-20CC-44ED-BE76-94E5A6215D3B}" type="pres">
      <dgm:prSet presAssocID="{6DF50D5F-74D3-4286-B52A-10579445DD06}" presName="childNode" presStyleLbl="node1" presStyleIdx="22" presStyleCnt="34">
        <dgm:presLayoutVars>
          <dgm:bulletEnabled val="1"/>
        </dgm:presLayoutVars>
      </dgm:prSet>
      <dgm:spPr>
        <a:prstGeom prst="roundRect">
          <a:avLst>
            <a:gd name="adj" fmla="val 10000"/>
          </a:avLst>
        </a:prstGeom>
      </dgm:spPr>
      <dgm:t>
        <a:bodyPr/>
        <a:lstStyle/>
        <a:p>
          <a:endParaRPr kumimoji="1" lang="ja-JP" altLang="en-US"/>
        </a:p>
      </dgm:t>
    </dgm:pt>
    <dgm:pt modelId="{BDC34EA9-4299-4E2A-8F0E-082537B58BF4}" type="pres">
      <dgm:prSet presAssocID="{6DF50D5F-74D3-4286-B52A-10579445DD06}" presName="aSpace2" presStyleCnt="0"/>
      <dgm:spPr/>
    </dgm:pt>
    <dgm:pt modelId="{6C1360FB-CFED-4EDE-A587-D4E0604842AC}" type="pres">
      <dgm:prSet presAssocID="{82FAF4B2-53D8-465F-9714-ACD18A3571D4}" presName="childNode" presStyleLbl="node1" presStyleIdx="23" presStyleCnt="34">
        <dgm:presLayoutVars>
          <dgm:bulletEnabled val="1"/>
        </dgm:presLayoutVars>
      </dgm:prSet>
      <dgm:spPr>
        <a:prstGeom prst="roundRect">
          <a:avLst>
            <a:gd name="adj" fmla="val 10000"/>
          </a:avLst>
        </a:prstGeom>
      </dgm:spPr>
      <dgm:t>
        <a:bodyPr/>
        <a:lstStyle/>
        <a:p>
          <a:endParaRPr kumimoji="1" lang="ja-JP" altLang="en-US"/>
        </a:p>
      </dgm:t>
    </dgm:pt>
    <dgm:pt modelId="{71A659A8-2E0C-4B11-914A-F758AB21F64A}" type="pres">
      <dgm:prSet presAssocID="{82FAF4B2-53D8-465F-9714-ACD18A3571D4}" presName="aSpace2" presStyleCnt="0"/>
      <dgm:spPr/>
    </dgm:pt>
    <dgm:pt modelId="{D152E666-D9D8-43A9-B278-673E25C2A4C3}" type="pres">
      <dgm:prSet presAssocID="{5729666D-97B2-4A0F-8B41-393A1202FDCA}" presName="childNode" presStyleLbl="node1" presStyleIdx="24" presStyleCnt="34">
        <dgm:presLayoutVars>
          <dgm:bulletEnabled val="1"/>
        </dgm:presLayoutVars>
      </dgm:prSet>
      <dgm:spPr>
        <a:prstGeom prst="roundRect">
          <a:avLst>
            <a:gd name="adj" fmla="val 10000"/>
          </a:avLst>
        </a:prstGeom>
      </dgm:spPr>
      <dgm:t>
        <a:bodyPr/>
        <a:lstStyle/>
        <a:p>
          <a:endParaRPr kumimoji="1" lang="ja-JP" altLang="en-US"/>
        </a:p>
      </dgm:t>
    </dgm:pt>
    <dgm:pt modelId="{EDBC260F-4DD6-4E51-BC8E-D07BF3197D61}" type="pres">
      <dgm:prSet presAssocID="{005872A9-2026-417D-AE4B-43A66D01FB57}" presName="aSpace" presStyleCnt="0"/>
      <dgm:spPr/>
    </dgm:pt>
    <dgm:pt modelId="{A0FDB2A3-8144-43EC-854B-4E4A38FDDE9E}" type="pres">
      <dgm:prSet presAssocID="{72042B18-16E5-4534-AF80-D9A5121C6FB9}" presName="compNode" presStyleCnt="0"/>
      <dgm:spPr/>
    </dgm:pt>
    <dgm:pt modelId="{DCCE76D2-D55A-41B0-9270-9846A01C494F}" type="pres">
      <dgm:prSet presAssocID="{72042B18-16E5-4534-AF80-D9A5121C6FB9}" presName="aNode" presStyleLbl="bgShp" presStyleIdx="3" presStyleCnt="4"/>
      <dgm:spPr>
        <a:prstGeom prst="roundRect">
          <a:avLst>
            <a:gd name="adj" fmla="val 10000"/>
          </a:avLst>
        </a:prstGeom>
      </dgm:spPr>
      <dgm:t>
        <a:bodyPr/>
        <a:lstStyle/>
        <a:p>
          <a:endParaRPr kumimoji="1" lang="ja-JP" altLang="en-US"/>
        </a:p>
      </dgm:t>
    </dgm:pt>
    <dgm:pt modelId="{97808465-01C2-43AE-A7E2-1D19740D7483}" type="pres">
      <dgm:prSet presAssocID="{72042B18-16E5-4534-AF80-D9A5121C6FB9}" presName="textNode" presStyleLbl="bgShp" presStyleIdx="3" presStyleCnt="4"/>
      <dgm:spPr/>
      <dgm:t>
        <a:bodyPr/>
        <a:lstStyle/>
        <a:p>
          <a:endParaRPr kumimoji="1" lang="ja-JP" altLang="en-US"/>
        </a:p>
      </dgm:t>
    </dgm:pt>
    <dgm:pt modelId="{7F328ADA-E292-46DF-BA09-F6ED3795F0FD}" type="pres">
      <dgm:prSet presAssocID="{72042B18-16E5-4534-AF80-D9A5121C6FB9}" presName="compChildNode" presStyleCnt="0"/>
      <dgm:spPr/>
    </dgm:pt>
    <dgm:pt modelId="{6D7E4622-0E6E-4857-B2CD-745955F86EEC}" type="pres">
      <dgm:prSet presAssocID="{72042B18-16E5-4534-AF80-D9A5121C6FB9}" presName="theInnerList" presStyleCnt="0"/>
      <dgm:spPr/>
    </dgm:pt>
    <dgm:pt modelId="{67BDC20A-0EE9-4B69-A390-36A60B301939}" type="pres">
      <dgm:prSet presAssocID="{B47875E8-8178-4B12-82E0-AB06E966694D}" presName="childNode" presStyleLbl="node1" presStyleIdx="25" presStyleCnt="34">
        <dgm:presLayoutVars>
          <dgm:bulletEnabled val="1"/>
        </dgm:presLayoutVars>
      </dgm:prSet>
      <dgm:spPr>
        <a:prstGeom prst="roundRect">
          <a:avLst>
            <a:gd name="adj" fmla="val 10000"/>
          </a:avLst>
        </a:prstGeom>
      </dgm:spPr>
      <dgm:t>
        <a:bodyPr/>
        <a:lstStyle/>
        <a:p>
          <a:endParaRPr kumimoji="1" lang="ja-JP" altLang="en-US"/>
        </a:p>
      </dgm:t>
    </dgm:pt>
    <dgm:pt modelId="{1FC8E9D8-51C7-4090-AD8F-230AC631DAF7}" type="pres">
      <dgm:prSet presAssocID="{B47875E8-8178-4B12-82E0-AB06E966694D}" presName="aSpace2" presStyleCnt="0"/>
      <dgm:spPr/>
    </dgm:pt>
    <dgm:pt modelId="{E3030CC1-59F6-4B9F-968B-7629FD40C197}" type="pres">
      <dgm:prSet presAssocID="{B1E8ECF9-3EBE-40A0-B535-59005CD17EB7}" presName="childNode" presStyleLbl="node1" presStyleIdx="26" presStyleCnt="34">
        <dgm:presLayoutVars>
          <dgm:bulletEnabled val="1"/>
        </dgm:presLayoutVars>
      </dgm:prSet>
      <dgm:spPr>
        <a:prstGeom prst="roundRect">
          <a:avLst>
            <a:gd name="adj" fmla="val 10000"/>
          </a:avLst>
        </a:prstGeom>
      </dgm:spPr>
      <dgm:t>
        <a:bodyPr/>
        <a:lstStyle/>
        <a:p>
          <a:endParaRPr kumimoji="1" lang="ja-JP" altLang="en-US"/>
        </a:p>
      </dgm:t>
    </dgm:pt>
    <dgm:pt modelId="{E2CAEBCF-45B7-4D35-BE68-B1CAB96B0257}" type="pres">
      <dgm:prSet presAssocID="{B1E8ECF9-3EBE-40A0-B535-59005CD17EB7}" presName="aSpace2" presStyleCnt="0"/>
      <dgm:spPr/>
    </dgm:pt>
    <dgm:pt modelId="{0D38E284-0902-4A98-BD41-BBCD828E1894}" type="pres">
      <dgm:prSet presAssocID="{BBEE9C77-676E-40A9-B5EA-1938332D82F5}" presName="childNode" presStyleLbl="node1" presStyleIdx="27" presStyleCnt="34">
        <dgm:presLayoutVars>
          <dgm:bulletEnabled val="1"/>
        </dgm:presLayoutVars>
      </dgm:prSet>
      <dgm:spPr>
        <a:prstGeom prst="roundRect">
          <a:avLst>
            <a:gd name="adj" fmla="val 10000"/>
          </a:avLst>
        </a:prstGeom>
      </dgm:spPr>
      <dgm:t>
        <a:bodyPr/>
        <a:lstStyle/>
        <a:p>
          <a:endParaRPr kumimoji="1" lang="ja-JP" altLang="en-US"/>
        </a:p>
      </dgm:t>
    </dgm:pt>
    <dgm:pt modelId="{7CF2D483-C940-4114-B3CB-3DF3ACC4BC3D}" type="pres">
      <dgm:prSet presAssocID="{BBEE9C77-676E-40A9-B5EA-1938332D82F5}" presName="aSpace2" presStyleCnt="0"/>
      <dgm:spPr/>
    </dgm:pt>
    <dgm:pt modelId="{6FF19DE8-BBB0-4B4E-B4CF-BA9EF7CFB379}" type="pres">
      <dgm:prSet presAssocID="{35F67679-C740-4C6E-995C-2E4C6CE57032}" presName="childNode" presStyleLbl="node1" presStyleIdx="28" presStyleCnt="34">
        <dgm:presLayoutVars>
          <dgm:bulletEnabled val="1"/>
        </dgm:presLayoutVars>
      </dgm:prSet>
      <dgm:spPr>
        <a:prstGeom prst="roundRect">
          <a:avLst>
            <a:gd name="adj" fmla="val 10000"/>
          </a:avLst>
        </a:prstGeom>
      </dgm:spPr>
      <dgm:t>
        <a:bodyPr/>
        <a:lstStyle/>
        <a:p>
          <a:endParaRPr kumimoji="1" lang="ja-JP" altLang="en-US"/>
        </a:p>
      </dgm:t>
    </dgm:pt>
    <dgm:pt modelId="{BF10D393-2F82-4E38-B490-956A844715C0}" type="pres">
      <dgm:prSet presAssocID="{35F67679-C740-4C6E-995C-2E4C6CE57032}" presName="aSpace2" presStyleCnt="0"/>
      <dgm:spPr/>
    </dgm:pt>
    <dgm:pt modelId="{10C396EE-2E36-4D4E-9015-15C96CC110B6}" type="pres">
      <dgm:prSet presAssocID="{4E97B1B0-8289-4EB7-859C-4F4230A1369D}" presName="childNode" presStyleLbl="node1" presStyleIdx="29" presStyleCnt="34">
        <dgm:presLayoutVars>
          <dgm:bulletEnabled val="1"/>
        </dgm:presLayoutVars>
      </dgm:prSet>
      <dgm:spPr>
        <a:prstGeom prst="roundRect">
          <a:avLst>
            <a:gd name="adj" fmla="val 10000"/>
          </a:avLst>
        </a:prstGeom>
      </dgm:spPr>
      <dgm:t>
        <a:bodyPr/>
        <a:lstStyle/>
        <a:p>
          <a:endParaRPr kumimoji="1" lang="ja-JP" altLang="en-US"/>
        </a:p>
      </dgm:t>
    </dgm:pt>
    <dgm:pt modelId="{1B8F9FAC-56F2-488D-9354-A24BA518F1EB}" type="pres">
      <dgm:prSet presAssocID="{4E97B1B0-8289-4EB7-859C-4F4230A1369D}" presName="aSpace2" presStyleCnt="0"/>
      <dgm:spPr/>
    </dgm:pt>
    <dgm:pt modelId="{9397C9DE-4FC3-458E-ACD5-4BC43A58E17F}" type="pres">
      <dgm:prSet presAssocID="{8F94D7D2-6466-4CB9-A680-B427891278E4}" presName="childNode" presStyleLbl="node1" presStyleIdx="30" presStyleCnt="34">
        <dgm:presLayoutVars>
          <dgm:bulletEnabled val="1"/>
        </dgm:presLayoutVars>
      </dgm:prSet>
      <dgm:spPr>
        <a:prstGeom prst="roundRect">
          <a:avLst>
            <a:gd name="adj" fmla="val 10000"/>
          </a:avLst>
        </a:prstGeom>
      </dgm:spPr>
      <dgm:t>
        <a:bodyPr/>
        <a:lstStyle/>
        <a:p>
          <a:endParaRPr kumimoji="1" lang="ja-JP" altLang="en-US"/>
        </a:p>
      </dgm:t>
    </dgm:pt>
    <dgm:pt modelId="{1DAE95B4-2EB8-4B14-956E-DF3D57F9400C}" type="pres">
      <dgm:prSet presAssocID="{8F94D7D2-6466-4CB9-A680-B427891278E4}" presName="aSpace2" presStyleCnt="0"/>
      <dgm:spPr/>
    </dgm:pt>
    <dgm:pt modelId="{450AE74C-85B9-4B4E-A186-F530A47D1078}" type="pres">
      <dgm:prSet presAssocID="{6E6EE2AF-B319-4AB6-ABC1-8DF98FB86F09}" presName="childNode" presStyleLbl="node1" presStyleIdx="31" presStyleCnt="34">
        <dgm:presLayoutVars>
          <dgm:bulletEnabled val="1"/>
        </dgm:presLayoutVars>
      </dgm:prSet>
      <dgm:spPr>
        <a:prstGeom prst="roundRect">
          <a:avLst>
            <a:gd name="adj" fmla="val 10000"/>
          </a:avLst>
        </a:prstGeom>
      </dgm:spPr>
      <dgm:t>
        <a:bodyPr/>
        <a:lstStyle/>
        <a:p>
          <a:endParaRPr kumimoji="1" lang="ja-JP" altLang="en-US"/>
        </a:p>
      </dgm:t>
    </dgm:pt>
    <dgm:pt modelId="{BD178CB3-4416-46A8-ADD9-C2C6EFACE2FA}" type="pres">
      <dgm:prSet presAssocID="{6E6EE2AF-B319-4AB6-ABC1-8DF98FB86F09}" presName="aSpace2" presStyleCnt="0"/>
      <dgm:spPr/>
    </dgm:pt>
    <dgm:pt modelId="{B3806B1A-A57D-4721-8C9C-91EF5DCAC12B}" type="pres">
      <dgm:prSet presAssocID="{F1BF3B73-A76C-4820-860B-B79F11A4ECB5}" presName="childNode" presStyleLbl="node1" presStyleIdx="32" presStyleCnt="34">
        <dgm:presLayoutVars>
          <dgm:bulletEnabled val="1"/>
        </dgm:presLayoutVars>
      </dgm:prSet>
      <dgm:spPr>
        <a:prstGeom prst="roundRect">
          <a:avLst>
            <a:gd name="adj" fmla="val 10000"/>
          </a:avLst>
        </a:prstGeom>
      </dgm:spPr>
      <dgm:t>
        <a:bodyPr/>
        <a:lstStyle/>
        <a:p>
          <a:endParaRPr kumimoji="1" lang="ja-JP" altLang="en-US"/>
        </a:p>
      </dgm:t>
    </dgm:pt>
    <dgm:pt modelId="{F312FEF5-5146-4DE1-9F45-66774EB5D80C}" type="pres">
      <dgm:prSet presAssocID="{F1BF3B73-A76C-4820-860B-B79F11A4ECB5}" presName="aSpace2" presStyleCnt="0"/>
      <dgm:spPr/>
    </dgm:pt>
    <dgm:pt modelId="{21458619-4A2A-4E7E-9F1E-2661EDE4B5F6}" type="pres">
      <dgm:prSet presAssocID="{02AC6843-4EF0-4041-8FF0-AE21D0292561}" presName="childNode" presStyleLbl="node1" presStyleIdx="33" presStyleCnt="34">
        <dgm:presLayoutVars>
          <dgm:bulletEnabled val="1"/>
        </dgm:presLayoutVars>
      </dgm:prSet>
      <dgm:spPr>
        <a:prstGeom prst="roundRect">
          <a:avLst>
            <a:gd name="adj" fmla="val 10000"/>
          </a:avLst>
        </a:prstGeom>
      </dgm:spPr>
      <dgm:t>
        <a:bodyPr/>
        <a:lstStyle/>
        <a:p>
          <a:endParaRPr kumimoji="1" lang="ja-JP" altLang="en-US"/>
        </a:p>
      </dgm:t>
    </dgm:pt>
  </dgm:ptLst>
  <dgm:cxnLst>
    <dgm:cxn modelId="{106A202A-DDD1-4A92-93A3-7443997992EB}" type="presOf" srcId="{BBEE9C77-676E-40A9-B5EA-1938332D82F5}" destId="{0D38E284-0902-4A98-BD41-BBCD828E1894}" srcOrd="0" destOrd="0" presId="urn:microsoft.com/office/officeart/2005/8/layout/lProcess2"/>
    <dgm:cxn modelId="{AFD559DF-C5A0-4CB2-A735-619A1CCF973B}" type="presOf" srcId="{5729666D-97B2-4A0F-8B41-393A1202FDCA}" destId="{D152E666-D9D8-43A9-B278-673E25C2A4C3}" srcOrd="0" destOrd="0" presId="urn:microsoft.com/office/officeart/2005/8/layout/lProcess2"/>
    <dgm:cxn modelId="{A48EBCAE-F224-489F-9BA8-534F548DEE2A}" srcId="{72042B18-16E5-4534-AF80-D9A5121C6FB9}" destId="{4E97B1B0-8289-4EB7-859C-4F4230A1369D}" srcOrd="4" destOrd="0" parTransId="{3EE4AACE-4053-43E0-8F72-877F980F6F8C}" sibTransId="{8CF0C7C4-8501-4775-9162-C242ACC15768}"/>
    <dgm:cxn modelId="{D514A72E-8AFD-4467-B39E-01ABBFF3C221}" srcId="{3EBF85C8-10EB-4E2F-AC49-FA7F71110561}" destId="{A05E2171-777D-4987-99D5-CB4B8D72D7CD}" srcOrd="2" destOrd="0" parTransId="{7F510A75-001A-4B76-BE76-132D0E6C687B}" sibTransId="{13FA936A-F227-4FC3-9F91-3E29E16330A1}"/>
    <dgm:cxn modelId="{DCC4E64C-2056-469B-A7BA-01A7FEEC53E8}" srcId="{8D8D300C-7C41-44C8-9F88-03D2F5B48C38}" destId="{72042B18-16E5-4534-AF80-D9A5121C6FB9}" srcOrd="3" destOrd="0" parTransId="{94A91DC1-D887-4DB8-ADEE-155EB8E55032}" sibTransId="{F03C8AC6-7B04-4A45-A87C-E8E4E74507F1}"/>
    <dgm:cxn modelId="{D10AAE8C-D93D-49A9-95B0-7407B7E41E72}" type="presOf" srcId="{DEA6B5A4-9F94-441D-A555-039922EB9473}" destId="{661FAC7A-67B6-4A9F-9B6A-9AF6E1EAE63B}" srcOrd="0" destOrd="0" presId="urn:microsoft.com/office/officeart/2005/8/layout/lProcess2"/>
    <dgm:cxn modelId="{BB7CAFFD-7686-464E-BEEB-95621ACA6FFA}" srcId="{72042B18-16E5-4534-AF80-D9A5121C6FB9}" destId="{02AC6843-4EF0-4041-8FF0-AE21D0292561}" srcOrd="8" destOrd="0" parTransId="{3207CBDE-9EEF-448E-9404-62C230010F1B}" sibTransId="{520DB12C-2837-46CA-9D0E-D3DA05CE61CD}"/>
    <dgm:cxn modelId="{B88D9EF8-B9B4-407F-AB17-0BAE27FC96E2}" type="presOf" srcId="{EABB875D-EBCB-44BB-97C4-55E9B6D2F6E6}" destId="{ED721F9E-DAD0-448F-B7D2-4D5B7F9F5412}" srcOrd="0" destOrd="0" presId="urn:microsoft.com/office/officeart/2005/8/layout/lProcess2"/>
    <dgm:cxn modelId="{A6E24CCC-D487-4549-90F6-14CE35A88375}" type="presOf" srcId="{35F67679-C740-4C6E-995C-2E4C6CE57032}" destId="{6FF19DE8-BBB0-4B4E-B4CF-BA9EF7CFB379}" srcOrd="0" destOrd="0" presId="urn:microsoft.com/office/officeart/2005/8/layout/lProcess2"/>
    <dgm:cxn modelId="{2B255C40-D8FC-4E08-BD68-CA47EA039887}" srcId="{73D90B8E-8E89-4C5E-B6B0-0497D12BB656}" destId="{E5227008-02B7-4F29-B1AB-08056E7DED71}" srcOrd="3" destOrd="0" parTransId="{D1EDB75E-C071-44AD-B86A-A0E96A8D5DBA}" sibTransId="{F7B0C501-DC1C-4126-9BF4-FB999B618424}"/>
    <dgm:cxn modelId="{70952A38-F315-46C3-9A0F-7C970B483961}" type="presOf" srcId="{E5227008-02B7-4F29-B1AB-08056E7DED71}" destId="{6F37FA9B-2356-4D15-B558-48186D3F4545}" srcOrd="0" destOrd="0" presId="urn:microsoft.com/office/officeart/2005/8/layout/lProcess2"/>
    <dgm:cxn modelId="{77954C23-6C40-4345-A5FC-E0B784A79409}" srcId="{005872A9-2026-417D-AE4B-43A66D01FB57}" destId="{AA6FE0D5-1B10-45F8-9360-CE0D53440C98}" srcOrd="2" destOrd="0" parTransId="{9E3639CE-E3CF-46DE-A292-15D87858C0D6}" sibTransId="{4789C67F-48B9-4B4A-8149-A2C6B2937678}"/>
    <dgm:cxn modelId="{D085D567-618F-4F21-A0DB-F9FB3F9BD198}" srcId="{3EBF85C8-10EB-4E2F-AC49-FA7F71110561}" destId="{E9906212-0968-47B5-BA41-236B70E0A336}" srcOrd="7" destOrd="0" parTransId="{DA6FA0F5-0DBF-428C-B18B-72CC639131D6}" sibTransId="{F11C7596-CE21-48F9-A611-C8E3E75EE049}"/>
    <dgm:cxn modelId="{F40DD79A-ABE8-47C8-AC7C-1126A7415E4A}" srcId="{72042B18-16E5-4534-AF80-D9A5121C6FB9}" destId="{BBEE9C77-676E-40A9-B5EA-1938332D82F5}" srcOrd="2" destOrd="0" parTransId="{34F0505D-6003-4C4C-A870-F0C0F508999A}" sibTransId="{E59167AC-31D8-4181-BEFB-2301C7D1B4A0}"/>
    <dgm:cxn modelId="{9EF6EE7E-1E26-46D0-A619-D7B6DEE13E48}" srcId="{73D90B8E-8E89-4C5E-B6B0-0497D12BB656}" destId="{A0B2F5AB-7D6F-4111-B848-008E27AEFBD3}" srcOrd="5" destOrd="0" parTransId="{0EF7F037-8635-4DF3-A371-70495E6A3D25}" sibTransId="{01A0A241-1981-4F47-B359-97C296D6B383}"/>
    <dgm:cxn modelId="{1C8FC568-61FB-409C-81E3-6AD287B88CC9}" srcId="{73D90B8E-8E89-4C5E-B6B0-0497D12BB656}" destId="{38152765-C6B5-4591-982C-554BF3650261}" srcOrd="0" destOrd="0" parTransId="{10BC7BCC-2385-44A3-902C-CB227F0D26C0}" sibTransId="{87E50757-9F7B-496B-9CA9-915FB82F5CA1}"/>
    <dgm:cxn modelId="{13A8396A-D07F-48D6-BE3D-24C49C409FB6}" srcId="{73D90B8E-8E89-4C5E-B6B0-0497D12BB656}" destId="{1B775694-01D4-4E69-A28C-FDB68A68413A}" srcOrd="1" destOrd="0" parTransId="{0916B397-F73B-4200-BFC7-8CA94B7E9039}" sibTransId="{1B7CA360-420A-47A4-AD8D-75C8CEEAD063}"/>
    <dgm:cxn modelId="{2C401BDC-2A58-43BD-AFF5-B56500855E44}" srcId="{72042B18-16E5-4534-AF80-D9A5121C6FB9}" destId="{F1BF3B73-A76C-4820-860B-B79F11A4ECB5}" srcOrd="7" destOrd="0" parTransId="{03EA6BC3-7AD2-49EB-838A-FBD779BF430F}" sibTransId="{32972E55-2552-44F4-BDFF-4375B083B4B0}"/>
    <dgm:cxn modelId="{8E82991B-61BA-4381-8CDE-0F21AAD4BF32}" type="presOf" srcId="{5DEB9827-D286-4D97-AE94-8E82A2123286}" destId="{2CA9ABE7-26BE-4176-9CCB-E85A52F65EF9}" srcOrd="0" destOrd="0" presId="urn:microsoft.com/office/officeart/2005/8/layout/lProcess2"/>
    <dgm:cxn modelId="{E0DF361C-5855-4B91-AB39-82A3FFAF1AF9}" srcId="{73D90B8E-8E89-4C5E-B6B0-0497D12BB656}" destId="{22531D3A-C83F-4C15-8354-99BDDBDB9815}" srcOrd="4" destOrd="0" parTransId="{375C5121-007D-4044-A609-C6539A597D0A}" sibTransId="{6C82050B-165B-4345-BC03-40518873CA05}"/>
    <dgm:cxn modelId="{48B9DD2A-D03C-4512-BF2B-C0C79BBC0509}" type="presOf" srcId="{B47875E8-8178-4B12-82E0-AB06E966694D}" destId="{67BDC20A-0EE9-4B69-A390-36A60B301939}" srcOrd="0" destOrd="0" presId="urn:microsoft.com/office/officeart/2005/8/layout/lProcess2"/>
    <dgm:cxn modelId="{8AE8953C-B742-468C-ADBE-4419325697D4}" type="presOf" srcId="{18DFB6CB-3065-4CA2-867F-CD490421CF98}" destId="{90B332A2-18E6-4920-B42D-9F8D1F929576}" srcOrd="0" destOrd="0" presId="urn:microsoft.com/office/officeart/2005/8/layout/lProcess2"/>
    <dgm:cxn modelId="{2CC6AB58-3B51-4B3B-9C5D-EA0DCBF5CD2E}" srcId="{005872A9-2026-417D-AE4B-43A66D01FB57}" destId="{17328D97-E122-45EF-A7AE-B8C6DB89E735}" srcOrd="1" destOrd="0" parTransId="{6762FDE7-5BFC-48B4-9941-4BCB8E727BE7}" sibTransId="{743FE620-007E-4836-9A4A-4E678CA9DA90}"/>
    <dgm:cxn modelId="{02F5B92E-BA71-427E-98EC-D88A17B0265A}" type="presOf" srcId="{60789569-01DA-440E-92D7-9682FBA06FB4}" destId="{C86C46F5-74CB-476B-9E37-62627E1FEF6B}" srcOrd="0" destOrd="0" presId="urn:microsoft.com/office/officeart/2005/8/layout/lProcess2"/>
    <dgm:cxn modelId="{0071B682-3855-492C-9B9B-88C16580010B}" type="presOf" srcId="{1B775694-01D4-4E69-A28C-FDB68A68413A}" destId="{8E626CF6-561A-48F8-AC3F-4032148212F5}" srcOrd="0" destOrd="0" presId="urn:microsoft.com/office/officeart/2005/8/layout/lProcess2"/>
    <dgm:cxn modelId="{784200A7-4F59-4EC7-A792-8ED4D7347F97}" type="presOf" srcId="{6DF50D5F-74D3-4286-B52A-10579445DD06}" destId="{031B4C5A-20CC-44ED-BE76-94E5A6215D3B}" srcOrd="0" destOrd="0" presId="urn:microsoft.com/office/officeart/2005/8/layout/lProcess2"/>
    <dgm:cxn modelId="{5DDB5A59-A8CF-48D3-ADBB-AE6A6B13B19B}" srcId="{3EBF85C8-10EB-4E2F-AC49-FA7F71110561}" destId="{18DFB6CB-3065-4CA2-867F-CD490421CF98}" srcOrd="4" destOrd="0" parTransId="{B9D18AED-090E-4372-8062-49BC2F90B805}" sibTransId="{B428D823-39C5-48E2-B0C2-75962DDFBA7B}"/>
    <dgm:cxn modelId="{CBC88967-938B-402C-92A5-8C3E84E42925}" srcId="{005872A9-2026-417D-AE4B-43A66D01FB57}" destId="{82FAF4B2-53D8-465F-9714-ACD18A3571D4}" srcOrd="6" destOrd="0" parTransId="{FCAF4127-429E-4F55-929F-7FCD6E981704}" sibTransId="{0131EBFA-F50D-41BD-A653-241669E43CFF}"/>
    <dgm:cxn modelId="{18D0EDC7-7B32-4CD7-B072-04C213618666}" type="presOf" srcId="{72042B18-16E5-4534-AF80-D9A5121C6FB9}" destId="{97808465-01C2-43AE-A7E2-1D19740D7483}" srcOrd="1" destOrd="0" presId="urn:microsoft.com/office/officeart/2005/8/layout/lProcess2"/>
    <dgm:cxn modelId="{B0134817-8E1A-4B9D-AB42-AD991EE79FD2}" srcId="{005872A9-2026-417D-AE4B-43A66D01FB57}" destId="{DEA6B5A4-9F94-441D-A555-039922EB9473}" srcOrd="4" destOrd="0" parTransId="{A907F223-E667-47BB-ABF6-8BFB7626F58D}" sibTransId="{8D4599C3-F95C-4CF1-8860-3F9A6FAED29A}"/>
    <dgm:cxn modelId="{23BB3E96-EBBD-464B-8108-76B03275DF90}" srcId="{8D8D300C-7C41-44C8-9F88-03D2F5B48C38}" destId="{3EBF85C8-10EB-4E2F-AC49-FA7F71110561}" srcOrd="1" destOrd="0" parTransId="{98CEFA24-ED47-4C5F-A514-7F7D8E33F8C8}" sibTransId="{C97A7467-9F20-42A3-B819-35CA4C2C9C93}"/>
    <dgm:cxn modelId="{32B7549E-BC28-45B4-8488-2188E1B5E7E0}" type="presOf" srcId="{278DC7D3-61F7-4309-890A-F4C40CD99D4D}" destId="{0087C85C-7576-4D89-AAC1-35B96E91E0E2}" srcOrd="0" destOrd="0" presId="urn:microsoft.com/office/officeart/2005/8/layout/lProcess2"/>
    <dgm:cxn modelId="{62385803-D687-497D-B043-44E1C35C5AE5}" type="presOf" srcId="{73D90B8E-8E89-4C5E-B6B0-0497D12BB656}" destId="{6ABB38E2-25BE-4AE4-8AE0-5F82BE1FB8B1}" srcOrd="1" destOrd="0" presId="urn:microsoft.com/office/officeart/2005/8/layout/lProcess2"/>
    <dgm:cxn modelId="{AF3D5464-0B47-4683-BD34-272614970485}" srcId="{72042B18-16E5-4534-AF80-D9A5121C6FB9}" destId="{B1E8ECF9-3EBE-40A0-B535-59005CD17EB7}" srcOrd="1" destOrd="0" parTransId="{6BF81A62-270A-477E-8069-CC8823BB1246}" sibTransId="{1CFA9008-41A6-4557-BA39-CF1679BFA686}"/>
    <dgm:cxn modelId="{B544A0FC-4712-4D80-BBF1-7AE8C917BE91}" type="presOf" srcId="{005872A9-2026-417D-AE4B-43A66D01FB57}" destId="{20A85503-9C9A-4CC1-8358-FE2B41286605}" srcOrd="0" destOrd="0" presId="urn:microsoft.com/office/officeart/2005/8/layout/lProcess2"/>
    <dgm:cxn modelId="{3A6D17D6-93D6-495B-A146-D2A922EC23E5}" type="presOf" srcId="{A0B2F5AB-7D6F-4111-B848-008E27AEFBD3}" destId="{6EA9D85B-0F26-445F-857C-CC30C3B6D5AC}" srcOrd="0" destOrd="0" presId="urn:microsoft.com/office/officeart/2005/8/layout/lProcess2"/>
    <dgm:cxn modelId="{B634F81A-05B1-4415-9676-FEECEB12392A}" type="presOf" srcId="{E9906212-0968-47B5-BA41-236B70E0A336}" destId="{929EA859-D56C-494A-B544-4BD6E1E19DD4}" srcOrd="0" destOrd="0" presId="urn:microsoft.com/office/officeart/2005/8/layout/lProcess2"/>
    <dgm:cxn modelId="{B32937C5-DFAD-4BAD-BB02-A6F04207B150}" srcId="{72042B18-16E5-4534-AF80-D9A5121C6FB9}" destId="{6E6EE2AF-B319-4AB6-ABC1-8DF98FB86F09}" srcOrd="6" destOrd="0" parTransId="{74759329-8393-427A-9BA6-602543D2C4ED}" sibTransId="{488AFBAD-1FA4-43CD-A2FE-BD0FE5768996}"/>
    <dgm:cxn modelId="{CD974675-38FD-4C94-AE0F-B48B0A52CB94}" srcId="{72042B18-16E5-4534-AF80-D9A5121C6FB9}" destId="{35F67679-C740-4C6E-995C-2E4C6CE57032}" srcOrd="3" destOrd="0" parTransId="{39D74125-FC94-4BE5-ADFA-962489DCCD28}" sibTransId="{A1157821-68C7-494D-AFFF-EAFA566B8412}"/>
    <dgm:cxn modelId="{E3AE98A1-355B-4330-943E-4E48A5AB87DD}" type="presOf" srcId="{72042B18-16E5-4534-AF80-D9A5121C6FB9}" destId="{DCCE76D2-D55A-41B0-9270-9846A01C494F}" srcOrd="0" destOrd="0" presId="urn:microsoft.com/office/officeart/2005/8/layout/lProcess2"/>
    <dgm:cxn modelId="{1779B016-BBE1-44C0-B4D9-3503066B901C}" type="presOf" srcId="{38152765-C6B5-4591-982C-554BF3650261}" destId="{85C4178D-E149-4163-BFDB-F6770CDA402E}" srcOrd="0" destOrd="0" presId="urn:microsoft.com/office/officeart/2005/8/layout/lProcess2"/>
    <dgm:cxn modelId="{62E79FE5-0AFE-4B0C-A8F6-C0A764DAE309}" srcId="{3EBF85C8-10EB-4E2F-AC49-FA7F71110561}" destId="{278DC7D3-61F7-4309-890A-F4C40CD99D4D}" srcOrd="1" destOrd="0" parTransId="{84B6D830-8FD6-4142-91B1-5D6E38AFD43E}" sibTransId="{818BA73F-3FA5-4894-AE22-46B4AF3FDB7F}"/>
    <dgm:cxn modelId="{62554628-0486-4821-BF1F-3E02E59333D3}" srcId="{3EBF85C8-10EB-4E2F-AC49-FA7F71110561}" destId="{60789569-01DA-440E-92D7-9682FBA06FB4}" srcOrd="6" destOrd="0" parTransId="{B6B8085D-E631-4E02-BDBA-2F6C7ECEA49A}" sibTransId="{0791E5A9-63A5-4EE0-B4A3-3BED69C8D431}"/>
    <dgm:cxn modelId="{C4917FB9-D953-4393-9B5A-77C2E7B143B9}" type="presOf" srcId="{0BB11489-03CE-40CC-AE97-B928496AAB8F}" destId="{B7F1259A-C49D-4FB8-9669-F608B0E52E9D}" srcOrd="0" destOrd="0" presId="urn:microsoft.com/office/officeart/2005/8/layout/lProcess2"/>
    <dgm:cxn modelId="{F9B2F6DC-783A-458E-A504-8319E1BF71F6}" type="presOf" srcId="{3EBF85C8-10EB-4E2F-AC49-FA7F71110561}" destId="{7083ED85-6F12-4B5F-9F62-40A711ADBCB7}" srcOrd="0" destOrd="0" presId="urn:microsoft.com/office/officeart/2005/8/layout/lProcess2"/>
    <dgm:cxn modelId="{BD7FE225-C44A-4FE2-80CE-E22EC9DBEDDB}" type="presOf" srcId="{009F4483-8D69-46F9-96C3-89EC53414DF3}" destId="{2844C706-946E-4C20-9C33-4B5A15E07387}" srcOrd="0" destOrd="0" presId="urn:microsoft.com/office/officeart/2005/8/layout/lProcess2"/>
    <dgm:cxn modelId="{B0F0D1BD-EAE6-46AB-9E9C-2A520C497B39}" type="presOf" srcId="{A05E2171-777D-4987-99D5-CB4B8D72D7CD}" destId="{19C053FD-74DF-4C82-9E0A-38DF4D7E85E2}" srcOrd="0" destOrd="0" presId="urn:microsoft.com/office/officeart/2005/8/layout/lProcess2"/>
    <dgm:cxn modelId="{D7579B0F-F0D1-450F-8934-CF87BD9B59BA}" type="presOf" srcId="{8F94D7D2-6466-4CB9-A680-B427891278E4}" destId="{9397C9DE-4FC3-458E-ACD5-4BC43A58E17F}" srcOrd="0" destOrd="0" presId="urn:microsoft.com/office/officeart/2005/8/layout/lProcess2"/>
    <dgm:cxn modelId="{6F92EE79-A64F-490E-95D3-4EFEFC46F3B8}" type="presOf" srcId="{4B83A013-ECA9-4589-AEAA-D8A53D6F69D4}" destId="{D7EE7448-450E-47D2-BA41-FF3B67ECACDD}" srcOrd="0" destOrd="0" presId="urn:microsoft.com/office/officeart/2005/8/layout/lProcess2"/>
    <dgm:cxn modelId="{539094CA-D1B0-449F-8E0D-9CF2E547F88F}" srcId="{72042B18-16E5-4534-AF80-D9A5121C6FB9}" destId="{8F94D7D2-6466-4CB9-A680-B427891278E4}" srcOrd="5" destOrd="0" parTransId="{348257F3-DE90-4366-9231-7756D8995FE1}" sibTransId="{3586B261-09BC-447B-A808-7054FDC97F10}"/>
    <dgm:cxn modelId="{78C9DB5F-AD27-4816-856A-D6C97AC728D7}" type="presOf" srcId="{F8658126-C740-4B42-BCE4-A185A5AAB601}" destId="{28FD1157-DBE1-4AFC-B774-38F052308558}" srcOrd="0" destOrd="0" presId="urn:microsoft.com/office/officeart/2005/8/layout/lProcess2"/>
    <dgm:cxn modelId="{5CFE0F14-3AD4-4A59-BCBC-D381C16B452E}" type="presOf" srcId="{3EBF85C8-10EB-4E2F-AC49-FA7F71110561}" destId="{9D538D54-2DC2-4D36-AA3E-8856E0886DC7}" srcOrd="1" destOrd="0" presId="urn:microsoft.com/office/officeart/2005/8/layout/lProcess2"/>
    <dgm:cxn modelId="{3F5061F4-2D6A-4021-A733-59796810B241}" type="presOf" srcId="{82FAF4B2-53D8-465F-9714-ACD18A3571D4}" destId="{6C1360FB-CFED-4EDE-A587-D4E0604842AC}" srcOrd="0" destOrd="0" presId="urn:microsoft.com/office/officeart/2005/8/layout/lProcess2"/>
    <dgm:cxn modelId="{45B3493F-B8DF-45BF-9437-15F6A9DFF6CB}" type="presOf" srcId="{8D8D300C-7C41-44C8-9F88-03D2F5B48C38}" destId="{CB4BEFC3-FF88-4FA8-8957-041A4FE4779D}" srcOrd="0" destOrd="0" presId="urn:microsoft.com/office/officeart/2005/8/layout/lProcess2"/>
    <dgm:cxn modelId="{16B3BFDD-F3E2-4191-AD79-82744EF30C02}" srcId="{73D90B8E-8E89-4C5E-B6B0-0497D12BB656}" destId="{5DEB9827-D286-4D97-AE94-8E82A2123286}" srcOrd="6" destOrd="0" parTransId="{28F7919F-E35C-4F61-827E-259E41DE18BC}" sibTransId="{793D5B3D-48B5-4275-A2A6-216C9C349CCB}"/>
    <dgm:cxn modelId="{B2204976-FDC4-46D7-9B43-1D5659AB1687}" type="presOf" srcId="{B1E8ECF9-3EBE-40A0-B535-59005CD17EB7}" destId="{E3030CC1-59F6-4B9F-968B-7629FD40C197}" srcOrd="0" destOrd="0" presId="urn:microsoft.com/office/officeart/2005/8/layout/lProcess2"/>
    <dgm:cxn modelId="{D04C8EC3-6CF9-4B50-9C28-B765284D200A}" srcId="{3EBF85C8-10EB-4E2F-AC49-FA7F71110561}" destId="{935A9DC8-0768-42FF-A11A-E417276788B5}" srcOrd="0" destOrd="0" parTransId="{5E0C60D2-EF2C-4437-859A-3BDFB7E9562E}" sibTransId="{2D70C3B7-5366-4658-BD7D-F9EF1B2396C2}"/>
    <dgm:cxn modelId="{37509055-25F0-4A23-B2FB-EAED5D963686}" srcId="{8D8D300C-7C41-44C8-9F88-03D2F5B48C38}" destId="{005872A9-2026-417D-AE4B-43A66D01FB57}" srcOrd="2" destOrd="0" parTransId="{5C5A57F4-6E68-4A22-BFC2-1C4919DC38EE}" sibTransId="{E128F138-94F0-4509-BB46-15CD899AFB80}"/>
    <dgm:cxn modelId="{C73743D1-5F23-491B-A5F6-0A4986EAABD9}" srcId="{73D90B8E-8E89-4C5E-B6B0-0497D12BB656}" destId="{EABB875D-EBCB-44BB-97C4-55E9B6D2F6E6}" srcOrd="7" destOrd="0" parTransId="{F672B1E9-EAA9-4EDF-8459-55C596988655}" sibTransId="{8DCD5DAA-B570-459D-AA98-9A2315F829C2}"/>
    <dgm:cxn modelId="{4EFCFBFC-A0CA-488F-B253-836ACDFCAB74}" type="presOf" srcId="{AA6FE0D5-1B10-45F8-9360-CE0D53440C98}" destId="{3362C9CE-AB3F-4E94-9113-85E00DE4C6FA}" srcOrd="0" destOrd="0" presId="urn:microsoft.com/office/officeart/2005/8/layout/lProcess2"/>
    <dgm:cxn modelId="{5BBD43E6-6E91-4752-9D71-0F448F42262C}" type="presOf" srcId="{6E6EE2AF-B319-4AB6-ABC1-8DF98FB86F09}" destId="{450AE74C-85B9-4B4E-A186-F530A47D1078}" srcOrd="0" destOrd="0" presId="urn:microsoft.com/office/officeart/2005/8/layout/lProcess2"/>
    <dgm:cxn modelId="{1CFD415A-7FDD-403D-A9B7-499636C02326}" srcId="{005872A9-2026-417D-AE4B-43A66D01FB57}" destId="{6DF50D5F-74D3-4286-B52A-10579445DD06}" srcOrd="5" destOrd="0" parTransId="{99B60A26-63E4-4F7F-8C47-0879C4FF3B1C}" sibTransId="{AEC89D0E-C62E-4314-A9F9-51AFDFA4F93B}"/>
    <dgm:cxn modelId="{8CE0110B-9C13-47B8-9C66-944047172CE9}" type="presOf" srcId="{22531D3A-C83F-4C15-8354-99BDDBDB9815}" destId="{970DB8BB-B0B1-405F-9CB7-F32F97630879}" srcOrd="0" destOrd="0" presId="urn:microsoft.com/office/officeart/2005/8/layout/lProcess2"/>
    <dgm:cxn modelId="{9CD729E5-9862-4949-A96D-AD57602E87F2}" type="presOf" srcId="{73D90B8E-8E89-4C5E-B6B0-0497D12BB656}" destId="{C748DBF8-424A-4961-B727-0849930F36AF}" srcOrd="0" destOrd="0" presId="urn:microsoft.com/office/officeart/2005/8/layout/lProcess2"/>
    <dgm:cxn modelId="{60ADE3A9-B9AD-4300-97D1-36A69AAF1455}" type="presOf" srcId="{17328D97-E122-45EF-A7AE-B8C6DB89E735}" destId="{55FFE1B7-2B55-4999-A795-D691D45F91A7}" srcOrd="0" destOrd="0" presId="urn:microsoft.com/office/officeart/2005/8/layout/lProcess2"/>
    <dgm:cxn modelId="{3C24B7B0-ECC1-4171-9564-0D929AE6EFDB}" type="presOf" srcId="{4E97B1B0-8289-4EB7-859C-4F4230A1369D}" destId="{10C396EE-2E36-4D4E-9015-15C96CC110B6}" srcOrd="0" destOrd="0" presId="urn:microsoft.com/office/officeart/2005/8/layout/lProcess2"/>
    <dgm:cxn modelId="{FB6B75A0-93FF-4A77-B04E-89436E530A66}" srcId="{005872A9-2026-417D-AE4B-43A66D01FB57}" destId="{F8658126-C740-4B42-BCE4-A185A5AAB601}" srcOrd="0" destOrd="0" parTransId="{C403D3B9-A6BB-4BA5-AEB6-56893F778E94}" sibTransId="{3FA89FB3-8476-4363-947D-EA0094157D1D}"/>
    <dgm:cxn modelId="{BA07B575-5D47-4A34-99B4-942575B267B2}" srcId="{73D90B8E-8E89-4C5E-B6B0-0497D12BB656}" destId="{4B83A013-ECA9-4589-AEAA-D8A53D6F69D4}" srcOrd="2" destOrd="0" parTransId="{08244587-4D04-4D72-B602-85BA00976FE8}" sibTransId="{8D13CCF3-25DF-4C08-BCCD-5B7EB9DBE403}"/>
    <dgm:cxn modelId="{DD0DD602-00D3-41AE-9C57-D3AF451FB77D}" type="presOf" srcId="{5479A801-3A97-480A-89E1-3E7C468B076C}" destId="{DA748581-8655-43CB-82B8-02A3202C3A8B}" srcOrd="0" destOrd="0" presId="urn:microsoft.com/office/officeart/2005/8/layout/lProcess2"/>
    <dgm:cxn modelId="{F83553D3-FE36-4A7C-89A8-8818520244B3}" type="presOf" srcId="{F1BF3B73-A76C-4820-860B-B79F11A4ECB5}" destId="{B3806B1A-A57D-4721-8C9C-91EF5DCAC12B}" srcOrd="0" destOrd="0" presId="urn:microsoft.com/office/officeart/2005/8/layout/lProcess2"/>
    <dgm:cxn modelId="{AB45FE3D-A2D8-4999-8ACB-1124B97EE8B1}" type="presOf" srcId="{FE7AC123-C7B3-47D4-AC39-5678D018D0FA}" destId="{CF7ABCF7-5B16-4551-B4E1-2FCA28156559}" srcOrd="0" destOrd="0" presId="urn:microsoft.com/office/officeart/2005/8/layout/lProcess2"/>
    <dgm:cxn modelId="{82B91C6E-D9F8-47BC-A08F-601361835833}" srcId="{3EBF85C8-10EB-4E2F-AC49-FA7F71110561}" destId="{5479A801-3A97-480A-89E1-3E7C468B076C}" srcOrd="5" destOrd="0" parTransId="{55EE5C61-291D-452C-9E99-08EDDE65C09E}" sibTransId="{345E5A32-C79D-4A40-A07A-22A5EB322748}"/>
    <dgm:cxn modelId="{876B7D40-2806-4464-A709-321D0499415E}" srcId="{005872A9-2026-417D-AE4B-43A66D01FB57}" destId="{5729666D-97B2-4A0F-8B41-393A1202FDCA}" srcOrd="7" destOrd="0" parTransId="{B6B3D872-B720-403D-BE28-190C76BCF7A7}" sibTransId="{E0D20F68-7C0B-4CF8-9EEF-A116C9F22498}"/>
    <dgm:cxn modelId="{35078BF0-8CD1-41BE-A6A2-FE6CB1DD111A}" srcId="{8D8D300C-7C41-44C8-9F88-03D2F5B48C38}" destId="{73D90B8E-8E89-4C5E-B6B0-0497D12BB656}" srcOrd="0" destOrd="0" parTransId="{1003C72E-BABB-443D-B569-5D67EAD520A6}" sibTransId="{232429A2-01F5-4533-A9FC-DF7AFD8F0702}"/>
    <dgm:cxn modelId="{2A8EB8BC-72CE-4ECC-A00C-AC58A0404BBB}" type="presOf" srcId="{005872A9-2026-417D-AE4B-43A66D01FB57}" destId="{B5A165D2-C428-4ADA-8052-A1B3AEDF749B}" srcOrd="1" destOrd="0" presId="urn:microsoft.com/office/officeart/2005/8/layout/lProcess2"/>
    <dgm:cxn modelId="{9EBBE3E9-510D-4756-AF92-ABA1249EE5CC}" srcId="{005872A9-2026-417D-AE4B-43A66D01FB57}" destId="{009F4483-8D69-46F9-96C3-89EC53414DF3}" srcOrd="3" destOrd="0" parTransId="{CFF86322-088E-4C11-847E-0B3B38A69514}" sibTransId="{A872FFA0-3DB0-4461-B6EC-333B47598B3D}"/>
    <dgm:cxn modelId="{7936A8CC-D888-4D1B-9302-45B2EA1ADB57}" srcId="{72042B18-16E5-4534-AF80-D9A5121C6FB9}" destId="{B47875E8-8178-4B12-82E0-AB06E966694D}" srcOrd="0" destOrd="0" parTransId="{2F7FB96A-9F72-42B1-8203-B3FCA8BFC0D8}" sibTransId="{FF4309CF-12B1-4E20-BA6F-9B9067092D23}"/>
    <dgm:cxn modelId="{F7FDBE92-7964-49FB-B448-D9CFED6D379B}" srcId="{73D90B8E-8E89-4C5E-B6B0-0497D12BB656}" destId="{0BB11489-03CE-40CC-AE97-B928496AAB8F}" srcOrd="8" destOrd="0" parTransId="{A625EDEF-391D-4F87-93A6-044CCB3EC2A5}" sibTransId="{A70D4FB7-77DC-4C39-BFBB-3E92040386A9}"/>
    <dgm:cxn modelId="{F0F01991-DAAB-480E-8CB8-96CCB832B21A}" type="presOf" srcId="{935A9DC8-0768-42FF-A11A-E417276788B5}" destId="{DD4D21A1-F3BE-4802-BB5B-CF807A059346}" srcOrd="0" destOrd="0" presId="urn:microsoft.com/office/officeart/2005/8/layout/lProcess2"/>
    <dgm:cxn modelId="{A7162208-F657-418E-8331-4D9C0463E398}" srcId="{3EBF85C8-10EB-4E2F-AC49-FA7F71110561}" destId="{FE7AC123-C7B3-47D4-AC39-5678D018D0FA}" srcOrd="3" destOrd="0" parTransId="{C9B3A2A0-A6A7-4630-9CA7-77A0C3F902E8}" sibTransId="{2B14BA3D-F2D0-4B00-AE5D-602AB35DC41D}"/>
    <dgm:cxn modelId="{75F94953-132C-4625-B4FE-3743484D0894}" type="presOf" srcId="{02AC6843-4EF0-4041-8FF0-AE21D0292561}" destId="{21458619-4A2A-4E7E-9F1E-2661EDE4B5F6}" srcOrd="0" destOrd="0" presId="urn:microsoft.com/office/officeart/2005/8/layout/lProcess2"/>
    <dgm:cxn modelId="{B51E5B22-6062-4560-85F0-E46FAE19198A}" type="presParOf" srcId="{CB4BEFC3-FF88-4FA8-8957-041A4FE4779D}" destId="{9AB348EB-6749-4962-BDFC-93011879972C}" srcOrd="0" destOrd="0" presId="urn:microsoft.com/office/officeart/2005/8/layout/lProcess2"/>
    <dgm:cxn modelId="{EFF3FC4C-DC87-44C1-A55B-A1D9B46F29F6}" type="presParOf" srcId="{9AB348EB-6749-4962-BDFC-93011879972C}" destId="{C748DBF8-424A-4961-B727-0849930F36AF}" srcOrd="0" destOrd="0" presId="urn:microsoft.com/office/officeart/2005/8/layout/lProcess2"/>
    <dgm:cxn modelId="{099580AE-2884-4BA8-952C-25838D75B05A}" type="presParOf" srcId="{9AB348EB-6749-4962-BDFC-93011879972C}" destId="{6ABB38E2-25BE-4AE4-8AE0-5F82BE1FB8B1}" srcOrd="1" destOrd="0" presId="urn:microsoft.com/office/officeart/2005/8/layout/lProcess2"/>
    <dgm:cxn modelId="{53423E15-A396-40F5-BA6B-46519D7AB35B}" type="presParOf" srcId="{9AB348EB-6749-4962-BDFC-93011879972C}" destId="{0EA1AAED-1B69-4D2C-90A5-B7BF9EB71477}" srcOrd="2" destOrd="0" presId="urn:microsoft.com/office/officeart/2005/8/layout/lProcess2"/>
    <dgm:cxn modelId="{B034BA51-2A05-4734-9E16-919E5777DC84}" type="presParOf" srcId="{0EA1AAED-1B69-4D2C-90A5-B7BF9EB71477}" destId="{8AADE251-8890-489C-A539-AC528110D36F}" srcOrd="0" destOrd="0" presId="urn:microsoft.com/office/officeart/2005/8/layout/lProcess2"/>
    <dgm:cxn modelId="{76D0E8F0-9580-4819-8F7C-095FB6453FC0}" type="presParOf" srcId="{8AADE251-8890-489C-A539-AC528110D36F}" destId="{85C4178D-E149-4163-BFDB-F6770CDA402E}" srcOrd="0" destOrd="0" presId="urn:microsoft.com/office/officeart/2005/8/layout/lProcess2"/>
    <dgm:cxn modelId="{4C9849D4-44B2-472E-9CBB-09AB4CD2B774}" type="presParOf" srcId="{8AADE251-8890-489C-A539-AC528110D36F}" destId="{645AEA49-9DE6-4D8C-90A1-C6FF2640B9B3}" srcOrd="1" destOrd="0" presId="urn:microsoft.com/office/officeart/2005/8/layout/lProcess2"/>
    <dgm:cxn modelId="{3683E35D-7A39-44F9-8EE4-A7036428F1E1}" type="presParOf" srcId="{8AADE251-8890-489C-A539-AC528110D36F}" destId="{8E626CF6-561A-48F8-AC3F-4032148212F5}" srcOrd="2" destOrd="0" presId="urn:microsoft.com/office/officeart/2005/8/layout/lProcess2"/>
    <dgm:cxn modelId="{CB85CB21-A19B-402C-8C3F-387F370884F9}" type="presParOf" srcId="{8AADE251-8890-489C-A539-AC528110D36F}" destId="{4C2F4354-9DA9-45A0-A5C6-1636C5331C91}" srcOrd="3" destOrd="0" presId="urn:microsoft.com/office/officeart/2005/8/layout/lProcess2"/>
    <dgm:cxn modelId="{04DDE95B-B843-4997-8215-719BF62915D9}" type="presParOf" srcId="{8AADE251-8890-489C-A539-AC528110D36F}" destId="{D7EE7448-450E-47D2-BA41-FF3B67ECACDD}" srcOrd="4" destOrd="0" presId="urn:microsoft.com/office/officeart/2005/8/layout/lProcess2"/>
    <dgm:cxn modelId="{A1834830-72C0-4696-BBBF-8AE4C2B2F8CE}" type="presParOf" srcId="{8AADE251-8890-489C-A539-AC528110D36F}" destId="{F71E3E5B-FB84-4609-86A6-6375CB2CDD95}" srcOrd="5" destOrd="0" presId="urn:microsoft.com/office/officeart/2005/8/layout/lProcess2"/>
    <dgm:cxn modelId="{5B11929C-D319-49B5-AEA8-0CDAC4FFFFAE}" type="presParOf" srcId="{8AADE251-8890-489C-A539-AC528110D36F}" destId="{6F37FA9B-2356-4D15-B558-48186D3F4545}" srcOrd="6" destOrd="0" presId="urn:microsoft.com/office/officeart/2005/8/layout/lProcess2"/>
    <dgm:cxn modelId="{B4BABF63-BC49-448F-848D-EC8939EF7E18}" type="presParOf" srcId="{8AADE251-8890-489C-A539-AC528110D36F}" destId="{BACEBDEB-BD21-4B95-A7DB-13BA64CA0D87}" srcOrd="7" destOrd="0" presId="urn:microsoft.com/office/officeart/2005/8/layout/lProcess2"/>
    <dgm:cxn modelId="{AADE9B48-4919-40B6-9E9D-9BDA3DDDB545}" type="presParOf" srcId="{8AADE251-8890-489C-A539-AC528110D36F}" destId="{970DB8BB-B0B1-405F-9CB7-F32F97630879}" srcOrd="8" destOrd="0" presId="urn:microsoft.com/office/officeart/2005/8/layout/lProcess2"/>
    <dgm:cxn modelId="{899CE998-9160-40BB-9156-BF35359A9856}" type="presParOf" srcId="{8AADE251-8890-489C-A539-AC528110D36F}" destId="{02BD752B-EC18-4039-946F-BC0962CDAF60}" srcOrd="9" destOrd="0" presId="urn:microsoft.com/office/officeart/2005/8/layout/lProcess2"/>
    <dgm:cxn modelId="{B0B539F1-8B4D-4815-A767-9062729DEF59}" type="presParOf" srcId="{8AADE251-8890-489C-A539-AC528110D36F}" destId="{6EA9D85B-0F26-445F-857C-CC30C3B6D5AC}" srcOrd="10" destOrd="0" presId="urn:microsoft.com/office/officeart/2005/8/layout/lProcess2"/>
    <dgm:cxn modelId="{151DC8A8-20CE-41B1-A45B-F071D30DDBA2}" type="presParOf" srcId="{8AADE251-8890-489C-A539-AC528110D36F}" destId="{18E8F73A-8823-426D-B6B6-260FF322704B}" srcOrd="11" destOrd="0" presId="urn:microsoft.com/office/officeart/2005/8/layout/lProcess2"/>
    <dgm:cxn modelId="{13C996D6-B6C2-44EA-90E6-BF7091C34F4E}" type="presParOf" srcId="{8AADE251-8890-489C-A539-AC528110D36F}" destId="{2CA9ABE7-26BE-4176-9CCB-E85A52F65EF9}" srcOrd="12" destOrd="0" presId="urn:microsoft.com/office/officeart/2005/8/layout/lProcess2"/>
    <dgm:cxn modelId="{AFA7243F-6FE4-4667-9359-81D52CDD7A17}" type="presParOf" srcId="{8AADE251-8890-489C-A539-AC528110D36F}" destId="{DC72D0A0-FE4F-4894-B6D7-24288A718586}" srcOrd="13" destOrd="0" presId="urn:microsoft.com/office/officeart/2005/8/layout/lProcess2"/>
    <dgm:cxn modelId="{9C241B62-FFE7-4038-905E-2073037C6275}" type="presParOf" srcId="{8AADE251-8890-489C-A539-AC528110D36F}" destId="{ED721F9E-DAD0-448F-B7D2-4D5B7F9F5412}" srcOrd="14" destOrd="0" presId="urn:microsoft.com/office/officeart/2005/8/layout/lProcess2"/>
    <dgm:cxn modelId="{E1B40350-A896-4CDD-9D89-E1E6F29B5A49}" type="presParOf" srcId="{8AADE251-8890-489C-A539-AC528110D36F}" destId="{23425D0B-D4A9-410F-9C85-F0C90232AE67}" srcOrd="15" destOrd="0" presId="urn:microsoft.com/office/officeart/2005/8/layout/lProcess2"/>
    <dgm:cxn modelId="{D4B180EF-F450-4EE1-8DD2-CD3DEF650A8F}" type="presParOf" srcId="{8AADE251-8890-489C-A539-AC528110D36F}" destId="{B7F1259A-C49D-4FB8-9669-F608B0E52E9D}" srcOrd="16" destOrd="0" presId="urn:microsoft.com/office/officeart/2005/8/layout/lProcess2"/>
    <dgm:cxn modelId="{9113BE02-B055-4398-857D-2E7F72705C3F}" type="presParOf" srcId="{CB4BEFC3-FF88-4FA8-8957-041A4FE4779D}" destId="{05909A04-977F-47B8-BDED-2CFB6D4BAC4B}" srcOrd="1" destOrd="0" presId="urn:microsoft.com/office/officeart/2005/8/layout/lProcess2"/>
    <dgm:cxn modelId="{E2ADA0F6-FC58-4124-9EA1-19DB60478419}" type="presParOf" srcId="{CB4BEFC3-FF88-4FA8-8957-041A4FE4779D}" destId="{9E6A45D9-0BBB-4BCE-8BD2-62737A4B6FAD}" srcOrd="2" destOrd="0" presId="urn:microsoft.com/office/officeart/2005/8/layout/lProcess2"/>
    <dgm:cxn modelId="{5E819376-B5A8-4C10-8C5E-0CA032AA675D}" type="presParOf" srcId="{9E6A45D9-0BBB-4BCE-8BD2-62737A4B6FAD}" destId="{7083ED85-6F12-4B5F-9F62-40A711ADBCB7}" srcOrd="0" destOrd="0" presId="urn:microsoft.com/office/officeart/2005/8/layout/lProcess2"/>
    <dgm:cxn modelId="{399C3C67-C539-42FB-975A-BB2B2F2016F8}" type="presParOf" srcId="{9E6A45D9-0BBB-4BCE-8BD2-62737A4B6FAD}" destId="{9D538D54-2DC2-4D36-AA3E-8856E0886DC7}" srcOrd="1" destOrd="0" presId="urn:microsoft.com/office/officeart/2005/8/layout/lProcess2"/>
    <dgm:cxn modelId="{A44DEE5B-5373-46BD-9E32-6CE2C7DB983A}" type="presParOf" srcId="{9E6A45D9-0BBB-4BCE-8BD2-62737A4B6FAD}" destId="{47B2516E-8520-487D-BB66-BB695F416D64}" srcOrd="2" destOrd="0" presId="urn:microsoft.com/office/officeart/2005/8/layout/lProcess2"/>
    <dgm:cxn modelId="{47796EC2-E3DF-4036-9FAB-4DE889182881}" type="presParOf" srcId="{47B2516E-8520-487D-BB66-BB695F416D64}" destId="{D1992A02-DA1D-49E9-B122-AFD3306C6C40}" srcOrd="0" destOrd="0" presId="urn:microsoft.com/office/officeart/2005/8/layout/lProcess2"/>
    <dgm:cxn modelId="{0E9AEEBB-1CF2-472C-AF7E-6B754297CABA}" type="presParOf" srcId="{D1992A02-DA1D-49E9-B122-AFD3306C6C40}" destId="{DD4D21A1-F3BE-4802-BB5B-CF807A059346}" srcOrd="0" destOrd="0" presId="urn:microsoft.com/office/officeart/2005/8/layout/lProcess2"/>
    <dgm:cxn modelId="{A84078E6-B1E3-4B73-AB27-175420920C31}" type="presParOf" srcId="{D1992A02-DA1D-49E9-B122-AFD3306C6C40}" destId="{FF12F501-8C47-4595-AB90-ECC4ECD456AD}" srcOrd="1" destOrd="0" presId="urn:microsoft.com/office/officeart/2005/8/layout/lProcess2"/>
    <dgm:cxn modelId="{DAB3E741-EF23-460C-A15F-125A1A44AB31}" type="presParOf" srcId="{D1992A02-DA1D-49E9-B122-AFD3306C6C40}" destId="{0087C85C-7576-4D89-AAC1-35B96E91E0E2}" srcOrd="2" destOrd="0" presId="urn:microsoft.com/office/officeart/2005/8/layout/lProcess2"/>
    <dgm:cxn modelId="{96C629E3-EE0E-462E-8CC4-C349EA03FE78}" type="presParOf" srcId="{D1992A02-DA1D-49E9-B122-AFD3306C6C40}" destId="{C364A3EC-52FD-4572-B9E8-A337C95A038A}" srcOrd="3" destOrd="0" presId="urn:microsoft.com/office/officeart/2005/8/layout/lProcess2"/>
    <dgm:cxn modelId="{A2E496B8-BDED-480B-BA2F-75510068ED82}" type="presParOf" srcId="{D1992A02-DA1D-49E9-B122-AFD3306C6C40}" destId="{19C053FD-74DF-4C82-9E0A-38DF4D7E85E2}" srcOrd="4" destOrd="0" presId="urn:microsoft.com/office/officeart/2005/8/layout/lProcess2"/>
    <dgm:cxn modelId="{01E15FE3-797D-4EE5-A63C-4222C76CAA41}" type="presParOf" srcId="{D1992A02-DA1D-49E9-B122-AFD3306C6C40}" destId="{6E5FFF08-3DC4-44ED-8021-6AF8981CCA42}" srcOrd="5" destOrd="0" presId="urn:microsoft.com/office/officeart/2005/8/layout/lProcess2"/>
    <dgm:cxn modelId="{0693B1E0-B091-4265-9D17-39A2CC8212FF}" type="presParOf" srcId="{D1992A02-DA1D-49E9-B122-AFD3306C6C40}" destId="{CF7ABCF7-5B16-4551-B4E1-2FCA28156559}" srcOrd="6" destOrd="0" presId="urn:microsoft.com/office/officeart/2005/8/layout/lProcess2"/>
    <dgm:cxn modelId="{E1E04FFE-921A-4EBE-87B4-60B46134AB69}" type="presParOf" srcId="{D1992A02-DA1D-49E9-B122-AFD3306C6C40}" destId="{3875888D-8218-4DDB-99FE-5C556A26FAB8}" srcOrd="7" destOrd="0" presId="urn:microsoft.com/office/officeart/2005/8/layout/lProcess2"/>
    <dgm:cxn modelId="{1F122A1D-705D-4F79-88FD-5DDC44996F20}" type="presParOf" srcId="{D1992A02-DA1D-49E9-B122-AFD3306C6C40}" destId="{90B332A2-18E6-4920-B42D-9F8D1F929576}" srcOrd="8" destOrd="0" presId="urn:microsoft.com/office/officeart/2005/8/layout/lProcess2"/>
    <dgm:cxn modelId="{90059ADE-1B55-497B-87F3-328260A49183}" type="presParOf" srcId="{D1992A02-DA1D-49E9-B122-AFD3306C6C40}" destId="{BA5E76FF-C843-43D1-9828-DDF8F21F7023}" srcOrd="9" destOrd="0" presId="urn:microsoft.com/office/officeart/2005/8/layout/lProcess2"/>
    <dgm:cxn modelId="{A5964232-1563-4FBE-A9A7-5B13504B97BF}" type="presParOf" srcId="{D1992A02-DA1D-49E9-B122-AFD3306C6C40}" destId="{DA748581-8655-43CB-82B8-02A3202C3A8B}" srcOrd="10" destOrd="0" presId="urn:microsoft.com/office/officeart/2005/8/layout/lProcess2"/>
    <dgm:cxn modelId="{05CB7ED0-C194-4D12-864B-0EAD18CA2BDC}" type="presParOf" srcId="{D1992A02-DA1D-49E9-B122-AFD3306C6C40}" destId="{026852C1-D985-417B-A785-C12F232639D0}" srcOrd="11" destOrd="0" presId="urn:microsoft.com/office/officeart/2005/8/layout/lProcess2"/>
    <dgm:cxn modelId="{A4EB23A5-7197-4947-BDF4-DC350796BE70}" type="presParOf" srcId="{D1992A02-DA1D-49E9-B122-AFD3306C6C40}" destId="{C86C46F5-74CB-476B-9E37-62627E1FEF6B}" srcOrd="12" destOrd="0" presId="urn:microsoft.com/office/officeart/2005/8/layout/lProcess2"/>
    <dgm:cxn modelId="{64D2E9CA-59B1-4FB0-9B50-F979B6C36FF1}" type="presParOf" srcId="{D1992A02-DA1D-49E9-B122-AFD3306C6C40}" destId="{A8DE0324-28B1-49CE-B607-F1548FF50294}" srcOrd="13" destOrd="0" presId="urn:microsoft.com/office/officeart/2005/8/layout/lProcess2"/>
    <dgm:cxn modelId="{683DF772-EF7A-4C68-880A-9078AE6FBC88}" type="presParOf" srcId="{D1992A02-DA1D-49E9-B122-AFD3306C6C40}" destId="{929EA859-D56C-494A-B544-4BD6E1E19DD4}" srcOrd="14" destOrd="0" presId="urn:microsoft.com/office/officeart/2005/8/layout/lProcess2"/>
    <dgm:cxn modelId="{412011BD-1DDA-4C01-8D5B-C3C77B04EF70}" type="presParOf" srcId="{CB4BEFC3-FF88-4FA8-8957-041A4FE4779D}" destId="{8CCE54C0-AF88-4E34-9511-4F6719361F9A}" srcOrd="3" destOrd="0" presId="urn:microsoft.com/office/officeart/2005/8/layout/lProcess2"/>
    <dgm:cxn modelId="{888EC65B-087A-4547-B3E2-E2E9EE535DA8}" type="presParOf" srcId="{CB4BEFC3-FF88-4FA8-8957-041A4FE4779D}" destId="{52AE0A06-79F2-401C-B1C7-8E2F9369117B}" srcOrd="4" destOrd="0" presId="urn:microsoft.com/office/officeart/2005/8/layout/lProcess2"/>
    <dgm:cxn modelId="{B35E6415-9020-4335-9908-A51429B2469A}" type="presParOf" srcId="{52AE0A06-79F2-401C-B1C7-8E2F9369117B}" destId="{20A85503-9C9A-4CC1-8358-FE2B41286605}" srcOrd="0" destOrd="0" presId="urn:microsoft.com/office/officeart/2005/8/layout/lProcess2"/>
    <dgm:cxn modelId="{7793F72F-E619-48A3-9306-CF1E32623B06}" type="presParOf" srcId="{52AE0A06-79F2-401C-B1C7-8E2F9369117B}" destId="{B5A165D2-C428-4ADA-8052-A1B3AEDF749B}" srcOrd="1" destOrd="0" presId="urn:microsoft.com/office/officeart/2005/8/layout/lProcess2"/>
    <dgm:cxn modelId="{2061E9BF-985B-42BE-96E6-0821381D577C}" type="presParOf" srcId="{52AE0A06-79F2-401C-B1C7-8E2F9369117B}" destId="{715FD09C-B3E8-4D87-B2A3-ABBCB8E76FEE}" srcOrd="2" destOrd="0" presId="urn:microsoft.com/office/officeart/2005/8/layout/lProcess2"/>
    <dgm:cxn modelId="{CC3BC06D-EB31-421B-A0E9-848E1E4F622B}" type="presParOf" srcId="{715FD09C-B3E8-4D87-B2A3-ABBCB8E76FEE}" destId="{3A2654C4-8704-4BDC-9E11-EB75FF25DD65}" srcOrd="0" destOrd="0" presId="urn:microsoft.com/office/officeart/2005/8/layout/lProcess2"/>
    <dgm:cxn modelId="{66D78555-DFBA-4BD4-9306-DF2891D66D9B}" type="presParOf" srcId="{3A2654C4-8704-4BDC-9E11-EB75FF25DD65}" destId="{28FD1157-DBE1-4AFC-B774-38F052308558}" srcOrd="0" destOrd="0" presId="urn:microsoft.com/office/officeart/2005/8/layout/lProcess2"/>
    <dgm:cxn modelId="{702BCA61-09DB-4524-8229-87F8193B3CBF}" type="presParOf" srcId="{3A2654C4-8704-4BDC-9E11-EB75FF25DD65}" destId="{B184A6F9-949C-448D-8C76-FFC98BC4D196}" srcOrd="1" destOrd="0" presId="urn:microsoft.com/office/officeart/2005/8/layout/lProcess2"/>
    <dgm:cxn modelId="{6C2CA6B6-14F7-42ED-B78C-06EB0A7D6522}" type="presParOf" srcId="{3A2654C4-8704-4BDC-9E11-EB75FF25DD65}" destId="{55FFE1B7-2B55-4999-A795-D691D45F91A7}" srcOrd="2" destOrd="0" presId="urn:microsoft.com/office/officeart/2005/8/layout/lProcess2"/>
    <dgm:cxn modelId="{7078D597-0B88-4B1A-B793-71769E828BFE}" type="presParOf" srcId="{3A2654C4-8704-4BDC-9E11-EB75FF25DD65}" destId="{90ABF57D-22C1-4262-A224-2CB29186A4BA}" srcOrd="3" destOrd="0" presId="urn:microsoft.com/office/officeart/2005/8/layout/lProcess2"/>
    <dgm:cxn modelId="{C7BC2C28-AC36-4224-B7A0-9A4B9F8D1F64}" type="presParOf" srcId="{3A2654C4-8704-4BDC-9E11-EB75FF25DD65}" destId="{3362C9CE-AB3F-4E94-9113-85E00DE4C6FA}" srcOrd="4" destOrd="0" presId="urn:microsoft.com/office/officeart/2005/8/layout/lProcess2"/>
    <dgm:cxn modelId="{4173F5D1-A300-479D-B5AF-B31A8B0CA2E4}" type="presParOf" srcId="{3A2654C4-8704-4BDC-9E11-EB75FF25DD65}" destId="{C6A3154E-B878-4B79-BF46-0557287BB51B}" srcOrd="5" destOrd="0" presId="urn:microsoft.com/office/officeart/2005/8/layout/lProcess2"/>
    <dgm:cxn modelId="{5C33BC8E-CB94-4B12-B6B3-8746DF8E332E}" type="presParOf" srcId="{3A2654C4-8704-4BDC-9E11-EB75FF25DD65}" destId="{2844C706-946E-4C20-9C33-4B5A15E07387}" srcOrd="6" destOrd="0" presId="urn:microsoft.com/office/officeart/2005/8/layout/lProcess2"/>
    <dgm:cxn modelId="{06027DF1-966B-4350-A985-07FA8986CA55}" type="presParOf" srcId="{3A2654C4-8704-4BDC-9E11-EB75FF25DD65}" destId="{F6EECFAB-FBDC-4362-ABC5-BB878B2F0631}" srcOrd="7" destOrd="0" presId="urn:microsoft.com/office/officeart/2005/8/layout/lProcess2"/>
    <dgm:cxn modelId="{4906C0D7-68FA-48FF-888A-41A2E4712FCE}" type="presParOf" srcId="{3A2654C4-8704-4BDC-9E11-EB75FF25DD65}" destId="{661FAC7A-67B6-4A9F-9B6A-9AF6E1EAE63B}" srcOrd="8" destOrd="0" presId="urn:microsoft.com/office/officeart/2005/8/layout/lProcess2"/>
    <dgm:cxn modelId="{BE489561-B18C-4B69-A70D-9C9421BB25EE}" type="presParOf" srcId="{3A2654C4-8704-4BDC-9E11-EB75FF25DD65}" destId="{E28BFB47-AD5E-4756-8C68-5A42F43CBDEE}" srcOrd="9" destOrd="0" presId="urn:microsoft.com/office/officeart/2005/8/layout/lProcess2"/>
    <dgm:cxn modelId="{E5AA7758-3BE8-478D-BABD-F4A0B53F34F5}" type="presParOf" srcId="{3A2654C4-8704-4BDC-9E11-EB75FF25DD65}" destId="{031B4C5A-20CC-44ED-BE76-94E5A6215D3B}" srcOrd="10" destOrd="0" presId="urn:microsoft.com/office/officeart/2005/8/layout/lProcess2"/>
    <dgm:cxn modelId="{8DB0BC0A-306D-45E3-837C-105027EE8D8F}" type="presParOf" srcId="{3A2654C4-8704-4BDC-9E11-EB75FF25DD65}" destId="{BDC34EA9-4299-4E2A-8F0E-082537B58BF4}" srcOrd="11" destOrd="0" presId="urn:microsoft.com/office/officeart/2005/8/layout/lProcess2"/>
    <dgm:cxn modelId="{A61AD60F-8A44-4CD5-801D-73D76F527527}" type="presParOf" srcId="{3A2654C4-8704-4BDC-9E11-EB75FF25DD65}" destId="{6C1360FB-CFED-4EDE-A587-D4E0604842AC}" srcOrd="12" destOrd="0" presId="urn:microsoft.com/office/officeart/2005/8/layout/lProcess2"/>
    <dgm:cxn modelId="{C8DC46D9-5F38-4870-9D53-DCB596CFB2BD}" type="presParOf" srcId="{3A2654C4-8704-4BDC-9E11-EB75FF25DD65}" destId="{71A659A8-2E0C-4B11-914A-F758AB21F64A}" srcOrd="13" destOrd="0" presId="urn:microsoft.com/office/officeart/2005/8/layout/lProcess2"/>
    <dgm:cxn modelId="{B4D8BA0A-19F7-49CC-AC46-8968C5D14A58}" type="presParOf" srcId="{3A2654C4-8704-4BDC-9E11-EB75FF25DD65}" destId="{D152E666-D9D8-43A9-B278-673E25C2A4C3}" srcOrd="14" destOrd="0" presId="urn:microsoft.com/office/officeart/2005/8/layout/lProcess2"/>
    <dgm:cxn modelId="{D566D768-AB1B-47A5-A94E-BBC07E4B4A05}" type="presParOf" srcId="{CB4BEFC3-FF88-4FA8-8957-041A4FE4779D}" destId="{EDBC260F-4DD6-4E51-BC8E-D07BF3197D61}" srcOrd="5" destOrd="0" presId="urn:microsoft.com/office/officeart/2005/8/layout/lProcess2"/>
    <dgm:cxn modelId="{3C4EC8B6-4703-441C-BC88-51FBC9E8FB99}" type="presParOf" srcId="{CB4BEFC3-FF88-4FA8-8957-041A4FE4779D}" destId="{A0FDB2A3-8144-43EC-854B-4E4A38FDDE9E}" srcOrd="6" destOrd="0" presId="urn:microsoft.com/office/officeart/2005/8/layout/lProcess2"/>
    <dgm:cxn modelId="{3E56D98B-B3F2-423F-9F18-850B32513412}" type="presParOf" srcId="{A0FDB2A3-8144-43EC-854B-4E4A38FDDE9E}" destId="{DCCE76D2-D55A-41B0-9270-9846A01C494F}" srcOrd="0" destOrd="0" presId="urn:microsoft.com/office/officeart/2005/8/layout/lProcess2"/>
    <dgm:cxn modelId="{C4EF4964-1469-4404-9FCF-8DB85D6A7EB7}" type="presParOf" srcId="{A0FDB2A3-8144-43EC-854B-4E4A38FDDE9E}" destId="{97808465-01C2-43AE-A7E2-1D19740D7483}" srcOrd="1" destOrd="0" presId="urn:microsoft.com/office/officeart/2005/8/layout/lProcess2"/>
    <dgm:cxn modelId="{DEEEE6EE-1915-4EEA-A1ED-4243ABC1B1EC}" type="presParOf" srcId="{A0FDB2A3-8144-43EC-854B-4E4A38FDDE9E}" destId="{7F328ADA-E292-46DF-BA09-F6ED3795F0FD}" srcOrd="2" destOrd="0" presId="urn:microsoft.com/office/officeart/2005/8/layout/lProcess2"/>
    <dgm:cxn modelId="{C8CFF7F8-FA39-4218-8F30-461325CB85D2}" type="presParOf" srcId="{7F328ADA-E292-46DF-BA09-F6ED3795F0FD}" destId="{6D7E4622-0E6E-4857-B2CD-745955F86EEC}" srcOrd="0" destOrd="0" presId="urn:microsoft.com/office/officeart/2005/8/layout/lProcess2"/>
    <dgm:cxn modelId="{6465BCD9-3922-4E26-8900-A20531B6FFCE}" type="presParOf" srcId="{6D7E4622-0E6E-4857-B2CD-745955F86EEC}" destId="{67BDC20A-0EE9-4B69-A390-36A60B301939}" srcOrd="0" destOrd="0" presId="urn:microsoft.com/office/officeart/2005/8/layout/lProcess2"/>
    <dgm:cxn modelId="{B76A06AC-1093-4305-9960-EF2216F5FDE5}" type="presParOf" srcId="{6D7E4622-0E6E-4857-B2CD-745955F86EEC}" destId="{1FC8E9D8-51C7-4090-AD8F-230AC631DAF7}" srcOrd="1" destOrd="0" presId="urn:microsoft.com/office/officeart/2005/8/layout/lProcess2"/>
    <dgm:cxn modelId="{3A95B02A-1FC0-4177-B021-E5C87EFA86C2}" type="presParOf" srcId="{6D7E4622-0E6E-4857-B2CD-745955F86EEC}" destId="{E3030CC1-59F6-4B9F-968B-7629FD40C197}" srcOrd="2" destOrd="0" presId="urn:microsoft.com/office/officeart/2005/8/layout/lProcess2"/>
    <dgm:cxn modelId="{F52CA07B-84A3-49E3-BD3B-5D96914497DA}" type="presParOf" srcId="{6D7E4622-0E6E-4857-B2CD-745955F86EEC}" destId="{E2CAEBCF-45B7-4D35-BE68-B1CAB96B0257}" srcOrd="3" destOrd="0" presId="urn:microsoft.com/office/officeart/2005/8/layout/lProcess2"/>
    <dgm:cxn modelId="{5EFBC4EA-79CA-4B6C-861E-B90A0A3116A8}" type="presParOf" srcId="{6D7E4622-0E6E-4857-B2CD-745955F86EEC}" destId="{0D38E284-0902-4A98-BD41-BBCD828E1894}" srcOrd="4" destOrd="0" presId="urn:microsoft.com/office/officeart/2005/8/layout/lProcess2"/>
    <dgm:cxn modelId="{E08EC56D-47B1-4667-A8BF-88F83CAC7D31}" type="presParOf" srcId="{6D7E4622-0E6E-4857-B2CD-745955F86EEC}" destId="{7CF2D483-C940-4114-B3CB-3DF3ACC4BC3D}" srcOrd="5" destOrd="0" presId="urn:microsoft.com/office/officeart/2005/8/layout/lProcess2"/>
    <dgm:cxn modelId="{E95A5F89-5A1F-40A3-9A12-793A9C6C4480}" type="presParOf" srcId="{6D7E4622-0E6E-4857-B2CD-745955F86EEC}" destId="{6FF19DE8-BBB0-4B4E-B4CF-BA9EF7CFB379}" srcOrd="6" destOrd="0" presId="urn:microsoft.com/office/officeart/2005/8/layout/lProcess2"/>
    <dgm:cxn modelId="{94C0478C-54CB-4373-BE71-74BD71F4986E}" type="presParOf" srcId="{6D7E4622-0E6E-4857-B2CD-745955F86EEC}" destId="{BF10D393-2F82-4E38-B490-956A844715C0}" srcOrd="7" destOrd="0" presId="urn:microsoft.com/office/officeart/2005/8/layout/lProcess2"/>
    <dgm:cxn modelId="{2C60F3D4-AA2B-491B-A518-6C89810ACF36}" type="presParOf" srcId="{6D7E4622-0E6E-4857-B2CD-745955F86EEC}" destId="{10C396EE-2E36-4D4E-9015-15C96CC110B6}" srcOrd="8" destOrd="0" presId="urn:microsoft.com/office/officeart/2005/8/layout/lProcess2"/>
    <dgm:cxn modelId="{581D705A-8516-4A2A-9079-FCC47E4A0EF8}" type="presParOf" srcId="{6D7E4622-0E6E-4857-B2CD-745955F86EEC}" destId="{1B8F9FAC-56F2-488D-9354-A24BA518F1EB}" srcOrd="9" destOrd="0" presId="urn:microsoft.com/office/officeart/2005/8/layout/lProcess2"/>
    <dgm:cxn modelId="{30779002-EE56-4C74-8956-276910ED27E7}" type="presParOf" srcId="{6D7E4622-0E6E-4857-B2CD-745955F86EEC}" destId="{9397C9DE-4FC3-458E-ACD5-4BC43A58E17F}" srcOrd="10" destOrd="0" presId="urn:microsoft.com/office/officeart/2005/8/layout/lProcess2"/>
    <dgm:cxn modelId="{F1414911-C937-47AF-B30E-3F39643C1D3C}" type="presParOf" srcId="{6D7E4622-0E6E-4857-B2CD-745955F86EEC}" destId="{1DAE95B4-2EB8-4B14-956E-DF3D57F9400C}" srcOrd="11" destOrd="0" presId="urn:microsoft.com/office/officeart/2005/8/layout/lProcess2"/>
    <dgm:cxn modelId="{C42F07E8-07B8-4BF6-AE74-43884E366762}" type="presParOf" srcId="{6D7E4622-0E6E-4857-B2CD-745955F86EEC}" destId="{450AE74C-85B9-4B4E-A186-F530A47D1078}" srcOrd="12" destOrd="0" presId="urn:microsoft.com/office/officeart/2005/8/layout/lProcess2"/>
    <dgm:cxn modelId="{37BACD76-A743-42BE-ACBB-E7859B7F3883}" type="presParOf" srcId="{6D7E4622-0E6E-4857-B2CD-745955F86EEC}" destId="{BD178CB3-4416-46A8-ADD9-C2C6EFACE2FA}" srcOrd="13" destOrd="0" presId="urn:microsoft.com/office/officeart/2005/8/layout/lProcess2"/>
    <dgm:cxn modelId="{581AC796-F4E6-4933-9C56-B40C19E13BEA}" type="presParOf" srcId="{6D7E4622-0E6E-4857-B2CD-745955F86EEC}" destId="{B3806B1A-A57D-4721-8C9C-91EF5DCAC12B}" srcOrd="14" destOrd="0" presId="urn:microsoft.com/office/officeart/2005/8/layout/lProcess2"/>
    <dgm:cxn modelId="{1004D8E5-493F-4AFB-B1ED-3F8F8C22DA68}" type="presParOf" srcId="{6D7E4622-0E6E-4857-B2CD-745955F86EEC}" destId="{F312FEF5-5146-4DE1-9F45-66774EB5D80C}" srcOrd="15" destOrd="0" presId="urn:microsoft.com/office/officeart/2005/8/layout/lProcess2"/>
    <dgm:cxn modelId="{0A00E102-2CA1-4DD3-ADA4-C01B33AD1AF2}" type="presParOf" srcId="{6D7E4622-0E6E-4857-B2CD-745955F86EEC}" destId="{21458619-4A2A-4E7E-9F1E-2661EDE4B5F6}" srcOrd="16"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8D300C-7C41-44C8-9F88-03D2F5B48C3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kumimoji="1" lang="ja-JP" altLang="en-US"/>
        </a:p>
      </dgm:t>
    </dgm:pt>
    <dgm:pt modelId="{73D90B8E-8E89-4C5E-B6B0-0497D12BB656}">
      <dgm:prSet phldrT="[テキスト]" custT="1"/>
      <dgm:spPr>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spPr>
      <dgm:t>
        <a:bodyPr/>
        <a:lstStyle/>
        <a:p>
          <a:pPr algn="l"/>
          <a:r>
            <a:rPr kumimoji="1" lang="ja-JP" altLang="en-US" sz="1600" dirty="0" smtClean="0"/>
            <a:t>ＫＡＢＣ</a:t>
          </a:r>
          <a:r>
            <a:rPr kumimoji="1" lang="en-US" altLang="ja-JP" sz="1600" dirty="0" smtClean="0"/>
            <a:t>-Ⅱ</a:t>
          </a:r>
          <a:endParaRPr kumimoji="1" lang="en-US" altLang="ja-JP" sz="1000" dirty="0" smtClean="0"/>
        </a:p>
        <a:p>
          <a:pPr algn="l"/>
          <a:r>
            <a:rPr kumimoji="1" lang="ja-JP" altLang="en-US" sz="1600" dirty="0" smtClean="0"/>
            <a:t>（多面的な認知）</a:t>
          </a:r>
          <a:endParaRPr kumimoji="1" lang="ja-JP" altLang="en-US" sz="1600" dirty="0"/>
        </a:p>
      </dgm:t>
    </dgm:pt>
    <dgm:pt modelId="{1003C72E-BABB-443D-B569-5D67EAD520A6}" type="parTrans" cxnId="{35078BF0-8CD1-41BE-A6A2-FE6CB1DD111A}">
      <dgm:prSet/>
      <dgm:spPr/>
      <dgm:t>
        <a:bodyPr/>
        <a:lstStyle/>
        <a:p>
          <a:endParaRPr kumimoji="1" lang="ja-JP" altLang="en-US"/>
        </a:p>
      </dgm:t>
    </dgm:pt>
    <dgm:pt modelId="{232429A2-01F5-4533-A9FC-DF7AFD8F0702}" type="sibTrans" cxnId="{35078BF0-8CD1-41BE-A6A2-FE6CB1DD111A}">
      <dgm:prSet/>
      <dgm:spPr/>
      <dgm:t>
        <a:bodyPr/>
        <a:lstStyle/>
        <a:p>
          <a:endParaRPr kumimoji="1" lang="ja-JP" altLang="en-US"/>
        </a:p>
      </dgm:t>
    </dgm:pt>
    <dgm:pt modelId="{38152765-C6B5-4591-982C-554BF3650261}">
      <dgm:prSet phldrT="[テキスト]" custT="1"/>
      <dgm:spPr>
        <a:noFill/>
        <a:ln w="6350">
          <a:solidFill>
            <a:schemeClr val="tx1"/>
          </a:solidFill>
        </a:ln>
      </dgm:spPr>
      <dgm:t>
        <a:bodyPr/>
        <a:lstStyle/>
        <a:p>
          <a:r>
            <a:rPr kumimoji="1" lang="ja-JP" altLang="en-US" sz="1200" dirty="0" smtClean="0">
              <a:solidFill>
                <a:schemeClr val="tx1"/>
              </a:solidFill>
              <a:hlinkClick xmlns:r="http://schemas.openxmlformats.org/officeDocument/2006/relationships" r:id="rId1" action="ppaction://hlinkfile"/>
            </a:rPr>
            <a:t>継次</a:t>
          </a:r>
          <a:endParaRPr kumimoji="1" lang="ja-JP" altLang="en-US" sz="1200" dirty="0">
            <a:solidFill>
              <a:schemeClr val="tx1"/>
            </a:solidFill>
          </a:endParaRPr>
        </a:p>
      </dgm:t>
    </dgm:pt>
    <dgm:pt modelId="{10BC7BCC-2385-44A3-902C-CB227F0D26C0}" type="parTrans" cxnId="{1C8FC568-61FB-409C-81E3-6AD287B88CC9}">
      <dgm:prSet/>
      <dgm:spPr/>
      <dgm:t>
        <a:bodyPr/>
        <a:lstStyle/>
        <a:p>
          <a:endParaRPr kumimoji="1" lang="ja-JP" altLang="en-US"/>
        </a:p>
      </dgm:t>
    </dgm:pt>
    <dgm:pt modelId="{87E50757-9F7B-496B-9CA9-915FB82F5CA1}" type="sibTrans" cxnId="{1C8FC568-61FB-409C-81E3-6AD287B88CC9}">
      <dgm:prSet/>
      <dgm:spPr/>
      <dgm:t>
        <a:bodyPr/>
        <a:lstStyle/>
        <a:p>
          <a:endParaRPr kumimoji="1" lang="ja-JP" altLang="en-US"/>
        </a:p>
      </dgm:t>
    </dgm:pt>
    <dgm:pt modelId="{1B775694-01D4-4E69-A28C-FDB68A68413A}">
      <dgm:prSet phldrT="[テキスト]" custT="1"/>
      <dgm:spPr>
        <a:noFill/>
        <a:ln w="6350">
          <a:solidFill>
            <a:schemeClr val="tx1"/>
          </a:solidFill>
        </a:ln>
      </dgm:spPr>
      <dgm:t>
        <a:bodyPr/>
        <a:lstStyle/>
        <a:p>
          <a:r>
            <a:rPr kumimoji="1" lang="ja-JP" altLang="en-US" sz="1200" dirty="0" smtClean="0">
              <a:solidFill>
                <a:schemeClr val="tx1"/>
              </a:solidFill>
            </a:rPr>
            <a:t>同時</a:t>
          </a:r>
          <a:endParaRPr kumimoji="1" lang="ja-JP" altLang="en-US" sz="1200" dirty="0">
            <a:solidFill>
              <a:schemeClr val="tx1"/>
            </a:solidFill>
          </a:endParaRPr>
        </a:p>
      </dgm:t>
    </dgm:pt>
    <dgm:pt modelId="{0916B397-F73B-4200-BFC7-8CA94B7E9039}" type="parTrans" cxnId="{13A8396A-D07F-48D6-BE3D-24C49C409FB6}">
      <dgm:prSet/>
      <dgm:spPr/>
      <dgm:t>
        <a:bodyPr/>
        <a:lstStyle/>
        <a:p>
          <a:endParaRPr kumimoji="1" lang="ja-JP" altLang="en-US"/>
        </a:p>
      </dgm:t>
    </dgm:pt>
    <dgm:pt modelId="{1B7CA360-420A-47A4-AD8D-75C8CEEAD063}" type="sibTrans" cxnId="{13A8396A-D07F-48D6-BE3D-24C49C409FB6}">
      <dgm:prSet/>
      <dgm:spPr/>
      <dgm:t>
        <a:bodyPr/>
        <a:lstStyle/>
        <a:p>
          <a:endParaRPr kumimoji="1" lang="ja-JP" altLang="en-US"/>
        </a:p>
      </dgm:t>
    </dgm:pt>
    <dgm:pt modelId="{3EBF85C8-10EB-4E2F-AC49-FA7F71110561}">
      <dgm:prSet phldrT="[テキスト]" custT="1"/>
      <dgm:spPr>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spPr>
      <dgm:t>
        <a:bodyPr/>
        <a:lstStyle/>
        <a:p>
          <a:pPr algn="l"/>
          <a:r>
            <a:rPr kumimoji="1" lang="ja-JP" altLang="en-US" sz="1600" dirty="0" smtClean="0"/>
            <a:t>ＷＩＳＣ</a:t>
          </a:r>
          <a:r>
            <a:rPr kumimoji="1" lang="en-US" altLang="ja-JP" sz="1600" dirty="0" smtClean="0"/>
            <a:t>-Ⅳ</a:t>
          </a:r>
        </a:p>
        <a:p>
          <a:pPr algn="l"/>
          <a:r>
            <a:rPr kumimoji="1" lang="ja-JP" altLang="en-US" sz="1400" dirty="0" smtClean="0"/>
            <a:t>（文脈依存な認知）</a:t>
          </a:r>
          <a:endParaRPr kumimoji="1" lang="ja-JP" altLang="en-US" sz="1400" dirty="0"/>
        </a:p>
      </dgm:t>
    </dgm:pt>
    <dgm:pt modelId="{98CEFA24-ED47-4C5F-A514-7F7D8E33F8C8}" type="parTrans" cxnId="{23BB3E96-EBBD-464B-8108-76B03275DF90}">
      <dgm:prSet/>
      <dgm:spPr/>
      <dgm:t>
        <a:bodyPr/>
        <a:lstStyle/>
        <a:p>
          <a:endParaRPr kumimoji="1" lang="ja-JP" altLang="en-US"/>
        </a:p>
      </dgm:t>
    </dgm:pt>
    <dgm:pt modelId="{C97A7467-9F20-42A3-B819-35CA4C2C9C93}" type="sibTrans" cxnId="{23BB3E96-EBBD-464B-8108-76B03275DF90}">
      <dgm:prSet/>
      <dgm:spPr/>
      <dgm:t>
        <a:bodyPr/>
        <a:lstStyle/>
        <a:p>
          <a:endParaRPr kumimoji="1" lang="ja-JP" altLang="en-US"/>
        </a:p>
      </dgm:t>
    </dgm:pt>
    <dgm:pt modelId="{935A9DC8-0768-42FF-A11A-E417276788B5}">
      <dgm:prSet phldrT="[テキスト]" custT="1"/>
      <dgm:spPr>
        <a:noFill/>
        <a:ln w="6350"/>
      </dgm:spPr>
      <dgm:t>
        <a:bodyPr/>
        <a:lstStyle/>
        <a:p>
          <a:r>
            <a:rPr kumimoji="1" lang="ja-JP" altLang="en-US" sz="700" dirty="0" smtClean="0">
              <a:solidFill>
                <a:schemeClr val="tx1"/>
              </a:solidFill>
            </a:rPr>
            <a:t>ワーキングメモリ</a:t>
          </a:r>
          <a:endParaRPr kumimoji="1" lang="en-US" altLang="ja-JP" sz="700" dirty="0" smtClean="0">
            <a:solidFill>
              <a:schemeClr val="tx1"/>
            </a:solidFill>
          </a:endParaRPr>
        </a:p>
        <a:p>
          <a:r>
            <a:rPr kumimoji="1" lang="ja-JP" altLang="en-US" sz="900" dirty="0" smtClean="0">
              <a:solidFill>
                <a:schemeClr val="tx1"/>
              </a:solidFill>
            </a:rPr>
            <a:t>（ＷＭＩ）</a:t>
          </a:r>
          <a:endParaRPr kumimoji="1" lang="ja-JP" altLang="en-US" sz="900" dirty="0">
            <a:solidFill>
              <a:schemeClr val="tx1"/>
            </a:solidFill>
          </a:endParaRPr>
        </a:p>
      </dgm:t>
    </dgm:pt>
    <dgm:pt modelId="{5E0C60D2-EF2C-4437-859A-3BDFB7E9562E}" type="parTrans" cxnId="{D04C8EC3-6CF9-4B50-9C28-B765284D200A}">
      <dgm:prSet/>
      <dgm:spPr/>
      <dgm:t>
        <a:bodyPr/>
        <a:lstStyle/>
        <a:p>
          <a:endParaRPr kumimoji="1" lang="ja-JP" altLang="en-US"/>
        </a:p>
      </dgm:t>
    </dgm:pt>
    <dgm:pt modelId="{2D70C3B7-5366-4658-BD7D-F9EF1B2396C2}" type="sibTrans" cxnId="{D04C8EC3-6CF9-4B50-9C28-B765284D200A}">
      <dgm:prSet/>
      <dgm:spPr/>
      <dgm:t>
        <a:bodyPr/>
        <a:lstStyle/>
        <a:p>
          <a:endParaRPr kumimoji="1" lang="ja-JP" altLang="en-US"/>
        </a:p>
      </dgm:t>
    </dgm:pt>
    <dgm:pt modelId="{005872A9-2026-417D-AE4B-43A66D01FB57}">
      <dgm:prSet phldrT="[テキスト]" custT="1"/>
      <dgm:spPr>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spPr>
      <dgm:t>
        <a:bodyPr/>
        <a:lstStyle/>
        <a:p>
          <a:pPr algn="l"/>
          <a:r>
            <a:rPr kumimoji="1" lang="ja-JP" altLang="en-US" sz="1600" dirty="0" smtClean="0"/>
            <a:t>ＷＩＳＣ</a:t>
          </a:r>
          <a:r>
            <a:rPr kumimoji="1" lang="en-US" altLang="ja-JP" sz="1600" dirty="0" smtClean="0"/>
            <a:t>-Ⅲ</a:t>
          </a:r>
        </a:p>
        <a:p>
          <a:pPr algn="l"/>
          <a:r>
            <a:rPr kumimoji="1" lang="ja-JP" altLang="en-US" sz="1400" dirty="0" smtClean="0"/>
            <a:t>（文脈依存な認知）</a:t>
          </a:r>
          <a:endParaRPr kumimoji="1" lang="ja-JP" altLang="en-US" sz="1400" dirty="0"/>
        </a:p>
      </dgm:t>
    </dgm:pt>
    <dgm:pt modelId="{5C5A57F4-6E68-4A22-BFC2-1C4919DC38EE}" type="parTrans" cxnId="{37509055-25F0-4A23-B2FB-EAED5D963686}">
      <dgm:prSet/>
      <dgm:spPr/>
      <dgm:t>
        <a:bodyPr/>
        <a:lstStyle/>
        <a:p>
          <a:endParaRPr kumimoji="1" lang="ja-JP" altLang="en-US"/>
        </a:p>
      </dgm:t>
    </dgm:pt>
    <dgm:pt modelId="{E128F138-94F0-4509-BB46-15CD899AFB80}" type="sibTrans" cxnId="{37509055-25F0-4A23-B2FB-EAED5D963686}">
      <dgm:prSet/>
      <dgm:spPr/>
      <dgm:t>
        <a:bodyPr/>
        <a:lstStyle/>
        <a:p>
          <a:endParaRPr kumimoji="1" lang="ja-JP" altLang="en-US"/>
        </a:p>
      </dgm:t>
    </dgm:pt>
    <dgm:pt modelId="{F8658126-C740-4B42-BCE4-A185A5AAB601}">
      <dgm:prSet phldrT="[テキスト]" custT="1"/>
      <dgm:spPr>
        <a:noFill/>
        <a:ln w="6350">
          <a:solidFill>
            <a:schemeClr val="tx1"/>
          </a:solidFill>
        </a:ln>
      </dgm:spPr>
      <dgm:t>
        <a:bodyPr/>
        <a:lstStyle/>
        <a:p>
          <a:r>
            <a:rPr kumimoji="1" lang="ja-JP" altLang="en-US" sz="800" dirty="0" smtClean="0">
              <a:solidFill>
                <a:schemeClr val="tx1"/>
              </a:solidFill>
            </a:rPr>
            <a:t>注意記憶</a:t>
          </a:r>
          <a:endParaRPr kumimoji="1" lang="en-US" altLang="ja-JP" sz="800" dirty="0" smtClean="0">
            <a:solidFill>
              <a:schemeClr val="tx1"/>
            </a:solidFill>
          </a:endParaRPr>
        </a:p>
        <a:p>
          <a:r>
            <a:rPr kumimoji="1" lang="ja-JP" altLang="en-US" sz="800" dirty="0" smtClean="0">
              <a:solidFill>
                <a:schemeClr val="tx1"/>
              </a:solidFill>
            </a:rPr>
            <a:t>（ＶＣ）</a:t>
          </a:r>
          <a:endParaRPr kumimoji="1" lang="ja-JP" altLang="en-US" sz="800" dirty="0">
            <a:solidFill>
              <a:schemeClr val="tx1"/>
            </a:solidFill>
          </a:endParaRPr>
        </a:p>
      </dgm:t>
    </dgm:pt>
    <dgm:pt modelId="{C403D3B9-A6BB-4BA5-AEB6-56893F778E94}" type="parTrans" cxnId="{FB6B75A0-93FF-4A77-B04E-89436E530A66}">
      <dgm:prSet/>
      <dgm:spPr/>
      <dgm:t>
        <a:bodyPr/>
        <a:lstStyle/>
        <a:p>
          <a:endParaRPr kumimoji="1" lang="ja-JP" altLang="en-US"/>
        </a:p>
      </dgm:t>
    </dgm:pt>
    <dgm:pt modelId="{3FA89FB3-8476-4363-947D-EA0094157D1D}" type="sibTrans" cxnId="{FB6B75A0-93FF-4A77-B04E-89436E530A66}">
      <dgm:prSet/>
      <dgm:spPr/>
      <dgm:t>
        <a:bodyPr/>
        <a:lstStyle/>
        <a:p>
          <a:endParaRPr kumimoji="1" lang="ja-JP" altLang="en-US"/>
        </a:p>
      </dgm:t>
    </dgm:pt>
    <dgm:pt modelId="{009F4483-8D69-46F9-96C3-89EC53414DF3}">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CFF86322-088E-4C11-847E-0B3B38A69514}" type="parTrans" cxnId="{9EBBE3E9-510D-4756-AF92-ABA1249EE5CC}">
      <dgm:prSet/>
      <dgm:spPr/>
      <dgm:t>
        <a:bodyPr/>
        <a:lstStyle/>
        <a:p>
          <a:endParaRPr kumimoji="1" lang="ja-JP" altLang="en-US"/>
        </a:p>
      </dgm:t>
    </dgm:pt>
    <dgm:pt modelId="{A872FFA0-3DB0-4461-B6EC-333B47598B3D}" type="sibTrans" cxnId="{9EBBE3E9-510D-4756-AF92-ABA1249EE5CC}">
      <dgm:prSet/>
      <dgm:spPr/>
      <dgm:t>
        <a:bodyPr/>
        <a:lstStyle/>
        <a:p>
          <a:endParaRPr kumimoji="1" lang="ja-JP" altLang="en-US"/>
        </a:p>
      </dgm:t>
    </dgm:pt>
    <dgm:pt modelId="{72042B18-16E5-4534-AF80-D9A5121C6FB9}">
      <dgm:prSet phldrT="[テキスト]" custT="1"/>
      <dgm:spPr>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spPr>
      <dgm:t>
        <a:bodyPr/>
        <a:lstStyle/>
        <a:p>
          <a:pPr algn="l"/>
          <a:r>
            <a:rPr kumimoji="1" lang="ja-JP" altLang="en-US" sz="1600" dirty="0" smtClean="0"/>
            <a:t>ＤＮ</a:t>
          </a:r>
          <a:r>
            <a:rPr kumimoji="1" lang="en-US" altLang="ja-JP" sz="1600" dirty="0" smtClean="0"/>
            <a:t>-</a:t>
          </a:r>
          <a:r>
            <a:rPr kumimoji="1" lang="ja-JP" altLang="en-US" sz="1600" dirty="0" smtClean="0"/>
            <a:t>ＣＡＳ</a:t>
          </a:r>
          <a:endParaRPr kumimoji="1" lang="en-US" altLang="ja-JP" sz="1600" dirty="0" smtClean="0"/>
        </a:p>
        <a:p>
          <a:pPr algn="l"/>
          <a:r>
            <a:rPr kumimoji="1" lang="ja-JP" altLang="en-US" sz="1400" dirty="0" smtClean="0"/>
            <a:t>（独立した認知）</a:t>
          </a:r>
          <a:endParaRPr kumimoji="1" lang="ja-JP" altLang="en-US" sz="1400" dirty="0"/>
        </a:p>
      </dgm:t>
    </dgm:pt>
    <dgm:pt modelId="{94A91DC1-D887-4DB8-ADEE-155EB8E55032}" type="parTrans" cxnId="{DCC4E64C-2056-469B-A7BA-01A7FEEC53E8}">
      <dgm:prSet/>
      <dgm:spPr/>
      <dgm:t>
        <a:bodyPr/>
        <a:lstStyle/>
        <a:p>
          <a:endParaRPr kumimoji="1" lang="ja-JP" altLang="en-US"/>
        </a:p>
      </dgm:t>
    </dgm:pt>
    <dgm:pt modelId="{F03C8AC6-7B04-4A45-A87C-E8E4E74507F1}" type="sibTrans" cxnId="{DCC4E64C-2056-469B-A7BA-01A7FEEC53E8}">
      <dgm:prSet/>
      <dgm:spPr/>
      <dgm:t>
        <a:bodyPr/>
        <a:lstStyle/>
        <a:p>
          <a:endParaRPr kumimoji="1" lang="ja-JP" altLang="en-US"/>
        </a:p>
      </dgm:t>
    </dgm:pt>
    <dgm:pt modelId="{4B83A013-ECA9-4589-AEAA-D8A53D6F69D4}">
      <dgm:prSet phldrT="[テキスト]" custT="1"/>
      <dgm:spPr>
        <a:noFill/>
        <a:ln w="6350"/>
      </dgm:spPr>
      <dgm:t>
        <a:bodyPr/>
        <a:lstStyle/>
        <a:p>
          <a:r>
            <a:rPr kumimoji="1" lang="ja-JP" altLang="en-US" sz="1200" dirty="0" smtClean="0">
              <a:solidFill>
                <a:schemeClr val="tx1"/>
              </a:solidFill>
            </a:rPr>
            <a:t>計画</a:t>
          </a:r>
          <a:endParaRPr kumimoji="1" lang="ja-JP" altLang="en-US" sz="1200" dirty="0">
            <a:solidFill>
              <a:schemeClr val="tx1"/>
            </a:solidFill>
          </a:endParaRPr>
        </a:p>
      </dgm:t>
    </dgm:pt>
    <dgm:pt modelId="{08244587-4D04-4D72-B602-85BA00976FE8}" type="parTrans" cxnId="{BA07B575-5D47-4A34-99B4-942575B267B2}">
      <dgm:prSet/>
      <dgm:spPr/>
      <dgm:t>
        <a:bodyPr/>
        <a:lstStyle/>
        <a:p>
          <a:endParaRPr kumimoji="1" lang="ja-JP" altLang="en-US"/>
        </a:p>
      </dgm:t>
    </dgm:pt>
    <dgm:pt modelId="{8D13CCF3-25DF-4C08-BCCD-5B7EB9DBE403}" type="sibTrans" cxnId="{BA07B575-5D47-4A34-99B4-942575B267B2}">
      <dgm:prSet/>
      <dgm:spPr/>
      <dgm:t>
        <a:bodyPr/>
        <a:lstStyle/>
        <a:p>
          <a:endParaRPr kumimoji="1" lang="ja-JP" altLang="en-US"/>
        </a:p>
      </dgm:t>
    </dgm:pt>
    <dgm:pt modelId="{E5227008-02B7-4F29-B1AB-08056E7DED71}">
      <dgm:prSet phldrT="[テキスト]" custT="1"/>
      <dgm:spPr>
        <a:noFill/>
        <a:ln w="6350"/>
      </dgm:spPr>
      <dgm:t>
        <a:bodyPr/>
        <a:lstStyle/>
        <a:p>
          <a:r>
            <a:rPr kumimoji="1" lang="ja-JP" altLang="en-US" sz="1200" dirty="0" smtClean="0">
              <a:solidFill>
                <a:schemeClr val="tx1"/>
              </a:solidFill>
            </a:rPr>
            <a:t>語彙</a:t>
          </a:r>
          <a:endParaRPr kumimoji="1" lang="ja-JP" altLang="en-US" sz="1200" dirty="0">
            <a:solidFill>
              <a:schemeClr val="tx1"/>
            </a:solidFill>
          </a:endParaRPr>
        </a:p>
      </dgm:t>
    </dgm:pt>
    <dgm:pt modelId="{D1EDB75E-C071-44AD-B86A-A0E96A8D5DBA}" type="parTrans" cxnId="{2B255C40-D8FC-4E08-BD68-CA47EA039887}">
      <dgm:prSet/>
      <dgm:spPr/>
      <dgm:t>
        <a:bodyPr/>
        <a:lstStyle/>
        <a:p>
          <a:endParaRPr kumimoji="1" lang="ja-JP" altLang="en-US"/>
        </a:p>
      </dgm:t>
    </dgm:pt>
    <dgm:pt modelId="{F7B0C501-DC1C-4126-9BF4-FB999B618424}" type="sibTrans" cxnId="{2B255C40-D8FC-4E08-BD68-CA47EA039887}">
      <dgm:prSet/>
      <dgm:spPr/>
      <dgm:t>
        <a:bodyPr/>
        <a:lstStyle/>
        <a:p>
          <a:endParaRPr kumimoji="1" lang="ja-JP" altLang="en-US"/>
        </a:p>
      </dgm:t>
    </dgm:pt>
    <dgm:pt modelId="{22531D3A-C83F-4C15-8354-99BDDBDB9815}">
      <dgm:prSet phldrT="[テキスト]" custT="1"/>
      <dgm:spPr>
        <a:noFill/>
        <a:ln w="6350"/>
      </dgm:spPr>
      <dgm:t>
        <a:bodyPr/>
        <a:lstStyle/>
        <a:p>
          <a:r>
            <a:rPr kumimoji="1" lang="ja-JP" altLang="en-US" sz="1200" dirty="0" smtClean="0">
              <a:solidFill>
                <a:schemeClr val="tx1"/>
              </a:solidFill>
            </a:rPr>
            <a:t>学習</a:t>
          </a:r>
          <a:endParaRPr kumimoji="1" lang="ja-JP" altLang="en-US" sz="1200" dirty="0">
            <a:solidFill>
              <a:schemeClr val="tx1"/>
            </a:solidFill>
          </a:endParaRPr>
        </a:p>
      </dgm:t>
    </dgm:pt>
    <dgm:pt modelId="{375C5121-007D-4044-A609-C6539A597D0A}" type="parTrans" cxnId="{E0DF361C-5855-4B91-AB39-82A3FFAF1AF9}">
      <dgm:prSet/>
      <dgm:spPr/>
      <dgm:t>
        <a:bodyPr/>
        <a:lstStyle/>
        <a:p>
          <a:endParaRPr kumimoji="1" lang="ja-JP" altLang="en-US"/>
        </a:p>
      </dgm:t>
    </dgm:pt>
    <dgm:pt modelId="{6C82050B-165B-4345-BC03-40518873CA05}" type="sibTrans" cxnId="{E0DF361C-5855-4B91-AB39-82A3FFAF1AF9}">
      <dgm:prSet/>
      <dgm:spPr/>
      <dgm:t>
        <a:bodyPr/>
        <a:lstStyle/>
        <a:p>
          <a:endParaRPr kumimoji="1" lang="ja-JP" altLang="en-US"/>
        </a:p>
      </dgm:t>
    </dgm:pt>
    <dgm:pt modelId="{A0B2F5AB-7D6F-4111-B848-008E27AEFBD3}">
      <dgm:prSet phldrT="[テキスト]" custT="1"/>
      <dgm:spPr>
        <a:noFill/>
        <a:ln w="6350"/>
      </dgm:spPr>
      <dgm:t>
        <a:bodyPr/>
        <a:lstStyle/>
        <a:p>
          <a:r>
            <a:rPr kumimoji="1" lang="ja-JP" altLang="en-US" sz="1200" dirty="0" smtClean="0">
              <a:solidFill>
                <a:schemeClr val="tx1"/>
              </a:solidFill>
            </a:rPr>
            <a:t>算数</a:t>
          </a:r>
          <a:endParaRPr kumimoji="1" lang="ja-JP" altLang="en-US" sz="1200" dirty="0">
            <a:solidFill>
              <a:schemeClr val="tx1"/>
            </a:solidFill>
          </a:endParaRPr>
        </a:p>
      </dgm:t>
    </dgm:pt>
    <dgm:pt modelId="{0EF7F037-8635-4DF3-A371-70495E6A3D25}" type="parTrans" cxnId="{9EF6EE7E-1E26-46D0-A619-D7B6DEE13E48}">
      <dgm:prSet/>
      <dgm:spPr/>
      <dgm:t>
        <a:bodyPr/>
        <a:lstStyle/>
        <a:p>
          <a:endParaRPr kumimoji="1" lang="ja-JP" altLang="en-US"/>
        </a:p>
      </dgm:t>
    </dgm:pt>
    <dgm:pt modelId="{01A0A241-1981-4F47-B359-97C296D6B383}" type="sibTrans" cxnId="{9EF6EE7E-1E26-46D0-A619-D7B6DEE13E48}">
      <dgm:prSet/>
      <dgm:spPr/>
      <dgm:t>
        <a:bodyPr/>
        <a:lstStyle/>
        <a:p>
          <a:endParaRPr kumimoji="1" lang="ja-JP" altLang="en-US"/>
        </a:p>
      </dgm:t>
    </dgm:pt>
    <dgm:pt modelId="{5DEB9827-D286-4D97-AE94-8E82A2123286}">
      <dgm:prSet phldrT="[テキスト]" custT="1"/>
      <dgm:spPr>
        <a:noFill/>
        <a:ln w="6350"/>
      </dgm:spPr>
      <dgm:t>
        <a:bodyPr/>
        <a:lstStyle/>
        <a:p>
          <a:r>
            <a:rPr kumimoji="1" lang="ja-JP" altLang="en-US" sz="1200" dirty="0" smtClean="0">
              <a:solidFill>
                <a:schemeClr val="tx1"/>
              </a:solidFill>
            </a:rPr>
            <a:t>読み</a:t>
          </a:r>
          <a:endParaRPr kumimoji="1" lang="ja-JP" altLang="en-US" sz="1200" dirty="0">
            <a:solidFill>
              <a:schemeClr val="tx1"/>
            </a:solidFill>
          </a:endParaRPr>
        </a:p>
      </dgm:t>
    </dgm:pt>
    <dgm:pt modelId="{28F7919F-E35C-4F61-827E-259E41DE18BC}" type="parTrans" cxnId="{16B3BFDD-F3E2-4191-AD79-82744EF30C02}">
      <dgm:prSet/>
      <dgm:spPr/>
      <dgm:t>
        <a:bodyPr/>
        <a:lstStyle/>
        <a:p>
          <a:endParaRPr kumimoji="1" lang="ja-JP" altLang="en-US"/>
        </a:p>
      </dgm:t>
    </dgm:pt>
    <dgm:pt modelId="{793D5B3D-48B5-4275-A2A6-216C9C349CCB}" type="sibTrans" cxnId="{16B3BFDD-F3E2-4191-AD79-82744EF30C02}">
      <dgm:prSet/>
      <dgm:spPr/>
      <dgm:t>
        <a:bodyPr/>
        <a:lstStyle/>
        <a:p>
          <a:endParaRPr kumimoji="1" lang="ja-JP" altLang="en-US"/>
        </a:p>
      </dgm:t>
    </dgm:pt>
    <dgm:pt modelId="{EABB875D-EBCB-44BB-97C4-55E9B6D2F6E6}">
      <dgm:prSet phldrT="[テキスト]" custT="1"/>
      <dgm:spPr>
        <a:noFill/>
        <a:ln w="6350"/>
      </dgm:spPr>
      <dgm:t>
        <a:bodyPr/>
        <a:lstStyle/>
        <a:p>
          <a:r>
            <a:rPr kumimoji="1" lang="ja-JP" altLang="en-US" sz="1200" dirty="0" smtClean="0">
              <a:solidFill>
                <a:schemeClr val="tx1"/>
              </a:solidFill>
            </a:rPr>
            <a:t>－</a:t>
          </a:r>
          <a:endParaRPr kumimoji="1" lang="ja-JP" altLang="en-US" sz="1200" dirty="0">
            <a:solidFill>
              <a:schemeClr val="tx1"/>
            </a:solidFill>
          </a:endParaRPr>
        </a:p>
      </dgm:t>
    </dgm:pt>
    <dgm:pt modelId="{F672B1E9-EAA9-4EDF-8459-55C596988655}" type="parTrans" cxnId="{C73743D1-5F23-491B-A5F6-0A4986EAABD9}">
      <dgm:prSet/>
      <dgm:spPr/>
      <dgm:t>
        <a:bodyPr/>
        <a:lstStyle/>
        <a:p>
          <a:endParaRPr kumimoji="1" lang="ja-JP" altLang="en-US"/>
        </a:p>
      </dgm:t>
    </dgm:pt>
    <dgm:pt modelId="{8DCD5DAA-B570-459D-AA98-9A2315F829C2}" type="sibTrans" cxnId="{C73743D1-5F23-491B-A5F6-0A4986EAABD9}">
      <dgm:prSet/>
      <dgm:spPr/>
      <dgm:t>
        <a:bodyPr/>
        <a:lstStyle/>
        <a:p>
          <a:endParaRPr kumimoji="1" lang="ja-JP" altLang="en-US"/>
        </a:p>
      </dgm:t>
    </dgm:pt>
    <dgm:pt modelId="{278DC7D3-61F7-4309-890A-F4C40CD99D4D}">
      <dgm:prSet phldrT="[テキスト]" custT="1"/>
      <dgm:spPr>
        <a:noFill/>
        <a:ln w="6350"/>
      </dgm:spPr>
      <dgm:t>
        <a:bodyPr/>
        <a:lstStyle/>
        <a:p>
          <a:r>
            <a:rPr kumimoji="1" lang="ja-JP" altLang="en-US" sz="1000" dirty="0" smtClean="0">
              <a:solidFill>
                <a:schemeClr val="tx1"/>
              </a:solidFill>
            </a:rPr>
            <a:t>知覚推理</a:t>
          </a:r>
          <a:endParaRPr kumimoji="1" lang="en-US" altLang="ja-JP" sz="1000" dirty="0" smtClean="0">
            <a:solidFill>
              <a:schemeClr val="tx1"/>
            </a:solidFill>
          </a:endParaRPr>
        </a:p>
        <a:p>
          <a:r>
            <a:rPr kumimoji="1" lang="ja-JP" altLang="en-US" sz="1000" dirty="0" smtClean="0">
              <a:solidFill>
                <a:schemeClr val="tx1"/>
              </a:solidFill>
            </a:rPr>
            <a:t>（ＰＲＩ）</a:t>
          </a:r>
          <a:endParaRPr kumimoji="1" lang="ja-JP" altLang="en-US" sz="1000" dirty="0">
            <a:solidFill>
              <a:schemeClr val="tx1"/>
            </a:solidFill>
          </a:endParaRPr>
        </a:p>
      </dgm:t>
    </dgm:pt>
    <dgm:pt modelId="{84B6D830-8FD6-4142-91B1-5D6E38AFD43E}" type="parTrans" cxnId="{62E79FE5-0AFE-4B0C-A8F6-C0A764DAE309}">
      <dgm:prSet/>
      <dgm:spPr/>
      <dgm:t>
        <a:bodyPr/>
        <a:lstStyle/>
        <a:p>
          <a:endParaRPr kumimoji="1" lang="ja-JP" altLang="en-US"/>
        </a:p>
      </dgm:t>
    </dgm:pt>
    <dgm:pt modelId="{818BA73F-3FA5-4894-AE22-46B4AF3FDB7F}" type="sibTrans" cxnId="{62E79FE5-0AFE-4B0C-A8F6-C0A764DAE309}">
      <dgm:prSet/>
      <dgm:spPr/>
      <dgm:t>
        <a:bodyPr/>
        <a:lstStyle/>
        <a:p>
          <a:endParaRPr kumimoji="1" lang="ja-JP" altLang="en-US"/>
        </a:p>
      </dgm:t>
    </dgm:pt>
    <dgm:pt modelId="{A05E2171-777D-4987-99D5-CB4B8D72D7CD}">
      <dgm:prSet phldrT="[テキスト]" custT="1"/>
      <dgm:spPr>
        <a:noFill/>
        <a:ln w="6350"/>
      </dgm:spPr>
      <dgm:t>
        <a:bodyPr/>
        <a:lstStyle/>
        <a:p>
          <a:r>
            <a:rPr kumimoji="1" lang="ja-JP" altLang="en-US" sz="900" dirty="0" smtClean="0">
              <a:solidFill>
                <a:schemeClr val="tx1"/>
              </a:solidFill>
            </a:rPr>
            <a:t>言語理解</a:t>
          </a:r>
          <a:endParaRPr kumimoji="1" lang="en-US" altLang="ja-JP" sz="900" dirty="0" smtClean="0">
            <a:solidFill>
              <a:schemeClr val="tx1"/>
            </a:solidFill>
          </a:endParaRPr>
        </a:p>
        <a:p>
          <a:r>
            <a:rPr kumimoji="1" lang="ja-JP" altLang="en-US" sz="900" dirty="0" smtClean="0">
              <a:solidFill>
                <a:schemeClr val="tx1"/>
              </a:solidFill>
            </a:rPr>
            <a:t>（ＶＣＩ）</a:t>
          </a:r>
          <a:endParaRPr kumimoji="1" lang="ja-JP" altLang="en-US" sz="900" dirty="0">
            <a:solidFill>
              <a:schemeClr val="tx1"/>
            </a:solidFill>
          </a:endParaRPr>
        </a:p>
      </dgm:t>
    </dgm:pt>
    <dgm:pt modelId="{7F510A75-001A-4B76-BE76-132D0E6C687B}" type="parTrans" cxnId="{D514A72E-8AFD-4467-B39E-01ABBFF3C221}">
      <dgm:prSet/>
      <dgm:spPr/>
      <dgm:t>
        <a:bodyPr/>
        <a:lstStyle/>
        <a:p>
          <a:endParaRPr kumimoji="1" lang="ja-JP" altLang="en-US"/>
        </a:p>
      </dgm:t>
    </dgm:pt>
    <dgm:pt modelId="{13FA936A-F227-4FC3-9F91-3E29E16330A1}" type="sibTrans" cxnId="{D514A72E-8AFD-4467-B39E-01ABBFF3C221}">
      <dgm:prSet/>
      <dgm:spPr/>
      <dgm:t>
        <a:bodyPr/>
        <a:lstStyle/>
        <a:p>
          <a:endParaRPr kumimoji="1" lang="ja-JP" altLang="en-US"/>
        </a:p>
      </dgm:t>
    </dgm:pt>
    <dgm:pt modelId="{FE7AC123-C7B3-47D4-AC39-5678D018D0FA}">
      <dgm:prSet phldrT="[テキスト]" custT="1"/>
      <dgm:spPr>
        <a:noFill/>
        <a:ln w="6350"/>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C9B3A2A0-A6A7-4630-9CA7-77A0C3F902E8}" type="parTrans" cxnId="{A7162208-F657-418E-8331-4D9C0463E398}">
      <dgm:prSet/>
      <dgm:spPr/>
      <dgm:t>
        <a:bodyPr/>
        <a:lstStyle/>
        <a:p>
          <a:endParaRPr kumimoji="1" lang="ja-JP" altLang="en-US"/>
        </a:p>
      </dgm:t>
    </dgm:pt>
    <dgm:pt modelId="{2B14BA3D-F2D0-4B00-AE5D-602AB35DC41D}" type="sibTrans" cxnId="{A7162208-F657-418E-8331-4D9C0463E398}">
      <dgm:prSet/>
      <dgm:spPr/>
      <dgm:t>
        <a:bodyPr/>
        <a:lstStyle/>
        <a:p>
          <a:endParaRPr kumimoji="1" lang="ja-JP" altLang="en-US"/>
        </a:p>
      </dgm:t>
    </dgm:pt>
    <dgm:pt modelId="{18DFB6CB-3065-4CA2-867F-CD490421CF98}">
      <dgm:prSet phldrT="[テキスト]" custT="1"/>
      <dgm:spPr>
        <a:noFill/>
        <a:ln w="6350"/>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B9D18AED-090E-4372-8062-49BC2F90B805}" type="parTrans" cxnId="{5DDB5A59-A8CF-48D3-ADBB-AE6A6B13B19B}">
      <dgm:prSet/>
      <dgm:spPr/>
      <dgm:t>
        <a:bodyPr/>
        <a:lstStyle/>
        <a:p>
          <a:endParaRPr kumimoji="1" lang="ja-JP" altLang="en-US"/>
        </a:p>
      </dgm:t>
    </dgm:pt>
    <dgm:pt modelId="{B428D823-39C5-48E2-B0C2-75962DDFBA7B}" type="sibTrans" cxnId="{5DDB5A59-A8CF-48D3-ADBB-AE6A6B13B19B}">
      <dgm:prSet/>
      <dgm:spPr/>
      <dgm:t>
        <a:bodyPr/>
        <a:lstStyle/>
        <a:p>
          <a:endParaRPr kumimoji="1" lang="ja-JP" altLang="en-US"/>
        </a:p>
      </dgm:t>
    </dgm:pt>
    <dgm:pt modelId="{5479A801-3A97-480A-89E1-3E7C468B076C}">
      <dgm:prSet phldrT="[テキスト]" custT="1"/>
      <dgm:spPr>
        <a:noFill/>
        <a:ln w="6350"/>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55EE5C61-291D-452C-9E99-08EDDE65C09E}" type="parTrans" cxnId="{82B91C6E-D9F8-47BC-A08F-601361835833}">
      <dgm:prSet/>
      <dgm:spPr/>
      <dgm:t>
        <a:bodyPr/>
        <a:lstStyle/>
        <a:p>
          <a:endParaRPr kumimoji="1" lang="ja-JP" altLang="en-US"/>
        </a:p>
      </dgm:t>
    </dgm:pt>
    <dgm:pt modelId="{345E5A32-C79D-4A40-A07A-22A5EB322748}" type="sibTrans" cxnId="{82B91C6E-D9F8-47BC-A08F-601361835833}">
      <dgm:prSet/>
      <dgm:spPr/>
      <dgm:t>
        <a:bodyPr/>
        <a:lstStyle/>
        <a:p>
          <a:endParaRPr kumimoji="1" lang="ja-JP" altLang="en-US"/>
        </a:p>
      </dgm:t>
    </dgm:pt>
    <dgm:pt modelId="{60789569-01DA-440E-92D7-9682FBA06FB4}">
      <dgm:prSet phldrT="[テキスト]" custT="1"/>
      <dgm:spPr>
        <a:noFill/>
        <a:ln w="6350"/>
      </dgm:spPr>
      <dgm:t>
        <a:bodyPr/>
        <a:lstStyle/>
        <a:p>
          <a:r>
            <a:rPr kumimoji="1" lang="ja-JP" altLang="en-US" sz="1000" dirty="0" smtClean="0">
              <a:solidFill>
                <a:schemeClr val="tx1"/>
              </a:solidFill>
            </a:rPr>
            <a:t>処理速度</a:t>
          </a:r>
          <a:endParaRPr kumimoji="1" lang="ja-JP" altLang="en-US" sz="1000" dirty="0">
            <a:solidFill>
              <a:schemeClr val="tx1"/>
            </a:solidFill>
          </a:endParaRPr>
        </a:p>
      </dgm:t>
    </dgm:pt>
    <dgm:pt modelId="{B6B8085D-E631-4E02-BDBA-2F6C7ECEA49A}" type="parTrans" cxnId="{62554628-0486-4821-BF1F-3E02E59333D3}">
      <dgm:prSet/>
      <dgm:spPr/>
      <dgm:t>
        <a:bodyPr/>
        <a:lstStyle/>
        <a:p>
          <a:endParaRPr kumimoji="1" lang="ja-JP" altLang="en-US"/>
        </a:p>
      </dgm:t>
    </dgm:pt>
    <dgm:pt modelId="{0791E5A9-63A5-4EE0-B4A3-3BED69C8D431}" type="sibTrans" cxnId="{62554628-0486-4821-BF1F-3E02E59333D3}">
      <dgm:prSet/>
      <dgm:spPr/>
      <dgm:t>
        <a:bodyPr/>
        <a:lstStyle/>
        <a:p>
          <a:endParaRPr kumimoji="1" lang="ja-JP" altLang="en-US"/>
        </a:p>
      </dgm:t>
    </dgm:pt>
    <dgm:pt modelId="{E9906212-0968-47B5-BA41-236B70E0A336}">
      <dgm:prSet phldrT="[テキスト]" custT="1"/>
      <dgm:spPr>
        <a:noFill/>
        <a:ln w="6350"/>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DA6FA0F5-0DBF-428C-B18B-72CC639131D6}" type="parTrans" cxnId="{D085D567-618F-4F21-A0DB-F9FB3F9BD198}">
      <dgm:prSet/>
      <dgm:spPr/>
      <dgm:t>
        <a:bodyPr/>
        <a:lstStyle/>
        <a:p>
          <a:endParaRPr kumimoji="1" lang="ja-JP" altLang="en-US"/>
        </a:p>
      </dgm:t>
    </dgm:pt>
    <dgm:pt modelId="{F11C7596-CE21-48F9-A611-C8E3E75EE049}" type="sibTrans" cxnId="{D085D567-618F-4F21-A0DB-F9FB3F9BD198}">
      <dgm:prSet/>
      <dgm:spPr/>
      <dgm:t>
        <a:bodyPr/>
        <a:lstStyle/>
        <a:p>
          <a:endParaRPr kumimoji="1" lang="ja-JP" altLang="en-US"/>
        </a:p>
      </dgm:t>
    </dgm:pt>
    <dgm:pt modelId="{0BB11489-03CE-40CC-AE97-B928496AAB8F}">
      <dgm:prSet phldrT="[テキスト]" custT="1"/>
      <dgm:spPr>
        <a:noFill/>
        <a:ln w="6350"/>
      </dgm:spPr>
      <dgm:t>
        <a:bodyPr/>
        <a:lstStyle/>
        <a:p>
          <a:r>
            <a:rPr kumimoji="1" lang="ja-JP" altLang="en-US" sz="1200" dirty="0" smtClean="0">
              <a:solidFill>
                <a:schemeClr val="tx1"/>
              </a:solidFill>
            </a:rPr>
            <a:t>－</a:t>
          </a:r>
          <a:endParaRPr kumimoji="1" lang="ja-JP" altLang="en-US" sz="1200" dirty="0">
            <a:solidFill>
              <a:schemeClr val="tx1"/>
            </a:solidFill>
          </a:endParaRPr>
        </a:p>
      </dgm:t>
    </dgm:pt>
    <dgm:pt modelId="{A625EDEF-391D-4F87-93A6-044CCB3EC2A5}" type="parTrans" cxnId="{F7FDBE92-7964-49FB-B448-D9CFED6D379B}">
      <dgm:prSet/>
      <dgm:spPr/>
      <dgm:t>
        <a:bodyPr/>
        <a:lstStyle/>
        <a:p>
          <a:endParaRPr kumimoji="1" lang="ja-JP" altLang="en-US"/>
        </a:p>
      </dgm:t>
    </dgm:pt>
    <dgm:pt modelId="{A70D4FB7-77DC-4C39-BFBB-3E92040386A9}" type="sibTrans" cxnId="{F7FDBE92-7964-49FB-B448-D9CFED6D379B}">
      <dgm:prSet/>
      <dgm:spPr/>
      <dgm:t>
        <a:bodyPr/>
        <a:lstStyle/>
        <a:p>
          <a:endParaRPr kumimoji="1" lang="ja-JP" altLang="en-US"/>
        </a:p>
      </dgm:t>
    </dgm:pt>
    <dgm:pt modelId="{17328D97-E122-45EF-A7AE-B8C6DB89E735}">
      <dgm:prSet phldrT="[テキスト]" custT="1"/>
      <dgm:spPr>
        <a:noFill/>
        <a:ln w="6350">
          <a:solidFill>
            <a:schemeClr val="tx1"/>
          </a:solidFill>
        </a:ln>
      </dgm:spPr>
      <dgm:t>
        <a:bodyPr/>
        <a:lstStyle/>
        <a:p>
          <a:r>
            <a:rPr kumimoji="1" lang="ja-JP" altLang="en-US" sz="900" dirty="0" smtClean="0">
              <a:solidFill>
                <a:schemeClr val="tx1"/>
              </a:solidFill>
            </a:rPr>
            <a:t>知覚統合</a:t>
          </a:r>
          <a:endParaRPr kumimoji="1" lang="en-US" altLang="ja-JP" sz="900" dirty="0" smtClean="0">
            <a:solidFill>
              <a:schemeClr val="tx1"/>
            </a:solidFill>
          </a:endParaRPr>
        </a:p>
        <a:p>
          <a:r>
            <a:rPr kumimoji="1" lang="ja-JP" altLang="en-US" sz="900" dirty="0" smtClean="0">
              <a:solidFill>
                <a:schemeClr val="tx1"/>
              </a:solidFill>
            </a:rPr>
            <a:t>（ＰＯ）</a:t>
          </a:r>
          <a:endParaRPr kumimoji="1" lang="ja-JP" altLang="en-US" sz="900" dirty="0">
            <a:solidFill>
              <a:schemeClr val="tx1"/>
            </a:solidFill>
          </a:endParaRPr>
        </a:p>
      </dgm:t>
    </dgm:pt>
    <dgm:pt modelId="{6762FDE7-5BFC-48B4-9941-4BCB8E727BE7}" type="parTrans" cxnId="{2CC6AB58-3B51-4B3B-9C5D-EA0DCBF5CD2E}">
      <dgm:prSet/>
      <dgm:spPr/>
      <dgm:t>
        <a:bodyPr/>
        <a:lstStyle/>
        <a:p>
          <a:endParaRPr kumimoji="1" lang="ja-JP" altLang="en-US"/>
        </a:p>
      </dgm:t>
    </dgm:pt>
    <dgm:pt modelId="{743FE620-007E-4836-9A4A-4E678CA9DA90}" type="sibTrans" cxnId="{2CC6AB58-3B51-4B3B-9C5D-EA0DCBF5CD2E}">
      <dgm:prSet/>
      <dgm:spPr/>
      <dgm:t>
        <a:bodyPr/>
        <a:lstStyle/>
        <a:p>
          <a:endParaRPr kumimoji="1" lang="ja-JP" altLang="en-US"/>
        </a:p>
      </dgm:t>
    </dgm:pt>
    <dgm:pt modelId="{AA6FE0D5-1B10-45F8-9360-CE0D53440C98}">
      <dgm:prSet phldrT="[テキスト]" custT="1"/>
      <dgm:spPr>
        <a:noFill/>
        <a:ln w="6350">
          <a:solidFill>
            <a:schemeClr val="tx1"/>
          </a:solidFill>
        </a:ln>
      </dgm:spPr>
      <dgm:t>
        <a:bodyPr/>
        <a:lstStyle/>
        <a:p>
          <a:r>
            <a:rPr kumimoji="1" lang="ja-JP" altLang="en-US" sz="900" dirty="0" smtClean="0">
              <a:solidFill>
                <a:schemeClr val="tx1"/>
              </a:solidFill>
            </a:rPr>
            <a:t>言語理解</a:t>
          </a:r>
          <a:endParaRPr kumimoji="1" lang="en-US" altLang="ja-JP" sz="900" dirty="0" smtClean="0">
            <a:solidFill>
              <a:schemeClr val="tx1"/>
            </a:solidFill>
          </a:endParaRPr>
        </a:p>
        <a:p>
          <a:r>
            <a:rPr kumimoji="1" lang="ja-JP" altLang="en-US" sz="900" dirty="0" smtClean="0">
              <a:solidFill>
                <a:schemeClr val="tx1"/>
              </a:solidFill>
            </a:rPr>
            <a:t>（ＶＣ）</a:t>
          </a:r>
          <a:endParaRPr kumimoji="1" lang="ja-JP" altLang="en-US" sz="900" dirty="0">
            <a:solidFill>
              <a:schemeClr val="tx1"/>
            </a:solidFill>
          </a:endParaRPr>
        </a:p>
      </dgm:t>
    </dgm:pt>
    <dgm:pt modelId="{9E3639CE-E3CF-46DE-A292-15D87858C0D6}" type="parTrans" cxnId="{77954C23-6C40-4345-A5FC-E0B784A79409}">
      <dgm:prSet/>
      <dgm:spPr/>
      <dgm:t>
        <a:bodyPr/>
        <a:lstStyle/>
        <a:p>
          <a:endParaRPr kumimoji="1" lang="ja-JP" altLang="en-US"/>
        </a:p>
      </dgm:t>
    </dgm:pt>
    <dgm:pt modelId="{4789C67F-48B9-4B4A-8149-A2C6B2937678}" type="sibTrans" cxnId="{77954C23-6C40-4345-A5FC-E0B784A79409}">
      <dgm:prSet/>
      <dgm:spPr/>
      <dgm:t>
        <a:bodyPr/>
        <a:lstStyle/>
        <a:p>
          <a:endParaRPr kumimoji="1" lang="ja-JP" altLang="en-US"/>
        </a:p>
      </dgm:t>
    </dgm:pt>
    <dgm:pt modelId="{DEA6B5A4-9F94-441D-A555-039922EB9473}">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A907F223-E667-47BB-ABF6-8BFB7626F58D}" type="parTrans" cxnId="{B0134817-8E1A-4B9D-AB42-AD991EE79FD2}">
      <dgm:prSet/>
      <dgm:spPr/>
      <dgm:t>
        <a:bodyPr/>
        <a:lstStyle/>
        <a:p>
          <a:endParaRPr kumimoji="1" lang="ja-JP" altLang="en-US"/>
        </a:p>
      </dgm:t>
    </dgm:pt>
    <dgm:pt modelId="{8D4599C3-F95C-4CF1-8860-3F9A6FAED29A}" type="sibTrans" cxnId="{B0134817-8E1A-4B9D-AB42-AD991EE79FD2}">
      <dgm:prSet/>
      <dgm:spPr/>
      <dgm:t>
        <a:bodyPr/>
        <a:lstStyle/>
        <a:p>
          <a:endParaRPr kumimoji="1" lang="ja-JP" altLang="en-US"/>
        </a:p>
      </dgm:t>
    </dgm:pt>
    <dgm:pt modelId="{6DF50D5F-74D3-4286-B52A-10579445DD06}">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99B60A26-63E4-4F7F-8C47-0879C4FF3B1C}" type="parTrans" cxnId="{1CFD415A-7FDD-403D-A9B7-499636C02326}">
      <dgm:prSet/>
      <dgm:spPr/>
      <dgm:t>
        <a:bodyPr/>
        <a:lstStyle/>
        <a:p>
          <a:endParaRPr kumimoji="1" lang="ja-JP" altLang="en-US"/>
        </a:p>
      </dgm:t>
    </dgm:pt>
    <dgm:pt modelId="{AEC89D0E-C62E-4314-A9F9-51AFDFA4F93B}" type="sibTrans" cxnId="{1CFD415A-7FDD-403D-A9B7-499636C02326}">
      <dgm:prSet/>
      <dgm:spPr/>
      <dgm:t>
        <a:bodyPr/>
        <a:lstStyle/>
        <a:p>
          <a:endParaRPr kumimoji="1" lang="ja-JP" altLang="en-US"/>
        </a:p>
      </dgm:t>
    </dgm:pt>
    <dgm:pt modelId="{82FAF4B2-53D8-465F-9714-ACD18A3571D4}">
      <dgm:prSet phldrT="[テキスト]" custT="1"/>
      <dgm:spPr>
        <a:noFill/>
        <a:ln w="6350">
          <a:solidFill>
            <a:schemeClr val="tx1"/>
          </a:solidFill>
        </a:ln>
      </dgm:spPr>
      <dgm:t>
        <a:bodyPr/>
        <a:lstStyle/>
        <a:p>
          <a:r>
            <a:rPr kumimoji="1" lang="ja-JP" altLang="en-US" sz="900" dirty="0" smtClean="0">
              <a:solidFill>
                <a:schemeClr val="tx1"/>
              </a:solidFill>
            </a:rPr>
            <a:t>処理速度</a:t>
          </a:r>
          <a:endParaRPr kumimoji="1" lang="en-US" altLang="ja-JP" sz="900" dirty="0" smtClean="0">
            <a:solidFill>
              <a:schemeClr val="tx1"/>
            </a:solidFill>
          </a:endParaRPr>
        </a:p>
        <a:p>
          <a:r>
            <a:rPr kumimoji="1" lang="ja-JP" altLang="en-US" sz="900" dirty="0" smtClean="0">
              <a:solidFill>
                <a:schemeClr val="tx1"/>
              </a:solidFill>
            </a:rPr>
            <a:t>（ＰＳ）</a:t>
          </a:r>
          <a:endParaRPr kumimoji="1" lang="ja-JP" altLang="en-US" sz="900" dirty="0">
            <a:solidFill>
              <a:schemeClr val="tx1"/>
            </a:solidFill>
          </a:endParaRPr>
        </a:p>
      </dgm:t>
    </dgm:pt>
    <dgm:pt modelId="{FCAF4127-429E-4F55-929F-7FCD6E981704}" type="parTrans" cxnId="{CBC88967-938B-402C-92A5-8C3E84E42925}">
      <dgm:prSet/>
      <dgm:spPr/>
      <dgm:t>
        <a:bodyPr/>
        <a:lstStyle/>
        <a:p>
          <a:endParaRPr kumimoji="1" lang="ja-JP" altLang="en-US"/>
        </a:p>
      </dgm:t>
    </dgm:pt>
    <dgm:pt modelId="{0131EBFA-F50D-41BD-A653-241669E43CFF}" type="sibTrans" cxnId="{CBC88967-938B-402C-92A5-8C3E84E42925}">
      <dgm:prSet/>
      <dgm:spPr/>
      <dgm:t>
        <a:bodyPr/>
        <a:lstStyle/>
        <a:p>
          <a:endParaRPr kumimoji="1" lang="ja-JP" altLang="en-US"/>
        </a:p>
      </dgm:t>
    </dgm:pt>
    <dgm:pt modelId="{5729666D-97B2-4A0F-8B41-393A1202FDCA}">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B6B3D872-B720-403D-BE28-190C76BCF7A7}" type="parTrans" cxnId="{876B7D40-2806-4464-A709-321D0499415E}">
      <dgm:prSet/>
      <dgm:spPr/>
      <dgm:t>
        <a:bodyPr/>
        <a:lstStyle/>
        <a:p>
          <a:endParaRPr kumimoji="1" lang="ja-JP" altLang="en-US"/>
        </a:p>
      </dgm:t>
    </dgm:pt>
    <dgm:pt modelId="{E0D20F68-7C0B-4CF8-9EEF-A116C9F22498}" type="sibTrans" cxnId="{876B7D40-2806-4464-A709-321D0499415E}">
      <dgm:prSet/>
      <dgm:spPr/>
      <dgm:t>
        <a:bodyPr/>
        <a:lstStyle/>
        <a:p>
          <a:endParaRPr kumimoji="1" lang="ja-JP" altLang="en-US"/>
        </a:p>
      </dgm:t>
    </dgm:pt>
    <dgm:pt modelId="{B47875E8-8178-4B12-82E0-AB06E966694D}">
      <dgm:prSet phldrT="[テキスト]" custT="1"/>
      <dgm:spPr>
        <a:noFill/>
        <a:ln w="6350">
          <a:solidFill>
            <a:schemeClr val="tx1"/>
          </a:solidFill>
        </a:ln>
      </dgm:spPr>
      <dgm:t>
        <a:bodyPr/>
        <a:lstStyle/>
        <a:p>
          <a:r>
            <a:rPr kumimoji="1" lang="ja-JP" altLang="en-US" sz="1050" dirty="0" smtClean="0">
              <a:solidFill>
                <a:schemeClr val="tx1"/>
              </a:solidFill>
            </a:rPr>
            <a:t>継次処理</a:t>
          </a:r>
          <a:endParaRPr kumimoji="1" lang="ja-JP" altLang="en-US" sz="1050" dirty="0">
            <a:solidFill>
              <a:schemeClr val="tx1"/>
            </a:solidFill>
          </a:endParaRPr>
        </a:p>
      </dgm:t>
    </dgm:pt>
    <dgm:pt modelId="{2F7FB96A-9F72-42B1-8203-B3FCA8BFC0D8}" type="parTrans" cxnId="{7936A8CC-D888-4D1B-9302-45B2EA1ADB57}">
      <dgm:prSet/>
      <dgm:spPr/>
      <dgm:t>
        <a:bodyPr/>
        <a:lstStyle/>
        <a:p>
          <a:endParaRPr kumimoji="1" lang="ja-JP" altLang="en-US"/>
        </a:p>
      </dgm:t>
    </dgm:pt>
    <dgm:pt modelId="{FF4309CF-12B1-4E20-BA6F-9B9067092D23}" type="sibTrans" cxnId="{7936A8CC-D888-4D1B-9302-45B2EA1ADB57}">
      <dgm:prSet/>
      <dgm:spPr/>
      <dgm:t>
        <a:bodyPr/>
        <a:lstStyle/>
        <a:p>
          <a:endParaRPr kumimoji="1" lang="ja-JP" altLang="en-US"/>
        </a:p>
      </dgm:t>
    </dgm:pt>
    <dgm:pt modelId="{B1E8ECF9-3EBE-40A0-B535-59005CD17EB7}">
      <dgm:prSet phldrT="[テキスト]" custT="1"/>
      <dgm:spPr>
        <a:noFill/>
        <a:ln w="6350">
          <a:solidFill>
            <a:schemeClr val="tx1"/>
          </a:solidFill>
        </a:ln>
      </dgm:spPr>
      <dgm:t>
        <a:bodyPr/>
        <a:lstStyle/>
        <a:p>
          <a:r>
            <a:rPr kumimoji="1" lang="ja-JP" altLang="en-US" sz="1200" dirty="0" smtClean="0">
              <a:solidFill>
                <a:schemeClr val="tx1"/>
              </a:solidFill>
            </a:rPr>
            <a:t>同時処理</a:t>
          </a:r>
          <a:endParaRPr kumimoji="1" lang="ja-JP" altLang="en-US" sz="1200" dirty="0">
            <a:solidFill>
              <a:schemeClr val="tx1"/>
            </a:solidFill>
          </a:endParaRPr>
        </a:p>
      </dgm:t>
    </dgm:pt>
    <dgm:pt modelId="{6BF81A62-270A-477E-8069-CC8823BB1246}" type="parTrans" cxnId="{AF3D5464-0B47-4683-BD34-272614970485}">
      <dgm:prSet/>
      <dgm:spPr/>
      <dgm:t>
        <a:bodyPr/>
        <a:lstStyle/>
        <a:p>
          <a:endParaRPr kumimoji="1" lang="ja-JP" altLang="en-US"/>
        </a:p>
      </dgm:t>
    </dgm:pt>
    <dgm:pt modelId="{1CFA9008-41A6-4557-BA39-CF1679BFA686}" type="sibTrans" cxnId="{AF3D5464-0B47-4683-BD34-272614970485}">
      <dgm:prSet/>
      <dgm:spPr/>
      <dgm:t>
        <a:bodyPr/>
        <a:lstStyle/>
        <a:p>
          <a:endParaRPr kumimoji="1" lang="ja-JP" altLang="en-US"/>
        </a:p>
      </dgm:t>
    </dgm:pt>
    <dgm:pt modelId="{BBEE9C77-676E-40A9-B5EA-1938332D82F5}">
      <dgm:prSet phldrT="[テキスト]" custT="1"/>
      <dgm:spPr>
        <a:noFill/>
        <a:ln w="6350">
          <a:solidFill>
            <a:schemeClr val="tx1"/>
          </a:solidFill>
        </a:ln>
      </dgm:spPr>
      <dgm:t>
        <a:bodyPr/>
        <a:lstStyle/>
        <a:p>
          <a:r>
            <a:rPr kumimoji="1" lang="ja-JP" altLang="en-US" sz="1000" dirty="0" smtClean="0">
              <a:solidFill>
                <a:schemeClr val="tx1"/>
              </a:solidFill>
            </a:rPr>
            <a:t>プランニング</a:t>
          </a:r>
          <a:endParaRPr kumimoji="1" lang="ja-JP" altLang="en-US" sz="1100" dirty="0">
            <a:solidFill>
              <a:schemeClr val="tx1"/>
            </a:solidFill>
          </a:endParaRPr>
        </a:p>
      </dgm:t>
    </dgm:pt>
    <dgm:pt modelId="{34F0505D-6003-4C4C-A870-F0C0F508999A}" type="parTrans" cxnId="{F40DD79A-ABE8-47C8-AC7C-1126A7415E4A}">
      <dgm:prSet/>
      <dgm:spPr/>
      <dgm:t>
        <a:bodyPr/>
        <a:lstStyle/>
        <a:p>
          <a:endParaRPr kumimoji="1" lang="ja-JP" altLang="en-US"/>
        </a:p>
      </dgm:t>
    </dgm:pt>
    <dgm:pt modelId="{E59167AC-31D8-4181-BEFB-2301C7D1B4A0}" type="sibTrans" cxnId="{F40DD79A-ABE8-47C8-AC7C-1126A7415E4A}">
      <dgm:prSet/>
      <dgm:spPr/>
      <dgm:t>
        <a:bodyPr/>
        <a:lstStyle/>
        <a:p>
          <a:endParaRPr kumimoji="1" lang="ja-JP" altLang="en-US"/>
        </a:p>
      </dgm:t>
    </dgm:pt>
    <dgm:pt modelId="{35F67679-C740-4C6E-995C-2E4C6CE57032}">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39D74125-FC94-4BE5-ADFA-962489DCCD28}" type="parTrans" cxnId="{CD974675-38FD-4C94-AE0F-B48B0A52CB94}">
      <dgm:prSet/>
      <dgm:spPr/>
      <dgm:t>
        <a:bodyPr/>
        <a:lstStyle/>
        <a:p>
          <a:endParaRPr kumimoji="1" lang="ja-JP" altLang="en-US"/>
        </a:p>
      </dgm:t>
    </dgm:pt>
    <dgm:pt modelId="{A1157821-68C7-494D-AFFF-EAFA566B8412}" type="sibTrans" cxnId="{CD974675-38FD-4C94-AE0F-B48B0A52CB94}">
      <dgm:prSet/>
      <dgm:spPr/>
      <dgm:t>
        <a:bodyPr/>
        <a:lstStyle/>
        <a:p>
          <a:endParaRPr kumimoji="1" lang="ja-JP" altLang="en-US"/>
        </a:p>
      </dgm:t>
    </dgm:pt>
    <dgm:pt modelId="{4E97B1B0-8289-4EB7-859C-4F4230A1369D}">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3EE4AACE-4053-43E0-8F72-877F980F6F8C}" type="parTrans" cxnId="{A48EBCAE-F224-489F-9BA8-534F548DEE2A}">
      <dgm:prSet/>
      <dgm:spPr/>
      <dgm:t>
        <a:bodyPr/>
        <a:lstStyle/>
        <a:p>
          <a:endParaRPr kumimoji="1" lang="ja-JP" altLang="en-US"/>
        </a:p>
      </dgm:t>
    </dgm:pt>
    <dgm:pt modelId="{8CF0C7C4-8501-4775-9162-C242ACC15768}" type="sibTrans" cxnId="{A48EBCAE-F224-489F-9BA8-534F548DEE2A}">
      <dgm:prSet/>
      <dgm:spPr/>
      <dgm:t>
        <a:bodyPr/>
        <a:lstStyle/>
        <a:p>
          <a:endParaRPr kumimoji="1" lang="ja-JP" altLang="en-US"/>
        </a:p>
      </dgm:t>
    </dgm:pt>
    <dgm:pt modelId="{8F94D7D2-6466-4CB9-A680-B427891278E4}">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348257F3-DE90-4366-9231-7756D8995FE1}" type="parTrans" cxnId="{539094CA-D1B0-449F-8E0D-9CF2E547F88F}">
      <dgm:prSet/>
      <dgm:spPr/>
      <dgm:t>
        <a:bodyPr/>
        <a:lstStyle/>
        <a:p>
          <a:endParaRPr kumimoji="1" lang="ja-JP" altLang="en-US"/>
        </a:p>
      </dgm:t>
    </dgm:pt>
    <dgm:pt modelId="{3586B261-09BC-447B-A808-7054FDC97F10}" type="sibTrans" cxnId="{539094CA-D1B0-449F-8E0D-9CF2E547F88F}">
      <dgm:prSet/>
      <dgm:spPr/>
      <dgm:t>
        <a:bodyPr/>
        <a:lstStyle/>
        <a:p>
          <a:endParaRPr kumimoji="1" lang="ja-JP" altLang="en-US"/>
        </a:p>
      </dgm:t>
    </dgm:pt>
    <dgm:pt modelId="{6E6EE2AF-B319-4AB6-ABC1-8DF98FB86F09}">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74759329-8393-427A-9BA6-602543D2C4ED}" type="parTrans" cxnId="{B32937C5-DFAD-4BAD-BB02-A6F04207B150}">
      <dgm:prSet/>
      <dgm:spPr/>
      <dgm:t>
        <a:bodyPr/>
        <a:lstStyle/>
        <a:p>
          <a:endParaRPr kumimoji="1" lang="ja-JP" altLang="en-US"/>
        </a:p>
      </dgm:t>
    </dgm:pt>
    <dgm:pt modelId="{488AFBAD-1FA4-43CD-A2FE-BD0FE5768996}" type="sibTrans" cxnId="{B32937C5-DFAD-4BAD-BB02-A6F04207B150}">
      <dgm:prSet/>
      <dgm:spPr/>
      <dgm:t>
        <a:bodyPr/>
        <a:lstStyle/>
        <a:p>
          <a:endParaRPr kumimoji="1" lang="ja-JP" altLang="en-US"/>
        </a:p>
      </dgm:t>
    </dgm:pt>
    <dgm:pt modelId="{F1BF3B73-A76C-4820-860B-B79F11A4ECB5}">
      <dgm:prSet phldrT="[テキスト]" custT="1"/>
      <dgm:spPr>
        <a:noFill/>
        <a:ln w="6350">
          <a:solidFill>
            <a:schemeClr val="tx1"/>
          </a:solidFill>
        </a:ln>
      </dgm:spPr>
      <dgm:t>
        <a:bodyPr/>
        <a:lstStyle/>
        <a:p>
          <a:r>
            <a:rPr kumimoji="1" lang="ja-JP" altLang="en-US" sz="900" dirty="0" smtClean="0">
              <a:solidFill>
                <a:schemeClr val="tx1"/>
              </a:solidFill>
            </a:rPr>
            <a:t>－</a:t>
          </a:r>
          <a:endParaRPr kumimoji="1" lang="ja-JP" altLang="en-US" sz="900" dirty="0">
            <a:solidFill>
              <a:schemeClr val="tx1"/>
            </a:solidFill>
          </a:endParaRPr>
        </a:p>
      </dgm:t>
    </dgm:pt>
    <dgm:pt modelId="{03EA6BC3-7AD2-49EB-838A-FBD779BF430F}" type="parTrans" cxnId="{2C401BDC-2A58-43BD-AFF5-B56500855E44}">
      <dgm:prSet/>
      <dgm:spPr/>
      <dgm:t>
        <a:bodyPr/>
        <a:lstStyle/>
        <a:p>
          <a:endParaRPr kumimoji="1" lang="ja-JP" altLang="en-US"/>
        </a:p>
      </dgm:t>
    </dgm:pt>
    <dgm:pt modelId="{32972E55-2552-44F4-BDFF-4375B083B4B0}" type="sibTrans" cxnId="{2C401BDC-2A58-43BD-AFF5-B56500855E44}">
      <dgm:prSet/>
      <dgm:spPr/>
      <dgm:t>
        <a:bodyPr/>
        <a:lstStyle/>
        <a:p>
          <a:endParaRPr kumimoji="1" lang="ja-JP" altLang="en-US"/>
        </a:p>
      </dgm:t>
    </dgm:pt>
    <dgm:pt modelId="{02AC6843-4EF0-4041-8FF0-AE21D0292561}">
      <dgm:prSet phldrT="[テキスト]" custT="1"/>
      <dgm:spPr>
        <a:noFill/>
        <a:ln w="6350">
          <a:solidFill>
            <a:schemeClr val="tx1"/>
          </a:solidFill>
        </a:ln>
      </dgm:spPr>
      <dgm:t>
        <a:bodyPr/>
        <a:lstStyle/>
        <a:p>
          <a:r>
            <a:rPr kumimoji="1" lang="ja-JP" altLang="en-US" sz="1200" dirty="0" smtClean="0">
              <a:solidFill>
                <a:schemeClr val="tx1"/>
              </a:solidFill>
            </a:rPr>
            <a:t>注意</a:t>
          </a:r>
          <a:endParaRPr kumimoji="1" lang="ja-JP" altLang="en-US" sz="1200" dirty="0">
            <a:solidFill>
              <a:schemeClr val="tx1"/>
            </a:solidFill>
          </a:endParaRPr>
        </a:p>
      </dgm:t>
    </dgm:pt>
    <dgm:pt modelId="{3207CBDE-9EEF-448E-9404-62C230010F1B}" type="parTrans" cxnId="{BB7CAFFD-7686-464E-BEEB-95621ACA6FFA}">
      <dgm:prSet/>
      <dgm:spPr/>
      <dgm:t>
        <a:bodyPr/>
        <a:lstStyle/>
        <a:p>
          <a:endParaRPr kumimoji="1" lang="ja-JP" altLang="en-US"/>
        </a:p>
      </dgm:t>
    </dgm:pt>
    <dgm:pt modelId="{520DB12C-2837-46CA-9D0E-D3DA05CE61CD}" type="sibTrans" cxnId="{BB7CAFFD-7686-464E-BEEB-95621ACA6FFA}">
      <dgm:prSet/>
      <dgm:spPr/>
      <dgm:t>
        <a:bodyPr/>
        <a:lstStyle/>
        <a:p>
          <a:endParaRPr kumimoji="1" lang="ja-JP" altLang="en-US"/>
        </a:p>
      </dgm:t>
    </dgm:pt>
    <dgm:pt modelId="{CB4BEFC3-FF88-4FA8-8957-041A4FE4779D}" type="pres">
      <dgm:prSet presAssocID="{8D8D300C-7C41-44C8-9F88-03D2F5B48C38}" presName="theList" presStyleCnt="0">
        <dgm:presLayoutVars>
          <dgm:dir/>
          <dgm:animLvl val="lvl"/>
          <dgm:resizeHandles val="exact"/>
        </dgm:presLayoutVars>
      </dgm:prSet>
      <dgm:spPr/>
      <dgm:t>
        <a:bodyPr/>
        <a:lstStyle/>
        <a:p>
          <a:endParaRPr kumimoji="1" lang="ja-JP" altLang="en-US"/>
        </a:p>
      </dgm:t>
    </dgm:pt>
    <dgm:pt modelId="{9AB348EB-6749-4962-BDFC-93011879972C}" type="pres">
      <dgm:prSet presAssocID="{73D90B8E-8E89-4C5E-B6B0-0497D12BB656}" presName="compNode" presStyleCnt="0"/>
      <dgm:spPr/>
    </dgm:pt>
    <dgm:pt modelId="{C748DBF8-424A-4961-B727-0849930F36AF}" type="pres">
      <dgm:prSet presAssocID="{73D90B8E-8E89-4C5E-B6B0-0497D12BB656}" presName="aNode" presStyleLbl="bgShp" presStyleIdx="0" presStyleCnt="4"/>
      <dgm:spPr/>
      <dgm:t>
        <a:bodyPr/>
        <a:lstStyle/>
        <a:p>
          <a:endParaRPr kumimoji="1" lang="ja-JP" altLang="en-US"/>
        </a:p>
      </dgm:t>
    </dgm:pt>
    <dgm:pt modelId="{6ABB38E2-25BE-4AE4-8AE0-5F82BE1FB8B1}" type="pres">
      <dgm:prSet presAssocID="{73D90B8E-8E89-4C5E-B6B0-0497D12BB656}" presName="textNode" presStyleLbl="bgShp" presStyleIdx="0" presStyleCnt="4"/>
      <dgm:spPr/>
      <dgm:t>
        <a:bodyPr/>
        <a:lstStyle/>
        <a:p>
          <a:endParaRPr kumimoji="1" lang="ja-JP" altLang="en-US"/>
        </a:p>
      </dgm:t>
    </dgm:pt>
    <dgm:pt modelId="{0EA1AAED-1B69-4D2C-90A5-B7BF9EB71477}" type="pres">
      <dgm:prSet presAssocID="{73D90B8E-8E89-4C5E-B6B0-0497D12BB656}" presName="compChildNode" presStyleCnt="0"/>
      <dgm:spPr/>
    </dgm:pt>
    <dgm:pt modelId="{8AADE251-8890-489C-A539-AC528110D36F}" type="pres">
      <dgm:prSet presAssocID="{73D90B8E-8E89-4C5E-B6B0-0497D12BB656}" presName="theInnerList" presStyleCnt="0"/>
      <dgm:spPr/>
    </dgm:pt>
    <dgm:pt modelId="{85C4178D-E149-4163-BFDB-F6770CDA402E}" type="pres">
      <dgm:prSet presAssocID="{38152765-C6B5-4591-982C-554BF3650261}" presName="childNode" presStyleLbl="node1" presStyleIdx="0" presStyleCnt="34" custScaleY="117182" custLinFactNeighborX="-2356" custLinFactNeighborY="-54122">
        <dgm:presLayoutVars>
          <dgm:bulletEnabled val="1"/>
        </dgm:presLayoutVars>
      </dgm:prSet>
      <dgm:spPr/>
      <dgm:t>
        <a:bodyPr/>
        <a:lstStyle/>
        <a:p>
          <a:endParaRPr kumimoji="1" lang="ja-JP" altLang="en-US"/>
        </a:p>
      </dgm:t>
    </dgm:pt>
    <dgm:pt modelId="{645AEA49-9DE6-4D8C-90A1-C6FF2640B9B3}" type="pres">
      <dgm:prSet presAssocID="{38152765-C6B5-4591-982C-554BF3650261}" presName="aSpace2" presStyleCnt="0"/>
      <dgm:spPr/>
    </dgm:pt>
    <dgm:pt modelId="{8E626CF6-561A-48F8-AC3F-4032148212F5}" type="pres">
      <dgm:prSet presAssocID="{1B775694-01D4-4E69-A28C-FDB68A68413A}" presName="childNode" presStyleLbl="node1" presStyleIdx="1" presStyleCnt="34">
        <dgm:presLayoutVars>
          <dgm:bulletEnabled val="1"/>
        </dgm:presLayoutVars>
      </dgm:prSet>
      <dgm:spPr/>
      <dgm:t>
        <a:bodyPr/>
        <a:lstStyle/>
        <a:p>
          <a:endParaRPr kumimoji="1" lang="ja-JP" altLang="en-US"/>
        </a:p>
      </dgm:t>
    </dgm:pt>
    <dgm:pt modelId="{4C2F4354-9DA9-45A0-A5C6-1636C5331C91}" type="pres">
      <dgm:prSet presAssocID="{1B775694-01D4-4E69-A28C-FDB68A68413A}" presName="aSpace2" presStyleCnt="0"/>
      <dgm:spPr/>
    </dgm:pt>
    <dgm:pt modelId="{D7EE7448-450E-47D2-BA41-FF3B67ECACDD}" type="pres">
      <dgm:prSet presAssocID="{4B83A013-ECA9-4589-AEAA-D8A53D6F69D4}" presName="childNode" presStyleLbl="node1" presStyleIdx="2" presStyleCnt="34">
        <dgm:presLayoutVars>
          <dgm:bulletEnabled val="1"/>
        </dgm:presLayoutVars>
      </dgm:prSet>
      <dgm:spPr/>
      <dgm:t>
        <a:bodyPr/>
        <a:lstStyle/>
        <a:p>
          <a:endParaRPr kumimoji="1" lang="ja-JP" altLang="en-US"/>
        </a:p>
      </dgm:t>
    </dgm:pt>
    <dgm:pt modelId="{F71E3E5B-FB84-4609-86A6-6375CB2CDD95}" type="pres">
      <dgm:prSet presAssocID="{4B83A013-ECA9-4589-AEAA-D8A53D6F69D4}" presName="aSpace2" presStyleCnt="0"/>
      <dgm:spPr/>
    </dgm:pt>
    <dgm:pt modelId="{6F37FA9B-2356-4D15-B558-48186D3F4545}" type="pres">
      <dgm:prSet presAssocID="{E5227008-02B7-4F29-B1AB-08056E7DED71}" presName="childNode" presStyleLbl="node1" presStyleIdx="3" presStyleCnt="34">
        <dgm:presLayoutVars>
          <dgm:bulletEnabled val="1"/>
        </dgm:presLayoutVars>
      </dgm:prSet>
      <dgm:spPr/>
      <dgm:t>
        <a:bodyPr/>
        <a:lstStyle/>
        <a:p>
          <a:endParaRPr kumimoji="1" lang="ja-JP" altLang="en-US"/>
        </a:p>
      </dgm:t>
    </dgm:pt>
    <dgm:pt modelId="{BACEBDEB-BD21-4B95-A7DB-13BA64CA0D87}" type="pres">
      <dgm:prSet presAssocID="{E5227008-02B7-4F29-B1AB-08056E7DED71}" presName="aSpace2" presStyleCnt="0"/>
      <dgm:spPr/>
    </dgm:pt>
    <dgm:pt modelId="{970DB8BB-B0B1-405F-9CB7-F32F97630879}" type="pres">
      <dgm:prSet presAssocID="{22531D3A-C83F-4C15-8354-99BDDBDB9815}" presName="childNode" presStyleLbl="node1" presStyleIdx="4" presStyleCnt="34">
        <dgm:presLayoutVars>
          <dgm:bulletEnabled val="1"/>
        </dgm:presLayoutVars>
      </dgm:prSet>
      <dgm:spPr/>
      <dgm:t>
        <a:bodyPr/>
        <a:lstStyle/>
        <a:p>
          <a:endParaRPr kumimoji="1" lang="ja-JP" altLang="en-US"/>
        </a:p>
      </dgm:t>
    </dgm:pt>
    <dgm:pt modelId="{02BD752B-EC18-4039-946F-BC0962CDAF60}" type="pres">
      <dgm:prSet presAssocID="{22531D3A-C83F-4C15-8354-99BDDBDB9815}" presName="aSpace2" presStyleCnt="0"/>
      <dgm:spPr/>
    </dgm:pt>
    <dgm:pt modelId="{6EA9D85B-0F26-445F-857C-CC30C3B6D5AC}" type="pres">
      <dgm:prSet presAssocID="{A0B2F5AB-7D6F-4111-B848-008E27AEFBD3}" presName="childNode" presStyleLbl="node1" presStyleIdx="5" presStyleCnt="34">
        <dgm:presLayoutVars>
          <dgm:bulletEnabled val="1"/>
        </dgm:presLayoutVars>
      </dgm:prSet>
      <dgm:spPr/>
      <dgm:t>
        <a:bodyPr/>
        <a:lstStyle/>
        <a:p>
          <a:endParaRPr kumimoji="1" lang="ja-JP" altLang="en-US"/>
        </a:p>
      </dgm:t>
    </dgm:pt>
    <dgm:pt modelId="{18E8F73A-8823-426D-B6B6-260FF322704B}" type="pres">
      <dgm:prSet presAssocID="{A0B2F5AB-7D6F-4111-B848-008E27AEFBD3}" presName="aSpace2" presStyleCnt="0"/>
      <dgm:spPr/>
    </dgm:pt>
    <dgm:pt modelId="{2CA9ABE7-26BE-4176-9CCB-E85A52F65EF9}" type="pres">
      <dgm:prSet presAssocID="{5DEB9827-D286-4D97-AE94-8E82A2123286}" presName="childNode" presStyleLbl="node1" presStyleIdx="6" presStyleCnt="34">
        <dgm:presLayoutVars>
          <dgm:bulletEnabled val="1"/>
        </dgm:presLayoutVars>
      </dgm:prSet>
      <dgm:spPr/>
      <dgm:t>
        <a:bodyPr/>
        <a:lstStyle/>
        <a:p>
          <a:endParaRPr kumimoji="1" lang="ja-JP" altLang="en-US"/>
        </a:p>
      </dgm:t>
    </dgm:pt>
    <dgm:pt modelId="{DC72D0A0-FE4F-4894-B6D7-24288A718586}" type="pres">
      <dgm:prSet presAssocID="{5DEB9827-D286-4D97-AE94-8E82A2123286}" presName="aSpace2" presStyleCnt="0"/>
      <dgm:spPr/>
    </dgm:pt>
    <dgm:pt modelId="{ED721F9E-DAD0-448F-B7D2-4D5B7F9F5412}" type="pres">
      <dgm:prSet presAssocID="{EABB875D-EBCB-44BB-97C4-55E9B6D2F6E6}" presName="childNode" presStyleLbl="node1" presStyleIdx="7" presStyleCnt="34">
        <dgm:presLayoutVars>
          <dgm:bulletEnabled val="1"/>
        </dgm:presLayoutVars>
      </dgm:prSet>
      <dgm:spPr/>
      <dgm:t>
        <a:bodyPr/>
        <a:lstStyle/>
        <a:p>
          <a:endParaRPr kumimoji="1" lang="ja-JP" altLang="en-US"/>
        </a:p>
      </dgm:t>
    </dgm:pt>
    <dgm:pt modelId="{23425D0B-D4A9-410F-9C85-F0C90232AE67}" type="pres">
      <dgm:prSet presAssocID="{EABB875D-EBCB-44BB-97C4-55E9B6D2F6E6}" presName="aSpace2" presStyleCnt="0"/>
      <dgm:spPr/>
    </dgm:pt>
    <dgm:pt modelId="{B7F1259A-C49D-4FB8-9669-F608B0E52E9D}" type="pres">
      <dgm:prSet presAssocID="{0BB11489-03CE-40CC-AE97-B928496AAB8F}" presName="childNode" presStyleLbl="node1" presStyleIdx="8" presStyleCnt="34">
        <dgm:presLayoutVars>
          <dgm:bulletEnabled val="1"/>
        </dgm:presLayoutVars>
      </dgm:prSet>
      <dgm:spPr/>
      <dgm:t>
        <a:bodyPr/>
        <a:lstStyle/>
        <a:p>
          <a:endParaRPr kumimoji="1" lang="ja-JP" altLang="en-US"/>
        </a:p>
      </dgm:t>
    </dgm:pt>
    <dgm:pt modelId="{05909A04-977F-47B8-BDED-2CFB6D4BAC4B}" type="pres">
      <dgm:prSet presAssocID="{73D90B8E-8E89-4C5E-B6B0-0497D12BB656}" presName="aSpace" presStyleCnt="0"/>
      <dgm:spPr/>
    </dgm:pt>
    <dgm:pt modelId="{9E6A45D9-0BBB-4BCE-8BD2-62737A4B6FAD}" type="pres">
      <dgm:prSet presAssocID="{3EBF85C8-10EB-4E2F-AC49-FA7F71110561}" presName="compNode" presStyleCnt="0"/>
      <dgm:spPr/>
    </dgm:pt>
    <dgm:pt modelId="{7083ED85-6F12-4B5F-9F62-40A711ADBCB7}" type="pres">
      <dgm:prSet presAssocID="{3EBF85C8-10EB-4E2F-AC49-FA7F71110561}" presName="aNode" presStyleLbl="bgShp" presStyleIdx="1" presStyleCnt="4"/>
      <dgm:spPr/>
      <dgm:t>
        <a:bodyPr/>
        <a:lstStyle/>
        <a:p>
          <a:endParaRPr kumimoji="1" lang="ja-JP" altLang="en-US"/>
        </a:p>
      </dgm:t>
    </dgm:pt>
    <dgm:pt modelId="{9D538D54-2DC2-4D36-AA3E-8856E0886DC7}" type="pres">
      <dgm:prSet presAssocID="{3EBF85C8-10EB-4E2F-AC49-FA7F71110561}" presName="textNode" presStyleLbl="bgShp" presStyleIdx="1" presStyleCnt="4"/>
      <dgm:spPr/>
      <dgm:t>
        <a:bodyPr/>
        <a:lstStyle/>
        <a:p>
          <a:endParaRPr kumimoji="1" lang="ja-JP" altLang="en-US"/>
        </a:p>
      </dgm:t>
    </dgm:pt>
    <dgm:pt modelId="{47B2516E-8520-487D-BB66-BB695F416D64}" type="pres">
      <dgm:prSet presAssocID="{3EBF85C8-10EB-4E2F-AC49-FA7F71110561}" presName="compChildNode" presStyleCnt="0"/>
      <dgm:spPr/>
    </dgm:pt>
    <dgm:pt modelId="{D1992A02-DA1D-49E9-B122-AFD3306C6C40}" type="pres">
      <dgm:prSet presAssocID="{3EBF85C8-10EB-4E2F-AC49-FA7F71110561}" presName="theInnerList" presStyleCnt="0"/>
      <dgm:spPr/>
    </dgm:pt>
    <dgm:pt modelId="{DD4D21A1-F3BE-4802-BB5B-CF807A059346}" type="pres">
      <dgm:prSet presAssocID="{935A9DC8-0768-42FF-A11A-E417276788B5}" presName="childNode" presStyleLbl="node1" presStyleIdx="9" presStyleCnt="34">
        <dgm:presLayoutVars>
          <dgm:bulletEnabled val="1"/>
        </dgm:presLayoutVars>
      </dgm:prSet>
      <dgm:spPr/>
      <dgm:t>
        <a:bodyPr/>
        <a:lstStyle/>
        <a:p>
          <a:endParaRPr kumimoji="1" lang="ja-JP" altLang="en-US"/>
        </a:p>
      </dgm:t>
    </dgm:pt>
    <dgm:pt modelId="{FF12F501-8C47-4595-AB90-ECC4ECD456AD}" type="pres">
      <dgm:prSet presAssocID="{935A9DC8-0768-42FF-A11A-E417276788B5}" presName="aSpace2" presStyleCnt="0"/>
      <dgm:spPr/>
    </dgm:pt>
    <dgm:pt modelId="{0087C85C-7576-4D89-AAC1-35B96E91E0E2}" type="pres">
      <dgm:prSet presAssocID="{278DC7D3-61F7-4309-890A-F4C40CD99D4D}" presName="childNode" presStyleLbl="node1" presStyleIdx="10" presStyleCnt="34" custScaleY="198983">
        <dgm:presLayoutVars>
          <dgm:bulletEnabled val="1"/>
        </dgm:presLayoutVars>
      </dgm:prSet>
      <dgm:spPr/>
      <dgm:t>
        <a:bodyPr/>
        <a:lstStyle/>
        <a:p>
          <a:endParaRPr kumimoji="1" lang="ja-JP" altLang="en-US"/>
        </a:p>
      </dgm:t>
    </dgm:pt>
    <dgm:pt modelId="{C364A3EC-52FD-4572-B9E8-A337C95A038A}" type="pres">
      <dgm:prSet presAssocID="{278DC7D3-61F7-4309-890A-F4C40CD99D4D}" presName="aSpace2" presStyleCnt="0"/>
      <dgm:spPr/>
    </dgm:pt>
    <dgm:pt modelId="{19C053FD-74DF-4C82-9E0A-38DF4D7E85E2}" type="pres">
      <dgm:prSet presAssocID="{A05E2171-777D-4987-99D5-CB4B8D72D7CD}" presName="childNode" presStyleLbl="node1" presStyleIdx="11" presStyleCnt="34">
        <dgm:presLayoutVars>
          <dgm:bulletEnabled val="1"/>
        </dgm:presLayoutVars>
      </dgm:prSet>
      <dgm:spPr/>
      <dgm:t>
        <a:bodyPr/>
        <a:lstStyle/>
        <a:p>
          <a:endParaRPr kumimoji="1" lang="ja-JP" altLang="en-US"/>
        </a:p>
      </dgm:t>
    </dgm:pt>
    <dgm:pt modelId="{6E5FFF08-3DC4-44ED-8021-6AF8981CCA42}" type="pres">
      <dgm:prSet presAssocID="{A05E2171-777D-4987-99D5-CB4B8D72D7CD}" presName="aSpace2" presStyleCnt="0"/>
      <dgm:spPr/>
    </dgm:pt>
    <dgm:pt modelId="{CF7ABCF7-5B16-4551-B4E1-2FCA28156559}" type="pres">
      <dgm:prSet presAssocID="{FE7AC123-C7B3-47D4-AC39-5678D018D0FA}" presName="childNode" presStyleLbl="node1" presStyleIdx="12" presStyleCnt="34">
        <dgm:presLayoutVars>
          <dgm:bulletEnabled val="1"/>
        </dgm:presLayoutVars>
      </dgm:prSet>
      <dgm:spPr/>
      <dgm:t>
        <a:bodyPr/>
        <a:lstStyle/>
        <a:p>
          <a:endParaRPr kumimoji="1" lang="ja-JP" altLang="en-US"/>
        </a:p>
      </dgm:t>
    </dgm:pt>
    <dgm:pt modelId="{3875888D-8218-4DDB-99FE-5C556A26FAB8}" type="pres">
      <dgm:prSet presAssocID="{FE7AC123-C7B3-47D4-AC39-5678D018D0FA}" presName="aSpace2" presStyleCnt="0"/>
      <dgm:spPr/>
    </dgm:pt>
    <dgm:pt modelId="{90B332A2-18E6-4920-B42D-9F8D1F929576}" type="pres">
      <dgm:prSet presAssocID="{18DFB6CB-3065-4CA2-867F-CD490421CF98}" presName="childNode" presStyleLbl="node1" presStyleIdx="13" presStyleCnt="34">
        <dgm:presLayoutVars>
          <dgm:bulletEnabled val="1"/>
        </dgm:presLayoutVars>
      </dgm:prSet>
      <dgm:spPr/>
      <dgm:t>
        <a:bodyPr/>
        <a:lstStyle/>
        <a:p>
          <a:endParaRPr kumimoji="1" lang="ja-JP" altLang="en-US"/>
        </a:p>
      </dgm:t>
    </dgm:pt>
    <dgm:pt modelId="{BA5E76FF-C843-43D1-9828-DDF8F21F7023}" type="pres">
      <dgm:prSet presAssocID="{18DFB6CB-3065-4CA2-867F-CD490421CF98}" presName="aSpace2" presStyleCnt="0"/>
      <dgm:spPr/>
    </dgm:pt>
    <dgm:pt modelId="{DA748581-8655-43CB-82B8-02A3202C3A8B}" type="pres">
      <dgm:prSet presAssocID="{5479A801-3A97-480A-89E1-3E7C468B076C}" presName="childNode" presStyleLbl="node1" presStyleIdx="14" presStyleCnt="34">
        <dgm:presLayoutVars>
          <dgm:bulletEnabled val="1"/>
        </dgm:presLayoutVars>
      </dgm:prSet>
      <dgm:spPr/>
      <dgm:t>
        <a:bodyPr/>
        <a:lstStyle/>
        <a:p>
          <a:endParaRPr kumimoji="1" lang="ja-JP" altLang="en-US"/>
        </a:p>
      </dgm:t>
    </dgm:pt>
    <dgm:pt modelId="{026852C1-D985-417B-A785-C12F232639D0}" type="pres">
      <dgm:prSet presAssocID="{5479A801-3A97-480A-89E1-3E7C468B076C}" presName="aSpace2" presStyleCnt="0"/>
      <dgm:spPr/>
    </dgm:pt>
    <dgm:pt modelId="{C86C46F5-74CB-476B-9E37-62627E1FEF6B}" type="pres">
      <dgm:prSet presAssocID="{60789569-01DA-440E-92D7-9682FBA06FB4}" presName="childNode" presStyleLbl="node1" presStyleIdx="15" presStyleCnt="34">
        <dgm:presLayoutVars>
          <dgm:bulletEnabled val="1"/>
        </dgm:presLayoutVars>
      </dgm:prSet>
      <dgm:spPr/>
      <dgm:t>
        <a:bodyPr/>
        <a:lstStyle/>
        <a:p>
          <a:endParaRPr kumimoji="1" lang="ja-JP" altLang="en-US"/>
        </a:p>
      </dgm:t>
    </dgm:pt>
    <dgm:pt modelId="{A8DE0324-28B1-49CE-B607-F1548FF50294}" type="pres">
      <dgm:prSet presAssocID="{60789569-01DA-440E-92D7-9682FBA06FB4}" presName="aSpace2" presStyleCnt="0"/>
      <dgm:spPr/>
    </dgm:pt>
    <dgm:pt modelId="{929EA859-D56C-494A-B544-4BD6E1E19DD4}" type="pres">
      <dgm:prSet presAssocID="{E9906212-0968-47B5-BA41-236B70E0A336}" presName="childNode" presStyleLbl="node1" presStyleIdx="16" presStyleCnt="34">
        <dgm:presLayoutVars>
          <dgm:bulletEnabled val="1"/>
        </dgm:presLayoutVars>
      </dgm:prSet>
      <dgm:spPr/>
      <dgm:t>
        <a:bodyPr/>
        <a:lstStyle/>
        <a:p>
          <a:endParaRPr kumimoji="1" lang="ja-JP" altLang="en-US"/>
        </a:p>
      </dgm:t>
    </dgm:pt>
    <dgm:pt modelId="{8CCE54C0-AF88-4E34-9511-4F6719361F9A}" type="pres">
      <dgm:prSet presAssocID="{3EBF85C8-10EB-4E2F-AC49-FA7F71110561}" presName="aSpace" presStyleCnt="0"/>
      <dgm:spPr/>
    </dgm:pt>
    <dgm:pt modelId="{52AE0A06-79F2-401C-B1C7-8E2F9369117B}" type="pres">
      <dgm:prSet presAssocID="{005872A9-2026-417D-AE4B-43A66D01FB57}" presName="compNode" presStyleCnt="0"/>
      <dgm:spPr/>
    </dgm:pt>
    <dgm:pt modelId="{20A85503-9C9A-4CC1-8358-FE2B41286605}" type="pres">
      <dgm:prSet presAssocID="{005872A9-2026-417D-AE4B-43A66D01FB57}" presName="aNode" presStyleLbl="bgShp" presStyleIdx="2" presStyleCnt="4"/>
      <dgm:spPr/>
      <dgm:t>
        <a:bodyPr/>
        <a:lstStyle/>
        <a:p>
          <a:endParaRPr kumimoji="1" lang="ja-JP" altLang="en-US"/>
        </a:p>
      </dgm:t>
    </dgm:pt>
    <dgm:pt modelId="{B5A165D2-C428-4ADA-8052-A1B3AEDF749B}" type="pres">
      <dgm:prSet presAssocID="{005872A9-2026-417D-AE4B-43A66D01FB57}" presName="textNode" presStyleLbl="bgShp" presStyleIdx="2" presStyleCnt="4"/>
      <dgm:spPr/>
      <dgm:t>
        <a:bodyPr/>
        <a:lstStyle/>
        <a:p>
          <a:endParaRPr kumimoji="1" lang="ja-JP" altLang="en-US"/>
        </a:p>
      </dgm:t>
    </dgm:pt>
    <dgm:pt modelId="{715FD09C-B3E8-4D87-B2A3-ABBCB8E76FEE}" type="pres">
      <dgm:prSet presAssocID="{005872A9-2026-417D-AE4B-43A66D01FB57}" presName="compChildNode" presStyleCnt="0"/>
      <dgm:spPr/>
    </dgm:pt>
    <dgm:pt modelId="{3A2654C4-8704-4BDC-9E11-EB75FF25DD65}" type="pres">
      <dgm:prSet presAssocID="{005872A9-2026-417D-AE4B-43A66D01FB57}" presName="theInnerList" presStyleCnt="0"/>
      <dgm:spPr/>
    </dgm:pt>
    <dgm:pt modelId="{28FD1157-DBE1-4AFC-B774-38F052308558}" type="pres">
      <dgm:prSet presAssocID="{F8658126-C740-4B42-BCE4-A185A5AAB601}" presName="childNode" presStyleLbl="node1" presStyleIdx="17" presStyleCnt="34">
        <dgm:presLayoutVars>
          <dgm:bulletEnabled val="1"/>
        </dgm:presLayoutVars>
      </dgm:prSet>
      <dgm:spPr/>
      <dgm:t>
        <a:bodyPr/>
        <a:lstStyle/>
        <a:p>
          <a:endParaRPr kumimoji="1" lang="ja-JP" altLang="en-US"/>
        </a:p>
      </dgm:t>
    </dgm:pt>
    <dgm:pt modelId="{B184A6F9-949C-448D-8C76-FFC98BC4D196}" type="pres">
      <dgm:prSet presAssocID="{F8658126-C740-4B42-BCE4-A185A5AAB601}" presName="aSpace2" presStyleCnt="0"/>
      <dgm:spPr/>
    </dgm:pt>
    <dgm:pt modelId="{55FFE1B7-2B55-4999-A795-D691D45F91A7}" type="pres">
      <dgm:prSet presAssocID="{17328D97-E122-45EF-A7AE-B8C6DB89E735}" presName="childNode" presStyleLbl="node1" presStyleIdx="18" presStyleCnt="34" custScaleY="144523">
        <dgm:presLayoutVars>
          <dgm:bulletEnabled val="1"/>
        </dgm:presLayoutVars>
      </dgm:prSet>
      <dgm:spPr/>
      <dgm:t>
        <a:bodyPr/>
        <a:lstStyle/>
        <a:p>
          <a:endParaRPr kumimoji="1" lang="ja-JP" altLang="en-US"/>
        </a:p>
      </dgm:t>
    </dgm:pt>
    <dgm:pt modelId="{90ABF57D-22C1-4262-A224-2CB29186A4BA}" type="pres">
      <dgm:prSet presAssocID="{17328D97-E122-45EF-A7AE-B8C6DB89E735}" presName="aSpace2" presStyleCnt="0"/>
      <dgm:spPr/>
    </dgm:pt>
    <dgm:pt modelId="{3362C9CE-AB3F-4E94-9113-85E00DE4C6FA}" type="pres">
      <dgm:prSet presAssocID="{AA6FE0D5-1B10-45F8-9360-CE0D53440C98}" presName="childNode" presStyleLbl="node1" presStyleIdx="19" presStyleCnt="34" custScaleY="168935">
        <dgm:presLayoutVars>
          <dgm:bulletEnabled val="1"/>
        </dgm:presLayoutVars>
      </dgm:prSet>
      <dgm:spPr/>
      <dgm:t>
        <a:bodyPr/>
        <a:lstStyle/>
        <a:p>
          <a:endParaRPr kumimoji="1" lang="ja-JP" altLang="en-US"/>
        </a:p>
      </dgm:t>
    </dgm:pt>
    <dgm:pt modelId="{C6A3154E-B878-4B79-BF46-0557287BB51B}" type="pres">
      <dgm:prSet presAssocID="{AA6FE0D5-1B10-45F8-9360-CE0D53440C98}" presName="aSpace2" presStyleCnt="0"/>
      <dgm:spPr/>
    </dgm:pt>
    <dgm:pt modelId="{2844C706-946E-4C20-9C33-4B5A15E07387}" type="pres">
      <dgm:prSet presAssocID="{009F4483-8D69-46F9-96C3-89EC53414DF3}" presName="childNode" presStyleLbl="node1" presStyleIdx="20" presStyleCnt="34">
        <dgm:presLayoutVars>
          <dgm:bulletEnabled val="1"/>
        </dgm:presLayoutVars>
      </dgm:prSet>
      <dgm:spPr/>
      <dgm:t>
        <a:bodyPr/>
        <a:lstStyle/>
        <a:p>
          <a:endParaRPr kumimoji="1" lang="ja-JP" altLang="en-US"/>
        </a:p>
      </dgm:t>
    </dgm:pt>
    <dgm:pt modelId="{F6EECFAB-FBDC-4362-ABC5-BB878B2F0631}" type="pres">
      <dgm:prSet presAssocID="{009F4483-8D69-46F9-96C3-89EC53414DF3}" presName="aSpace2" presStyleCnt="0"/>
      <dgm:spPr/>
    </dgm:pt>
    <dgm:pt modelId="{661FAC7A-67B6-4A9F-9B6A-9AF6E1EAE63B}" type="pres">
      <dgm:prSet presAssocID="{DEA6B5A4-9F94-441D-A555-039922EB9473}" presName="childNode" presStyleLbl="node1" presStyleIdx="21" presStyleCnt="34">
        <dgm:presLayoutVars>
          <dgm:bulletEnabled val="1"/>
        </dgm:presLayoutVars>
      </dgm:prSet>
      <dgm:spPr/>
      <dgm:t>
        <a:bodyPr/>
        <a:lstStyle/>
        <a:p>
          <a:endParaRPr kumimoji="1" lang="ja-JP" altLang="en-US"/>
        </a:p>
      </dgm:t>
    </dgm:pt>
    <dgm:pt modelId="{E28BFB47-AD5E-4756-8C68-5A42F43CBDEE}" type="pres">
      <dgm:prSet presAssocID="{DEA6B5A4-9F94-441D-A555-039922EB9473}" presName="aSpace2" presStyleCnt="0"/>
      <dgm:spPr/>
    </dgm:pt>
    <dgm:pt modelId="{031B4C5A-20CC-44ED-BE76-94E5A6215D3B}" type="pres">
      <dgm:prSet presAssocID="{6DF50D5F-74D3-4286-B52A-10579445DD06}" presName="childNode" presStyleLbl="node1" presStyleIdx="22" presStyleCnt="34">
        <dgm:presLayoutVars>
          <dgm:bulletEnabled val="1"/>
        </dgm:presLayoutVars>
      </dgm:prSet>
      <dgm:spPr/>
      <dgm:t>
        <a:bodyPr/>
        <a:lstStyle/>
        <a:p>
          <a:endParaRPr kumimoji="1" lang="ja-JP" altLang="en-US"/>
        </a:p>
      </dgm:t>
    </dgm:pt>
    <dgm:pt modelId="{BDC34EA9-4299-4E2A-8F0E-082537B58BF4}" type="pres">
      <dgm:prSet presAssocID="{6DF50D5F-74D3-4286-B52A-10579445DD06}" presName="aSpace2" presStyleCnt="0"/>
      <dgm:spPr/>
    </dgm:pt>
    <dgm:pt modelId="{6C1360FB-CFED-4EDE-A587-D4E0604842AC}" type="pres">
      <dgm:prSet presAssocID="{82FAF4B2-53D8-465F-9714-ACD18A3571D4}" presName="childNode" presStyleLbl="node1" presStyleIdx="23" presStyleCnt="34">
        <dgm:presLayoutVars>
          <dgm:bulletEnabled val="1"/>
        </dgm:presLayoutVars>
      </dgm:prSet>
      <dgm:spPr/>
      <dgm:t>
        <a:bodyPr/>
        <a:lstStyle/>
        <a:p>
          <a:endParaRPr kumimoji="1" lang="ja-JP" altLang="en-US"/>
        </a:p>
      </dgm:t>
    </dgm:pt>
    <dgm:pt modelId="{71A659A8-2E0C-4B11-914A-F758AB21F64A}" type="pres">
      <dgm:prSet presAssocID="{82FAF4B2-53D8-465F-9714-ACD18A3571D4}" presName="aSpace2" presStyleCnt="0"/>
      <dgm:spPr/>
    </dgm:pt>
    <dgm:pt modelId="{D152E666-D9D8-43A9-B278-673E25C2A4C3}" type="pres">
      <dgm:prSet presAssocID="{5729666D-97B2-4A0F-8B41-393A1202FDCA}" presName="childNode" presStyleLbl="node1" presStyleIdx="24" presStyleCnt="34">
        <dgm:presLayoutVars>
          <dgm:bulletEnabled val="1"/>
        </dgm:presLayoutVars>
      </dgm:prSet>
      <dgm:spPr/>
      <dgm:t>
        <a:bodyPr/>
        <a:lstStyle/>
        <a:p>
          <a:endParaRPr kumimoji="1" lang="ja-JP" altLang="en-US"/>
        </a:p>
      </dgm:t>
    </dgm:pt>
    <dgm:pt modelId="{EDBC260F-4DD6-4E51-BC8E-D07BF3197D61}" type="pres">
      <dgm:prSet presAssocID="{005872A9-2026-417D-AE4B-43A66D01FB57}" presName="aSpace" presStyleCnt="0"/>
      <dgm:spPr/>
    </dgm:pt>
    <dgm:pt modelId="{A0FDB2A3-8144-43EC-854B-4E4A38FDDE9E}" type="pres">
      <dgm:prSet presAssocID="{72042B18-16E5-4534-AF80-D9A5121C6FB9}" presName="compNode" presStyleCnt="0"/>
      <dgm:spPr/>
    </dgm:pt>
    <dgm:pt modelId="{DCCE76D2-D55A-41B0-9270-9846A01C494F}" type="pres">
      <dgm:prSet presAssocID="{72042B18-16E5-4534-AF80-D9A5121C6FB9}" presName="aNode" presStyleLbl="bgShp" presStyleIdx="3" presStyleCnt="4"/>
      <dgm:spPr/>
      <dgm:t>
        <a:bodyPr/>
        <a:lstStyle/>
        <a:p>
          <a:endParaRPr kumimoji="1" lang="ja-JP" altLang="en-US"/>
        </a:p>
      </dgm:t>
    </dgm:pt>
    <dgm:pt modelId="{97808465-01C2-43AE-A7E2-1D19740D7483}" type="pres">
      <dgm:prSet presAssocID="{72042B18-16E5-4534-AF80-D9A5121C6FB9}" presName="textNode" presStyleLbl="bgShp" presStyleIdx="3" presStyleCnt="4"/>
      <dgm:spPr/>
      <dgm:t>
        <a:bodyPr/>
        <a:lstStyle/>
        <a:p>
          <a:endParaRPr kumimoji="1" lang="ja-JP" altLang="en-US"/>
        </a:p>
      </dgm:t>
    </dgm:pt>
    <dgm:pt modelId="{7F328ADA-E292-46DF-BA09-F6ED3795F0FD}" type="pres">
      <dgm:prSet presAssocID="{72042B18-16E5-4534-AF80-D9A5121C6FB9}" presName="compChildNode" presStyleCnt="0"/>
      <dgm:spPr/>
    </dgm:pt>
    <dgm:pt modelId="{6D7E4622-0E6E-4857-B2CD-745955F86EEC}" type="pres">
      <dgm:prSet presAssocID="{72042B18-16E5-4534-AF80-D9A5121C6FB9}" presName="theInnerList" presStyleCnt="0"/>
      <dgm:spPr/>
    </dgm:pt>
    <dgm:pt modelId="{67BDC20A-0EE9-4B69-A390-36A60B301939}" type="pres">
      <dgm:prSet presAssocID="{B47875E8-8178-4B12-82E0-AB06E966694D}" presName="childNode" presStyleLbl="node1" presStyleIdx="25" presStyleCnt="34">
        <dgm:presLayoutVars>
          <dgm:bulletEnabled val="1"/>
        </dgm:presLayoutVars>
      </dgm:prSet>
      <dgm:spPr/>
      <dgm:t>
        <a:bodyPr/>
        <a:lstStyle/>
        <a:p>
          <a:endParaRPr kumimoji="1" lang="ja-JP" altLang="en-US"/>
        </a:p>
      </dgm:t>
    </dgm:pt>
    <dgm:pt modelId="{1FC8E9D8-51C7-4090-AD8F-230AC631DAF7}" type="pres">
      <dgm:prSet presAssocID="{B47875E8-8178-4B12-82E0-AB06E966694D}" presName="aSpace2" presStyleCnt="0"/>
      <dgm:spPr/>
    </dgm:pt>
    <dgm:pt modelId="{E3030CC1-59F6-4B9F-968B-7629FD40C197}" type="pres">
      <dgm:prSet presAssocID="{B1E8ECF9-3EBE-40A0-B535-59005CD17EB7}" presName="childNode" presStyleLbl="node1" presStyleIdx="26" presStyleCnt="34">
        <dgm:presLayoutVars>
          <dgm:bulletEnabled val="1"/>
        </dgm:presLayoutVars>
      </dgm:prSet>
      <dgm:spPr/>
      <dgm:t>
        <a:bodyPr/>
        <a:lstStyle/>
        <a:p>
          <a:endParaRPr kumimoji="1" lang="ja-JP" altLang="en-US"/>
        </a:p>
      </dgm:t>
    </dgm:pt>
    <dgm:pt modelId="{E2CAEBCF-45B7-4D35-BE68-B1CAB96B0257}" type="pres">
      <dgm:prSet presAssocID="{B1E8ECF9-3EBE-40A0-B535-59005CD17EB7}" presName="aSpace2" presStyleCnt="0"/>
      <dgm:spPr/>
    </dgm:pt>
    <dgm:pt modelId="{0D38E284-0902-4A98-BD41-BBCD828E1894}" type="pres">
      <dgm:prSet presAssocID="{BBEE9C77-676E-40A9-B5EA-1938332D82F5}" presName="childNode" presStyleLbl="node1" presStyleIdx="27" presStyleCnt="34">
        <dgm:presLayoutVars>
          <dgm:bulletEnabled val="1"/>
        </dgm:presLayoutVars>
      </dgm:prSet>
      <dgm:spPr/>
      <dgm:t>
        <a:bodyPr/>
        <a:lstStyle/>
        <a:p>
          <a:endParaRPr kumimoji="1" lang="ja-JP" altLang="en-US"/>
        </a:p>
      </dgm:t>
    </dgm:pt>
    <dgm:pt modelId="{7CF2D483-C940-4114-B3CB-3DF3ACC4BC3D}" type="pres">
      <dgm:prSet presAssocID="{BBEE9C77-676E-40A9-B5EA-1938332D82F5}" presName="aSpace2" presStyleCnt="0"/>
      <dgm:spPr/>
    </dgm:pt>
    <dgm:pt modelId="{6FF19DE8-BBB0-4B4E-B4CF-BA9EF7CFB379}" type="pres">
      <dgm:prSet presAssocID="{35F67679-C740-4C6E-995C-2E4C6CE57032}" presName="childNode" presStyleLbl="node1" presStyleIdx="28" presStyleCnt="34">
        <dgm:presLayoutVars>
          <dgm:bulletEnabled val="1"/>
        </dgm:presLayoutVars>
      </dgm:prSet>
      <dgm:spPr/>
      <dgm:t>
        <a:bodyPr/>
        <a:lstStyle/>
        <a:p>
          <a:endParaRPr kumimoji="1" lang="ja-JP" altLang="en-US"/>
        </a:p>
      </dgm:t>
    </dgm:pt>
    <dgm:pt modelId="{BF10D393-2F82-4E38-B490-956A844715C0}" type="pres">
      <dgm:prSet presAssocID="{35F67679-C740-4C6E-995C-2E4C6CE57032}" presName="aSpace2" presStyleCnt="0"/>
      <dgm:spPr/>
    </dgm:pt>
    <dgm:pt modelId="{10C396EE-2E36-4D4E-9015-15C96CC110B6}" type="pres">
      <dgm:prSet presAssocID="{4E97B1B0-8289-4EB7-859C-4F4230A1369D}" presName="childNode" presStyleLbl="node1" presStyleIdx="29" presStyleCnt="34">
        <dgm:presLayoutVars>
          <dgm:bulletEnabled val="1"/>
        </dgm:presLayoutVars>
      </dgm:prSet>
      <dgm:spPr/>
      <dgm:t>
        <a:bodyPr/>
        <a:lstStyle/>
        <a:p>
          <a:endParaRPr kumimoji="1" lang="ja-JP" altLang="en-US"/>
        </a:p>
      </dgm:t>
    </dgm:pt>
    <dgm:pt modelId="{1B8F9FAC-56F2-488D-9354-A24BA518F1EB}" type="pres">
      <dgm:prSet presAssocID="{4E97B1B0-8289-4EB7-859C-4F4230A1369D}" presName="aSpace2" presStyleCnt="0"/>
      <dgm:spPr/>
    </dgm:pt>
    <dgm:pt modelId="{9397C9DE-4FC3-458E-ACD5-4BC43A58E17F}" type="pres">
      <dgm:prSet presAssocID="{8F94D7D2-6466-4CB9-A680-B427891278E4}" presName="childNode" presStyleLbl="node1" presStyleIdx="30" presStyleCnt="34">
        <dgm:presLayoutVars>
          <dgm:bulletEnabled val="1"/>
        </dgm:presLayoutVars>
      </dgm:prSet>
      <dgm:spPr/>
      <dgm:t>
        <a:bodyPr/>
        <a:lstStyle/>
        <a:p>
          <a:endParaRPr kumimoji="1" lang="ja-JP" altLang="en-US"/>
        </a:p>
      </dgm:t>
    </dgm:pt>
    <dgm:pt modelId="{1DAE95B4-2EB8-4B14-956E-DF3D57F9400C}" type="pres">
      <dgm:prSet presAssocID="{8F94D7D2-6466-4CB9-A680-B427891278E4}" presName="aSpace2" presStyleCnt="0"/>
      <dgm:spPr/>
    </dgm:pt>
    <dgm:pt modelId="{450AE74C-85B9-4B4E-A186-F530A47D1078}" type="pres">
      <dgm:prSet presAssocID="{6E6EE2AF-B319-4AB6-ABC1-8DF98FB86F09}" presName="childNode" presStyleLbl="node1" presStyleIdx="31" presStyleCnt="34">
        <dgm:presLayoutVars>
          <dgm:bulletEnabled val="1"/>
        </dgm:presLayoutVars>
      </dgm:prSet>
      <dgm:spPr/>
      <dgm:t>
        <a:bodyPr/>
        <a:lstStyle/>
        <a:p>
          <a:endParaRPr kumimoji="1" lang="ja-JP" altLang="en-US"/>
        </a:p>
      </dgm:t>
    </dgm:pt>
    <dgm:pt modelId="{BD178CB3-4416-46A8-ADD9-C2C6EFACE2FA}" type="pres">
      <dgm:prSet presAssocID="{6E6EE2AF-B319-4AB6-ABC1-8DF98FB86F09}" presName="aSpace2" presStyleCnt="0"/>
      <dgm:spPr/>
    </dgm:pt>
    <dgm:pt modelId="{B3806B1A-A57D-4721-8C9C-91EF5DCAC12B}" type="pres">
      <dgm:prSet presAssocID="{F1BF3B73-A76C-4820-860B-B79F11A4ECB5}" presName="childNode" presStyleLbl="node1" presStyleIdx="32" presStyleCnt="34">
        <dgm:presLayoutVars>
          <dgm:bulletEnabled val="1"/>
        </dgm:presLayoutVars>
      </dgm:prSet>
      <dgm:spPr/>
      <dgm:t>
        <a:bodyPr/>
        <a:lstStyle/>
        <a:p>
          <a:endParaRPr kumimoji="1" lang="ja-JP" altLang="en-US"/>
        </a:p>
      </dgm:t>
    </dgm:pt>
    <dgm:pt modelId="{F312FEF5-5146-4DE1-9F45-66774EB5D80C}" type="pres">
      <dgm:prSet presAssocID="{F1BF3B73-A76C-4820-860B-B79F11A4ECB5}" presName="aSpace2" presStyleCnt="0"/>
      <dgm:spPr/>
    </dgm:pt>
    <dgm:pt modelId="{21458619-4A2A-4E7E-9F1E-2661EDE4B5F6}" type="pres">
      <dgm:prSet presAssocID="{02AC6843-4EF0-4041-8FF0-AE21D0292561}" presName="childNode" presStyleLbl="node1" presStyleIdx="33" presStyleCnt="34">
        <dgm:presLayoutVars>
          <dgm:bulletEnabled val="1"/>
        </dgm:presLayoutVars>
      </dgm:prSet>
      <dgm:spPr/>
      <dgm:t>
        <a:bodyPr/>
        <a:lstStyle/>
        <a:p>
          <a:endParaRPr kumimoji="1" lang="ja-JP" altLang="en-US"/>
        </a:p>
      </dgm:t>
    </dgm:pt>
  </dgm:ptLst>
  <dgm:cxnLst>
    <dgm:cxn modelId="{0E15F88B-646E-4F32-8893-AA683040945D}" type="presOf" srcId="{935A9DC8-0768-42FF-A11A-E417276788B5}" destId="{DD4D21A1-F3BE-4802-BB5B-CF807A059346}" srcOrd="0" destOrd="0" presId="urn:microsoft.com/office/officeart/2005/8/layout/lProcess2"/>
    <dgm:cxn modelId="{E7AAB15D-68BA-4A2C-A1E9-6810066C1DFE}" type="presOf" srcId="{72042B18-16E5-4534-AF80-D9A5121C6FB9}" destId="{DCCE76D2-D55A-41B0-9270-9846A01C494F}" srcOrd="0" destOrd="0" presId="urn:microsoft.com/office/officeart/2005/8/layout/lProcess2"/>
    <dgm:cxn modelId="{38E1FFE0-1825-4364-9C64-F437D47E630F}" type="presOf" srcId="{72042B18-16E5-4534-AF80-D9A5121C6FB9}" destId="{97808465-01C2-43AE-A7E2-1D19740D7483}" srcOrd="1" destOrd="0" presId="urn:microsoft.com/office/officeart/2005/8/layout/lProcess2"/>
    <dgm:cxn modelId="{A48EBCAE-F224-489F-9BA8-534F548DEE2A}" srcId="{72042B18-16E5-4534-AF80-D9A5121C6FB9}" destId="{4E97B1B0-8289-4EB7-859C-4F4230A1369D}" srcOrd="4" destOrd="0" parTransId="{3EE4AACE-4053-43E0-8F72-877F980F6F8C}" sibTransId="{8CF0C7C4-8501-4775-9162-C242ACC15768}"/>
    <dgm:cxn modelId="{982CB612-8AE0-4E9A-A415-89F6CEA62AB3}" type="presOf" srcId="{F8658126-C740-4B42-BCE4-A185A5AAB601}" destId="{28FD1157-DBE1-4AFC-B774-38F052308558}" srcOrd="0" destOrd="0" presId="urn:microsoft.com/office/officeart/2005/8/layout/lProcess2"/>
    <dgm:cxn modelId="{4D7BC117-273B-4805-99E7-B4043C2DF849}" type="presOf" srcId="{18DFB6CB-3065-4CA2-867F-CD490421CF98}" destId="{90B332A2-18E6-4920-B42D-9F8D1F929576}" srcOrd="0" destOrd="0" presId="urn:microsoft.com/office/officeart/2005/8/layout/lProcess2"/>
    <dgm:cxn modelId="{D514A72E-8AFD-4467-B39E-01ABBFF3C221}" srcId="{3EBF85C8-10EB-4E2F-AC49-FA7F71110561}" destId="{A05E2171-777D-4987-99D5-CB4B8D72D7CD}" srcOrd="2" destOrd="0" parTransId="{7F510A75-001A-4B76-BE76-132D0E6C687B}" sibTransId="{13FA936A-F227-4FC3-9F91-3E29E16330A1}"/>
    <dgm:cxn modelId="{DCC4E64C-2056-469B-A7BA-01A7FEEC53E8}" srcId="{8D8D300C-7C41-44C8-9F88-03D2F5B48C38}" destId="{72042B18-16E5-4534-AF80-D9A5121C6FB9}" srcOrd="3" destOrd="0" parTransId="{94A91DC1-D887-4DB8-ADEE-155EB8E55032}" sibTransId="{F03C8AC6-7B04-4A45-A87C-E8E4E74507F1}"/>
    <dgm:cxn modelId="{BB7CAFFD-7686-464E-BEEB-95621ACA6FFA}" srcId="{72042B18-16E5-4534-AF80-D9A5121C6FB9}" destId="{02AC6843-4EF0-4041-8FF0-AE21D0292561}" srcOrd="8" destOrd="0" parTransId="{3207CBDE-9EEF-448E-9404-62C230010F1B}" sibTransId="{520DB12C-2837-46CA-9D0E-D3DA05CE61CD}"/>
    <dgm:cxn modelId="{5D443CDB-37A1-4903-93AE-C62F3F1B8BDC}" type="presOf" srcId="{0BB11489-03CE-40CC-AE97-B928496AAB8F}" destId="{B7F1259A-C49D-4FB8-9669-F608B0E52E9D}" srcOrd="0" destOrd="0" presId="urn:microsoft.com/office/officeart/2005/8/layout/lProcess2"/>
    <dgm:cxn modelId="{CAB6B845-2E34-49AB-A4B9-28A9815EE293}" type="presOf" srcId="{4B83A013-ECA9-4589-AEAA-D8A53D6F69D4}" destId="{D7EE7448-450E-47D2-BA41-FF3B67ECACDD}" srcOrd="0" destOrd="0" presId="urn:microsoft.com/office/officeart/2005/8/layout/lProcess2"/>
    <dgm:cxn modelId="{2B255C40-D8FC-4E08-BD68-CA47EA039887}" srcId="{73D90B8E-8E89-4C5E-B6B0-0497D12BB656}" destId="{E5227008-02B7-4F29-B1AB-08056E7DED71}" srcOrd="3" destOrd="0" parTransId="{D1EDB75E-C071-44AD-B86A-A0E96A8D5DBA}" sibTransId="{F7B0C501-DC1C-4126-9BF4-FB999B618424}"/>
    <dgm:cxn modelId="{BC53E461-94D8-479E-934E-CA25CCC9B911}" type="presOf" srcId="{17328D97-E122-45EF-A7AE-B8C6DB89E735}" destId="{55FFE1B7-2B55-4999-A795-D691D45F91A7}" srcOrd="0" destOrd="0" presId="urn:microsoft.com/office/officeart/2005/8/layout/lProcess2"/>
    <dgm:cxn modelId="{77954C23-6C40-4345-A5FC-E0B784A79409}" srcId="{005872A9-2026-417D-AE4B-43A66D01FB57}" destId="{AA6FE0D5-1B10-45F8-9360-CE0D53440C98}" srcOrd="2" destOrd="0" parTransId="{9E3639CE-E3CF-46DE-A292-15D87858C0D6}" sibTransId="{4789C67F-48B9-4B4A-8149-A2C6B2937678}"/>
    <dgm:cxn modelId="{A236473E-A568-4168-BD3B-98D2B02B7A57}" type="presOf" srcId="{AA6FE0D5-1B10-45F8-9360-CE0D53440C98}" destId="{3362C9CE-AB3F-4E94-9113-85E00DE4C6FA}" srcOrd="0" destOrd="0" presId="urn:microsoft.com/office/officeart/2005/8/layout/lProcess2"/>
    <dgm:cxn modelId="{D085D567-618F-4F21-A0DB-F9FB3F9BD198}" srcId="{3EBF85C8-10EB-4E2F-AC49-FA7F71110561}" destId="{E9906212-0968-47B5-BA41-236B70E0A336}" srcOrd="7" destOrd="0" parTransId="{DA6FA0F5-0DBF-428C-B18B-72CC639131D6}" sibTransId="{F11C7596-CE21-48F9-A611-C8E3E75EE049}"/>
    <dgm:cxn modelId="{F40DD79A-ABE8-47C8-AC7C-1126A7415E4A}" srcId="{72042B18-16E5-4534-AF80-D9A5121C6FB9}" destId="{BBEE9C77-676E-40A9-B5EA-1938332D82F5}" srcOrd="2" destOrd="0" parTransId="{34F0505D-6003-4C4C-A870-F0C0F508999A}" sibTransId="{E59167AC-31D8-4181-BEFB-2301C7D1B4A0}"/>
    <dgm:cxn modelId="{9EF6EE7E-1E26-46D0-A619-D7B6DEE13E48}" srcId="{73D90B8E-8E89-4C5E-B6B0-0497D12BB656}" destId="{A0B2F5AB-7D6F-4111-B848-008E27AEFBD3}" srcOrd="5" destOrd="0" parTransId="{0EF7F037-8635-4DF3-A371-70495E6A3D25}" sibTransId="{01A0A241-1981-4F47-B359-97C296D6B383}"/>
    <dgm:cxn modelId="{489BE102-A7C1-41B1-B9A2-EE428174678E}" type="presOf" srcId="{009F4483-8D69-46F9-96C3-89EC53414DF3}" destId="{2844C706-946E-4C20-9C33-4B5A15E07387}" srcOrd="0" destOrd="0" presId="urn:microsoft.com/office/officeart/2005/8/layout/lProcess2"/>
    <dgm:cxn modelId="{1C8FC568-61FB-409C-81E3-6AD287B88CC9}" srcId="{73D90B8E-8E89-4C5E-B6B0-0497D12BB656}" destId="{38152765-C6B5-4591-982C-554BF3650261}" srcOrd="0" destOrd="0" parTransId="{10BC7BCC-2385-44A3-902C-CB227F0D26C0}" sibTransId="{87E50757-9F7B-496B-9CA9-915FB82F5CA1}"/>
    <dgm:cxn modelId="{13A8396A-D07F-48D6-BE3D-24C49C409FB6}" srcId="{73D90B8E-8E89-4C5E-B6B0-0497D12BB656}" destId="{1B775694-01D4-4E69-A28C-FDB68A68413A}" srcOrd="1" destOrd="0" parTransId="{0916B397-F73B-4200-BFC7-8CA94B7E9039}" sibTransId="{1B7CA360-420A-47A4-AD8D-75C8CEEAD063}"/>
    <dgm:cxn modelId="{2C401BDC-2A58-43BD-AFF5-B56500855E44}" srcId="{72042B18-16E5-4534-AF80-D9A5121C6FB9}" destId="{F1BF3B73-A76C-4820-860B-B79F11A4ECB5}" srcOrd="7" destOrd="0" parTransId="{03EA6BC3-7AD2-49EB-838A-FBD779BF430F}" sibTransId="{32972E55-2552-44F4-BDFF-4375B083B4B0}"/>
    <dgm:cxn modelId="{A6566BFD-FBC7-4563-85DA-B88B873730A3}" type="presOf" srcId="{8D8D300C-7C41-44C8-9F88-03D2F5B48C38}" destId="{CB4BEFC3-FF88-4FA8-8957-041A4FE4779D}" srcOrd="0" destOrd="0" presId="urn:microsoft.com/office/officeart/2005/8/layout/lProcess2"/>
    <dgm:cxn modelId="{E0DF361C-5855-4B91-AB39-82A3FFAF1AF9}" srcId="{73D90B8E-8E89-4C5E-B6B0-0497D12BB656}" destId="{22531D3A-C83F-4C15-8354-99BDDBDB9815}" srcOrd="4" destOrd="0" parTransId="{375C5121-007D-4044-A609-C6539A597D0A}" sibTransId="{6C82050B-165B-4345-BC03-40518873CA05}"/>
    <dgm:cxn modelId="{C4C4D3E5-9CC2-48A0-8263-34724624331F}" type="presOf" srcId="{73D90B8E-8E89-4C5E-B6B0-0497D12BB656}" destId="{C748DBF8-424A-4961-B727-0849930F36AF}" srcOrd="0" destOrd="0" presId="urn:microsoft.com/office/officeart/2005/8/layout/lProcess2"/>
    <dgm:cxn modelId="{9F38B84F-417A-4A02-814B-0545E21C57F0}" type="presOf" srcId="{B1E8ECF9-3EBE-40A0-B535-59005CD17EB7}" destId="{E3030CC1-59F6-4B9F-968B-7629FD40C197}" srcOrd="0" destOrd="0" presId="urn:microsoft.com/office/officeart/2005/8/layout/lProcess2"/>
    <dgm:cxn modelId="{A5D875E3-9076-42E5-8651-EB8E1BD03BA6}" type="presOf" srcId="{1B775694-01D4-4E69-A28C-FDB68A68413A}" destId="{8E626CF6-561A-48F8-AC3F-4032148212F5}" srcOrd="0" destOrd="0" presId="urn:microsoft.com/office/officeart/2005/8/layout/lProcess2"/>
    <dgm:cxn modelId="{B9B5B47F-C402-4EA9-9007-44B95EA914D5}" type="presOf" srcId="{82FAF4B2-53D8-465F-9714-ACD18A3571D4}" destId="{6C1360FB-CFED-4EDE-A587-D4E0604842AC}" srcOrd="0" destOrd="0" presId="urn:microsoft.com/office/officeart/2005/8/layout/lProcess2"/>
    <dgm:cxn modelId="{2CC6AB58-3B51-4B3B-9C5D-EA0DCBF5CD2E}" srcId="{005872A9-2026-417D-AE4B-43A66D01FB57}" destId="{17328D97-E122-45EF-A7AE-B8C6DB89E735}" srcOrd="1" destOrd="0" parTransId="{6762FDE7-5BFC-48B4-9941-4BCB8E727BE7}" sibTransId="{743FE620-007E-4836-9A4A-4E678CA9DA90}"/>
    <dgm:cxn modelId="{D0B55DD5-315A-4D02-96DC-0FA804B798C8}" type="presOf" srcId="{8F94D7D2-6466-4CB9-A680-B427891278E4}" destId="{9397C9DE-4FC3-458E-ACD5-4BC43A58E17F}" srcOrd="0" destOrd="0" presId="urn:microsoft.com/office/officeart/2005/8/layout/lProcess2"/>
    <dgm:cxn modelId="{8FD90F89-24E9-40B1-8373-50B7847C4E1E}" type="presOf" srcId="{005872A9-2026-417D-AE4B-43A66D01FB57}" destId="{20A85503-9C9A-4CC1-8358-FE2B41286605}" srcOrd="0" destOrd="0" presId="urn:microsoft.com/office/officeart/2005/8/layout/lProcess2"/>
    <dgm:cxn modelId="{5DDB5A59-A8CF-48D3-ADBB-AE6A6B13B19B}" srcId="{3EBF85C8-10EB-4E2F-AC49-FA7F71110561}" destId="{18DFB6CB-3065-4CA2-867F-CD490421CF98}" srcOrd="4" destOrd="0" parTransId="{B9D18AED-090E-4372-8062-49BC2F90B805}" sibTransId="{B428D823-39C5-48E2-B0C2-75962DDFBA7B}"/>
    <dgm:cxn modelId="{CBC88967-938B-402C-92A5-8C3E84E42925}" srcId="{005872A9-2026-417D-AE4B-43A66D01FB57}" destId="{82FAF4B2-53D8-465F-9714-ACD18A3571D4}" srcOrd="6" destOrd="0" parTransId="{FCAF4127-429E-4F55-929F-7FCD6E981704}" sibTransId="{0131EBFA-F50D-41BD-A653-241669E43CFF}"/>
    <dgm:cxn modelId="{B0134817-8E1A-4B9D-AB42-AD991EE79FD2}" srcId="{005872A9-2026-417D-AE4B-43A66D01FB57}" destId="{DEA6B5A4-9F94-441D-A555-039922EB9473}" srcOrd="4" destOrd="0" parTransId="{A907F223-E667-47BB-ABF6-8BFB7626F58D}" sibTransId="{8D4599C3-F95C-4CF1-8860-3F9A6FAED29A}"/>
    <dgm:cxn modelId="{23BB3E96-EBBD-464B-8108-76B03275DF90}" srcId="{8D8D300C-7C41-44C8-9F88-03D2F5B48C38}" destId="{3EBF85C8-10EB-4E2F-AC49-FA7F71110561}" srcOrd="1" destOrd="0" parTransId="{98CEFA24-ED47-4C5F-A514-7F7D8E33F8C8}" sibTransId="{C97A7467-9F20-42A3-B819-35CA4C2C9C93}"/>
    <dgm:cxn modelId="{0E6077B9-B6C6-4B9A-8F88-073EE9974D67}" type="presOf" srcId="{73D90B8E-8E89-4C5E-B6B0-0497D12BB656}" destId="{6ABB38E2-25BE-4AE4-8AE0-5F82BE1FB8B1}" srcOrd="1" destOrd="0" presId="urn:microsoft.com/office/officeart/2005/8/layout/lProcess2"/>
    <dgm:cxn modelId="{59439D58-E5F6-4701-9E21-03C90C86F3BC}" type="presOf" srcId="{38152765-C6B5-4591-982C-554BF3650261}" destId="{85C4178D-E149-4163-BFDB-F6770CDA402E}" srcOrd="0" destOrd="0" presId="urn:microsoft.com/office/officeart/2005/8/layout/lProcess2"/>
    <dgm:cxn modelId="{952A77E0-4A54-446A-B829-3AED2B9BEA6A}" type="presOf" srcId="{E5227008-02B7-4F29-B1AB-08056E7DED71}" destId="{6F37FA9B-2356-4D15-B558-48186D3F4545}" srcOrd="0" destOrd="0" presId="urn:microsoft.com/office/officeart/2005/8/layout/lProcess2"/>
    <dgm:cxn modelId="{AF3D5464-0B47-4683-BD34-272614970485}" srcId="{72042B18-16E5-4534-AF80-D9A5121C6FB9}" destId="{B1E8ECF9-3EBE-40A0-B535-59005CD17EB7}" srcOrd="1" destOrd="0" parTransId="{6BF81A62-270A-477E-8069-CC8823BB1246}" sibTransId="{1CFA9008-41A6-4557-BA39-CF1679BFA686}"/>
    <dgm:cxn modelId="{40CABEFF-F997-4EC7-8456-13FE319F2504}" type="presOf" srcId="{60789569-01DA-440E-92D7-9682FBA06FB4}" destId="{C86C46F5-74CB-476B-9E37-62627E1FEF6B}" srcOrd="0" destOrd="0" presId="urn:microsoft.com/office/officeart/2005/8/layout/lProcess2"/>
    <dgm:cxn modelId="{28DDE7D4-B9D6-40C2-893E-FAD3662B4492}" type="presOf" srcId="{6E6EE2AF-B319-4AB6-ABC1-8DF98FB86F09}" destId="{450AE74C-85B9-4B4E-A186-F530A47D1078}" srcOrd="0" destOrd="0" presId="urn:microsoft.com/office/officeart/2005/8/layout/lProcess2"/>
    <dgm:cxn modelId="{B32937C5-DFAD-4BAD-BB02-A6F04207B150}" srcId="{72042B18-16E5-4534-AF80-D9A5121C6FB9}" destId="{6E6EE2AF-B319-4AB6-ABC1-8DF98FB86F09}" srcOrd="6" destOrd="0" parTransId="{74759329-8393-427A-9BA6-602543D2C4ED}" sibTransId="{488AFBAD-1FA4-43CD-A2FE-BD0FE5768996}"/>
    <dgm:cxn modelId="{CD974675-38FD-4C94-AE0F-B48B0A52CB94}" srcId="{72042B18-16E5-4534-AF80-D9A5121C6FB9}" destId="{35F67679-C740-4C6E-995C-2E4C6CE57032}" srcOrd="3" destOrd="0" parTransId="{39D74125-FC94-4BE5-ADFA-962489DCCD28}" sibTransId="{A1157821-68C7-494D-AFFF-EAFA566B8412}"/>
    <dgm:cxn modelId="{AB0FDD72-AEC5-4E7B-B928-4068080D7882}" type="presOf" srcId="{B47875E8-8178-4B12-82E0-AB06E966694D}" destId="{67BDC20A-0EE9-4B69-A390-36A60B301939}" srcOrd="0" destOrd="0" presId="urn:microsoft.com/office/officeart/2005/8/layout/lProcess2"/>
    <dgm:cxn modelId="{7EC1CD72-9EBD-4308-930D-F9F3FD85DDEE}" type="presOf" srcId="{35F67679-C740-4C6E-995C-2E4C6CE57032}" destId="{6FF19DE8-BBB0-4B4E-B4CF-BA9EF7CFB379}" srcOrd="0" destOrd="0" presId="urn:microsoft.com/office/officeart/2005/8/layout/lProcess2"/>
    <dgm:cxn modelId="{11D3C024-66F0-48DB-A0DF-5BD2E3DA29CD}" type="presOf" srcId="{005872A9-2026-417D-AE4B-43A66D01FB57}" destId="{B5A165D2-C428-4ADA-8052-A1B3AEDF749B}" srcOrd="1" destOrd="0" presId="urn:microsoft.com/office/officeart/2005/8/layout/lProcess2"/>
    <dgm:cxn modelId="{62E79FE5-0AFE-4B0C-A8F6-C0A764DAE309}" srcId="{3EBF85C8-10EB-4E2F-AC49-FA7F71110561}" destId="{278DC7D3-61F7-4309-890A-F4C40CD99D4D}" srcOrd="1" destOrd="0" parTransId="{84B6D830-8FD6-4142-91B1-5D6E38AFD43E}" sibTransId="{818BA73F-3FA5-4894-AE22-46B4AF3FDB7F}"/>
    <dgm:cxn modelId="{62554628-0486-4821-BF1F-3E02E59333D3}" srcId="{3EBF85C8-10EB-4E2F-AC49-FA7F71110561}" destId="{60789569-01DA-440E-92D7-9682FBA06FB4}" srcOrd="6" destOrd="0" parTransId="{B6B8085D-E631-4E02-BDBA-2F6C7ECEA49A}" sibTransId="{0791E5A9-63A5-4EE0-B4A3-3BED69C8D431}"/>
    <dgm:cxn modelId="{715D15F1-0AFA-4216-BEE9-4AE05E59A6FF}" type="presOf" srcId="{4E97B1B0-8289-4EB7-859C-4F4230A1369D}" destId="{10C396EE-2E36-4D4E-9015-15C96CC110B6}" srcOrd="0" destOrd="0" presId="urn:microsoft.com/office/officeart/2005/8/layout/lProcess2"/>
    <dgm:cxn modelId="{33908947-3FE0-442D-9D8C-2068A2B36871}" type="presOf" srcId="{FE7AC123-C7B3-47D4-AC39-5678D018D0FA}" destId="{CF7ABCF7-5B16-4551-B4E1-2FCA28156559}" srcOrd="0" destOrd="0" presId="urn:microsoft.com/office/officeart/2005/8/layout/lProcess2"/>
    <dgm:cxn modelId="{39665370-BDEE-4A1A-AE38-B86A1FCA3E47}" type="presOf" srcId="{278DC7D3-61F7-4309-890A-F4C40CD99D4D}" destId="{0087C85C-7576-4D89-AAC1-35B96E91E0E2}" srcOrd="0" destOrd="0" presId="urn:microsoft.com/office/officeart/2005/8/layout/lProcess2"/>
    <dgm:cxn modelId="{315264C5-B912-40AF-AA03-BDD6E5BC7AEE}" type="presOf" srcId="{EABB875D-EBCB-44BB-97C4-55E9B6D2F6E6}" destId="{ED721F9E-DAD0-448F-B7D2-4D5B7F9F5412}" srcOrd="0" destOrd="0" presId="urn:microsoft.com/office/officeart/2005/8/layout/lProcess2"/>
    <dgm:cxn modelId="{CCF0C2AD-BC26-4730-B06E-1C85853E8DE5}" type="presOf" srcId="{5479A801-3A97-480A-89E1-3E7C468B076C}" destId="{DA748581-8655-43CB-82B8-02A3202C3A8B}" srcOrd="0" destOrd="0" presId="urn:microsoft.com/office/officeart/2005/8/layout/lProcess2"/>
    <dgm:cxn modelId="{6086093E-C2FD-47BA-AED0-F8D3AAB60B00}" type="presOf" srcId="{F1BF3B73-A76C-4820-860B-B79F11A4ECB5}" destId="{B3806B1A-A57D-4721-8C9C-91EF5DCAC12B}" srcOrd="0" destOrd="0" presId="urn:microsoft.com/office/officeart/2005/8/layout/lProcess2"/>
    <dgm:cxn modelId="{3D418A71-D4FC-475E-B6FE-46FF30AD8B09}" type="presOf" srcId="{A05E2171-777D-4987-99D5-CB4B8D72D7CD}" destId="{19C053FD-74DF-4C82-9E0A-38DF4D7E85E2}" srcOrd="0" destOrd="0" presId="urn:microsoft.com/office/officeart/2005/8/layout/lProcess2"/>
    <dgm:cxn modelId="{C4A6BEE3-7455-4493-B743-04BA3B6C640A}" type="presOf" srcId="{BBEE9C77-676E-40A9-B5EA-1938332D82F5}" destId="{0D38E284-0902-4A98-BD41-BBCD828E1894}" srcOrd="0" destOrd="0" presId="urn:microsoft.com/office/officeart/2005/8/layout/lProcess2"/>
    <dgm:cxn modelId="{539094CA-D1B0-449F-8E0D-9CF2E547F88F}" srcId="{72042B18-16E5-4534-AF80-D9A5121C6FB9}" destId="{8F94D7D2-6466-4CB9-A680-B427891278E4}" srcOrd="5" destOrd="0" parTransId="{348257F3-DE90-4366-9231-7756D8995FE1}" sibTransId="{3586B261-09BC-447B-A808-7054FDC97F10}"/>
    <dgm:cxn modelId="{33C92327-89F3-40C1-AA70-C5753A2D2046}" type="presOf" srcId="{DEA6B5A4-9F94-441D-A555-039922EB9473}" destId="{661FAC7A-67B6-4A9F-9B6A-9AF6E1EAE63B}" srcOrd="0" destOrd="0" presId="urn:microsoft.com/office/officeart/2005/8/layout/lProcess2"/>
    <dgm:cxn modelId="{8DBB8708-6CC2-449B-B314-95007A691804}" type="presOf" srcId="{A0B2F5AB-7D6F-4111-B848-008E27AEFBD3}" destId="{6EA9D85B-0F26-445F-857C-CC30C3B6D5AC}" srcOrd="0" destOrd="0" presId="urn:microsoft.com/office/officeart/2005/8/layout/lProcess2"/>
    <dgm:cxn modelId="{16B3BFDD-F3E2-4191-AD79-82744EF30C02}" srcId="{73D90B8E-8E89-4C5E-B6B0-0497D12BB656}" destId="{5DEB9827-D286-4D97-AE94-8E82A2123286}" srcOrd="6" destOrd="0" parTransId="{28F7919F-E35C-4F61-827E-259E41DE18BC}" sibTransId="{793D5B3D-48B5-4275-A2A6-216C9C349CCB}"/>
    <dgm:cxn modelId="{D04C8EC3-6CF9-4B50-9C28-B765284D200A}" srcId="{3EBF85C8-10EB-4E2F-AC49-FA7F71110561}" destId="{935A9DC8-0768-42FF-A11A-E417276788B5}" srcOrd="0" destOrd="0" parTransId="{5E0C60D2-EF2C-4437-859A-3BDFB7E9562E}" sibTransId="{2D70C3B7-5366-4658-BD7D-F9EF1B2396C2}"/>
    <dgm:cxn modelId="{37509055-25F0-4A23-B2FB-EAED5D963686}" srcId="{8D8D300C-7C41-44C8-9F88-03D2F5B48C38}" destId="{005872A9-2026-417D-AE4B-43A66D01FB57}" srcOrd="2" destOrd="0" parTransId="{5C5A57F4-6E68-4A22-BFC2-1C4919DC38EE}" sibTransId="{E128F138-94F0-4509-BB46-15CD899AFB80}"/>
    <dgm:cxn modelId="{2ECE1F27-3B5F-4DB8-B791-36CBA034431E}" type="presOf" srcId="{3EBF85C8-10EB-4E2F-AC49-FA7F71110561}" destId="{9D538D54-2DC2-4D36-AA3E-8856E0886DC7}" srcOrd="1" destOrd="0" presId="urn:microsoft.com/office/officeart/2005/8/layout/lProcess2"/>
    <dgm:cxn modelId="{678E4B73-B718-491F-A53A-BEBFD0B0308C}" type="presOf" srcId="{5DEB9827-D286-4D97-AE94-8E82A2123286}" destId="{2CA9ABE7-26BE-4176-9CCB-E85A52F65EF9}" srcOrd="0" destOrd="0" presId="urn:microsoft.com/office/officeart/2005/8/layout/lProcess2"/>
    <dgm:cxn modelId="{C73743D1-5F23-491B-A5F6-0A4986EAABD9}" srcId="{73D90B8E-8E89-4C5E-B6B0-0497D12BB656}" destId="{EABB875D-EBCB-44BB-97C4-55E9B6D2F6E6}" srcOrd="7" destOrd="0" parTransId="{F672B1E9-EAA9-4EDF-8459-55C596988655}" sibTransId="{8DCD5DAA-B570-459D-AA98-9A2315F829C2}"/>
    <dgm:cxn modelId="{636B02C3-A301-4A55-9FD8-17ED4BD52CB5}" type="presOf" srcId="{6DF50D5F-74D3-4286-B52A-10579445DD06}" destId="{031B4C5A-20CC-44ED-BE76-94E5A6215D3B}" srcOrd="0" destOrd="0" presId="urn:microsoft.com/office/officeart/2005/8/layout/lProcess2"/>
    <dgm:cxn modelId="{1CFD415A-7FDD-403D-A9B7-499636C02326}" srcId="{005872A9-2026-417D-AE4B-43A66D01FB57}" destId="{6DF50D5F-74D3-4286-B52A-10579445DD06}" srcOrd="5" destOrd="0" parTransId="{99B60A26-63E4-4F7F-8C47-0879C4FF3B1C}" sibTransId="{AEC89D0E-C62E-4314-A9F9-51AFDFA4F93B}"/>
    <dgm:cxn modelId="{BF969B36-D472-4F06-8182-202A2962597D}" type="presOf" srcId="{22531D3A-C83F-4C15-8354-99BDDBDB9815}" destId="{970DB8BB-B0B1-405F-9CB7-F32F97630879}" srcOrd="0" destOrd="0" presId="urn:microsoft.com/office/officeart/2005/8/layout/lProcess2"/>
    <dgm:cxn modelId="{FB6B75A0-93FF-4A77-B04E-89436E530A66}" srcId="{005872A9-2026-417D-AE4B-43A66D01FB57}" destId="{F8658126-C740-4B42-BCE4-A185A5AAB601}" srcOrd="0" destOrd="0" parTransId="{C403D3B9-A6BB-4BA5-AEB6-56893F778E94}" sibTransId="{3FA89FB3-8476-4363-947D-EA0094157D1D}"/>
    <dgm:cxn modelId="{BA07B575-5D47-4A34-99B4-942575B267B2}" srcId="{73D90B8E-8E89-4C5E-B6B0-0497D12BB656}" destId="{4B83A013-ECA9-4589-AEAA-D8A53D6F69D4}" srcOrd="2" destOrd="0" parTransId="{08244587-4D04-4D72-B602-85BA00976FE8}" sibTransId="{8D13CCF3-25DF-4C08-BCCD-5B7EB9DBE403}"/>
    <dgm:cxn modelId="{82B91C6E-D9F8-47BC-A08F-601361835833}" srcId="{3EBF85C8-10EB-4E2F-AC49-FA7F71110561}" destId="{5479A801-3A97-480A-89E1-3E7C468B076C}" srcOrd="5" destOrd="0" parTransId="{55EE5C61-291D-452C-9E99-08EDDE65C09E}" sibTransId="{345E5A32-C79D-4A40-A07A-22A5EB322748}"/>
    <dgm:cxn modelId="{876B7D40-2806-4464-A709-321D0499415E}" srcId="{005872A9-2026-417D-AE4B-43A66D01FB57}" destId="{5729666D-97B2-4A0F-8B41-393A1202FDCA}" srcOrd="7" destOrd="0" parTransId="{B6B3D872-B720-403D-BE28-190C76BCF7A7}" sibTransId="{E0D20F68-7C0B-4CF8-9EEF-A116C9F22498}"/>
    <dgm:cxn modelId="{CFB2BFB8-C26C-4769-88E0-A01BF38C7E93}" type="presOf" srcId="{5729666D-97B2-4A0F-8B41-393A1202FDCA}" destId="{D152E666-D9D8-43A9-B278-673E25C2A4C3}" srcOrd="0" destOrd="0" presId="urn:microsoft.com/office/officeart/2005/8/layout/lProcess2"/>
    <dgm:cxn modelId="{35078BF0-8CD1-41BE-A6A2-FE6CB1DD111A}" srcId="{8D8D300C-7C41-44C8-9F88-03D2F5B48C38}" destId="{73D90B8E-8E89-4C5E-B6B0-0497D12BB656}" srcOrd="0" destOrd="0" parTransId="{1003C72E-BABB-443D-B569-5D67EAD520A6}" sibTransId="{232429A2-01F5-4533-A9FC-DF7AFD8F0702}"/>
    <dgm:cxn modelId="{B1A7278C-CB25-4665-9FE8-79B4A7B161B0}" type="presOf" srcId="{E9906212-0968-47B5-BA41-236B70E0A336}" destId="{929EA859-D56C-494A-B544-4BD6E1E19DD4}" srcOrd="0" destOrd="0" presId="urn:microsoft.com/office/officeart/2005/8/layout/lProcess2"/>
    <dgm:cxn modelId="{552BD10B-FE88-4D57-907F-C3B5C6B61ECA}" type="presOf" srcId="{3EBF85C8-10EB-4E2F-AC49-FA7F71110561}" destId="{7083ED85-6F12-4B5F-9F62-40A711ADBCB7}" srcOrd="0" destOrd="0" presId="urn:microsoft.com/office/officeart/2005/8/layout/lProcess2"/>
    <dgm:cxn modelId="{9EBBE3E9-510D-4756-AF92-ABA1249EE5CC}" srcId="{005872A9-2026-417D-AE4B-43A66D01FB57}" destId="{009F4483-8D69-46F9-96C3-89EC53414DF3}" srcOrd="3" destOrd="0" parTransId="{CFF86322-088E-4C11-847E-0B3B38A69514}" sibTransId="{A872FFA0-3DB0-4461-B6EC-333B47598B3D}"/>
    <dgm:cxn modelId="{7936A8CC-D888-4D1B-9302-45B2EA1ADB57}" srcId="{72042B18-16E5-4534-AF80-D9A5121C6FB9}" destId="{B47875E8-8178-4B12-82E0-AB06E966694D}" srcOrd="0" destOrd="0" parTransId="{2F7FB96A-9F72-42B1-8203-B3FCA8BFC0D8}" sibTransId="{FF4309CF-12B1-4E20-BA6F-9B9067092D23}"/>
    <dgm:cxn modelId="{F7FDBE92-7964-49FB-B448-D9CFED6D379B}" srcId="{73D90B8E-8E89-4C5E-B6B0-0497D12BB656}" destId="{0BB11489-03CE-40CC-AE97-B928496AAB8F}" srcOrd="8" destOrd="0" parTransId="{A625EDEF-391D-4F87-93A6-044CCB3EC2A5}" sibTransId="{A70D4FB7-77DC-4C39-BFBB-3E92040386A9}"/>
    <dgm:cxn modelId="{F30B2300-8BD2-4D10-9D2D-066D3D1F3B2F}" type="presOf" srcId="{02AC6843-4EF0-4041-8FF0-AE21D0292561}" destId="{21458619-4A2A-4E7E-9F1E-2661EDE4B5F6}" srcOrd="0" destOrd="0" presId="urn:microsoft.com/office/officeart/2005/8/layout/lProcess2"/>
    <dgm:cxn modelId="{A7162208-F657-418E-8331-4D9C0463E398}" srcId="{3EBF85C8-10EB-4E2F-AC49-FA7F71110561}" destId="{FE7AC123-C7B3-47D4-AC39-5678D018D0FA}" srcOrd="3" destOrd="0" parTransId="{C9B3A2A0-A6A7-4630-9CA7-77A0C3F902E8}" sibTransId="{2B14BA3D-F2D0-4B00-AE5D-602AB35DC41D}"/>
    <dgm:cxn modelId="{813E1AE3-B958-4265-A242-BAED2AB7AD38}" type="presParOf" srcId="{CB4BEFC3-FF88-4FA8-8957-041A4FE4779D}" destId="{9AB348EB-6749-4962-BDFC-93011879972C}" srcOrd="0" destOrd="0" presId="urn:microsoft.com/office/officeart/2005/8/layout/lProcess2"/>
    <dgm:cxn modelId="{50A6F499-0BD4-4038-B484-CEDB2A7A8DE6}" type="presParOf" srcId="{9AB348EB-6749-4962-BDFC-93011879972C}" destId="{C748DBF8-424A-4961-B727-0849930F36AF}" srcOrd="0" destOrd="0" presId="urn:microsoft.com/office/officeart/2005/8/layout/lProcess2"/>
    <dgm:cxn modelId="{A037B140-B0B5-4812-A47F-737884BA225B}" type="presParOf" srcId="{9AB348EB-6749-4962-BDFC-93011879972C}" destId="{6ABB38E2-25BE-4AE4-8AE0-5F82BE1FB8B1}" srcOrd="1" destOrd="0" presId="urn:microsoft.com/office/officeart/2005/8/layout/lProcess2"/>
    <dgm:cxn modelId="{BA30C4F7-0E48-41B5-AF39-B1097C466E9F}" type="presParOf" srcId="{9AB348EB-6749-4962-BDFC-93011879972C}" destId="{0EA1AAED-1B69-4D2C-90A5-B7BF9EB71477}" srcOrd="2" destOrd="0" presId="urn:microsoft.com/office/officeart/2005/8/layout/lProcess2"/>
    <dgm:cxn modelId="{72C62283-6042-4643-A52B-02660564AFF3}" type="presParOf" srcId="{0EA1AAED-1B69-4D2C-90A5-B7BF9EB71477}" destId="{8AADE251-8890-489C-A539-AC528110D36F}" srcOrd="0" destOrd="0" presId="urn:microsoft.com/office/officeart/2005/8/layout/lProcess2"/>
    <dgm:cxn modelId="{CF391EE2-0EC5-4F52-A6B1-41D22E574157}" type="presParOf" srcId="{8AADE251-8890-489C-A539-AC528110D36F}" destId="{85C4178D-E149-4163-BFDB-F6770CDA402E}" srcOrd="0" destOrd="0" presId="urn:microsoft.com/office/officeart/2005/8/layout/lProcess2"/>
    <dgm:cxn modelId="{AE73E048-3239-4E32-9355-B18FEF881047}" type="presParOf" srcId="{8AADE251-8890-489C-A539-AC528110D36F}" destId="{645AEA49-9DE6-4D8C-90A1-C6FF2640B9B3}" srcOrd="1" destOrd="0" presId="urn:microsoft.com/office/officeart/2005/8/layout/lProcess2"/>
    <dgm:cxn modelId="{1E92BDD0-2FFF-4839-8624-1ACC6C56A09E}" type="presParOf" srcId="{8AADE251-8890-489C-A539-AC528110D36F}" destId="{8E626CF6-561A-48F8-AC3F-4032148212F5}" srcOrd="2" destOrd="0" presId="urn:microsoft.com/office/officeart/2005/8/layout/lProcess2"/>
    <dgm:cxn modelId="{E8610476-3777-40E0-803D-66ADB56C2C42}" type="presParOf" srcId="{8AADE251-8890-489C-A539-AC528110D36F}" destId="{4C2F4354-9DA9-45A0-A5C6-1636C5331C91}" srcOrd="3" destOrd="0" presId="urn:microsoft.com/office/officeart/2005/8/layout/lProcess2"/>
    <dgm:cxn modelId="{03CC91D8-9061-4497-B880-01A4BE5186AE}" type="presParOf" srcId="{8AADE251-8890-489C-A539-AC528110D36F}" destId="{D7EE7448-450E-47D2-BA41-FF3B67ECACDD}" srcOrd="4" destOrd="0" presId="urn:microsoft.com/office/officeart/2005/8/layout/lProcess2"/>
    <dgm:cxn modelId="{225A5881-AE1F-48E9-9885-152D5A24FE57}" type="presParOf" srcId="{8AADE251-8890-489C-A539-AC528110D36F}" destId="{F71E3E5B-FB84-4609-86A6-6375CB2CDD95}" srcOrd="5" destOrd="0" presId="urn:microsoft.com/office/officeart/2005/8/layout/lProcess2"/>
    <dgm:cxn modelId="{63538B63-CE4C-4E0D-AC7E-99FB1AB4A39B}" type="presParOf" srcId="{8AADE251-8890-489C-A539-AC528110D36F}" destId="{6F37FA9B-2356-4D15-B558-48186D3F4545}" srcOrd="6" destOrd="0" presId="urn:microsoft.com/office/officeart/2005/8/layout/lProcess2"/>
    <dgm:cxn modelId="{5BC4AB4B-1B46-464D-8A7D-75BA24BD0067}" type="presParOf" srcId="{8AADE251-8890-489C-A539-AC528110D36F}" destId="{BACEBDEB-BD21-4B95-A7DB-13BA64CA0D87}" srcOrd="7" destOrd="0" presId="urn:microsoft.com/office/officeart/2005/8/layout/lProcess2"/>
    <dgm:cxn modelId="{F2561555-11FD-4D2B-8657-EAE6D479B423}" type="presParOf" srcId="{8AADE251-8890-489C-A539-AC528110D36F}" destId="{970DB8BB-B0B1-405F-9CB7-F32F97630879}" srcOrd="8" destOrd="0" presId="urn:microsoft.com/office/officeart/2005/8/layout/lProcess2"/>
    <dgm:cxn modelId="{EEEF72F6-2F22-430B-8E46-44BF95E322D7}" type="presParOf" srcId="{8AADE251-8890-489C-A539-AC528110D36F}" destId="{02BD752B-EC18-4039-946F-BC0962CDAF60}" srcOrd="9" destOrd="0" presId="urn:microsoft.com/office/officeart/2005/8/layout/lProcess2"/>
    <dgm:cxn modelId="{C1C539A1-B303-421D-AB84-B3277A371A00}" type="presParOf" srcId="{8AADE251-8890-489C-A539-AC528110D36F}" destId="{6EA9D85B-0F26-445F-857C-CC30C3B6D5AC}" srcOrd="10" destOrd="0" presId="urn:microsoft.com/office/officeart/2005/8/layout/lProcess2"/>
    <dgm:cxn modelId="{1A4C516E-3B42-4CD9-AA8E-FA78AA5B635B}" type="presParOf" srcId="{8AADE251-8890-489C-A539-AC528110D36F}" destId="{18E8F73A-8823-426D-B6B6-260FF322704B}" srcOrd="11" destOrd="0" presId="urn:microsoft.com/office/officeart/2005/8/layout/lProcess2"/>
    <dgm:cxn modelId="{0AD92BCC-3466-483B-90C3-7F624AF2652F}" type="presParOf" srcId="{8AADE251-8890-489C-A539-AC528110D36F}" destId="{2CA9ABE7-26BE-4176-9CCB-E85A52F65EF9}" srcOrd="12" destOrd="0" presId="urn:microsoft.com/office/officeart/2005/8/layout/lProcess2"/>
    <dgm:cxn modelId="{CCF175E6-E687-432B-984C-34023053D212}" type="presParOf" srcId="{8AADE251-8890-489C-A539-AC528110D36F}" destId="{DC72D0A0-FE4F-4894-B6D7-24288A718586}" srcOrd="13" destOrd="0" presId="urn:microsoft.com/office/officeart/2005/8/layout/lProcess2"/>
    <dgm:cxn modelId="{07416277-6665-458E-A5E6-46E668B6E410}" type="presParOf" srcId="{8AADE251-8890-489C-A539-AC528110D36F}" destId="{ED721F9E-DAD0-448F-B7D2-4D5B7F9F5412}" srcOrd="14" destOrd="0" presId="urn:microsoft.com/office/officeart/2005/8/layout/lProcess2"/>
    <dgm:cxn modelId="{44B24979-916B-462A-8E3D-223145B74C6A}" type="presParOf" srcId="{8AADE251-8890-489C-A539-AC528110D36F}" destId="{23425D0B-D4A9-410F-9C85-F0C90232AE67}" srcOrd="15" destOrd="0" presId="urn:microsoft.com/office/officeart/2005/8/layout/lProcess2"/>
    <dgm:cxn modelId="{1A0F21F4-17AB-4CC5-8BAB-E57B2E7FA3B0}" type="presParOf" srcId="{8AADE251-8890-489C-A539-AC528110D36F}" destId="{B7F1259A-C49D-4FB8-9669-F608B0E52E9D}" srcOrd="16" destOrd="0" presId="urn:microsoft.com/office/officeart/2005/8/layout/lProcess2"/>
    <dgm:cxn modelId="{C922638A-4107-4416-B2EC-C832DFEFE044}" type="presParOf" srcId="{CB4BEFC3-FF88-4FA8-8957-041A4FE4779D}" destId="{05909A04-977F-47B8-BDED-2CFB6D4BAC4B}" srcOrd="1" destOrd="0" presId="urn:microsoft.com/office/officeart/2005/8/layout/lProcess2"/>
    <dgm:cxn modelId="{8C88C365-64F4-47B6-A4AC-1AF6067963F4}" type="presParOf" srcId="{CB4BEFC3-FF88-4FA8-8957-041A4FE4779D}" destId="{9E6A45D9-0BBB-4BCE-8BD2-62737A4B6FAD}" srcOrd="2" destOrd="0" presId="urn:microsoft.com/office/officeart/2005/8/layout/lProcess2"/>
    <dgm:cxn modelId="{B9C19702-3CD0-4BB6-8C20-62FF7D8935C9}" type="presParOf" srcId="{9E6A45D9-0BBB-4BCE-8BD2-62737A4B6FAD}" destId="{7083ED85-6F12-4B5F-9F62-40A711ADBCB7}" srcOrd="0" destOrd="0" presId="urn:microsoft.com/office/officeart/2005/8/layout/lProcess2"/>
    <dgm:cxn modelId="{CE7A7B0E-DB9E-46AF-8823-C4992634A141}" type="presParOf" srcId="{9E6A45D9-0BBB-4BCE-8BD2-62737A4B6FAD}" destId="{9D538D54-2DC2-4D36-AA3E-8856E0886DC7}" srcOrd="1" destOrd="0" presId="urn:microsoft.com/office/officeart/2005/8/layout/lProcess2"/>
    <dgm:cxn modelId="{26A05B24-2ED3-408F-81AA-C4EE5E8DB16E}" type="presParOf" srcId="{9E6A45D9-0BBB-4BCE-8BD2-62737A4B6FAD}" destId="{47B2516E-8520-487D-BB66-BB695F416D64}" srcOrd="2" destOrd="0" presId="urn:microsoft.com/office/officeart/2005/8/layout/lProcess2"/>
    <dgm:cxn modelId="{13231C93-1C80-4FA9-8DA4-379EBE5562CD}" type="presParOf" srcId="{47B2516E-8520-487D-BB66-BB695F416D64}" destId="{D1992A02-DA1D-49E9-B122-AFD3306C6C40}" srcOrd="0" destOrd="0" presId="urn:microsoft.com/office/officeart/2005/8/layout/lProcess2"/>
    <dgm:cxn modelId="{8E856D89-3D19-400D-AA26-4473C7833E37}" type="presParOf" srcId="{D1992A02-DA1D-49E9-B122-AFD3306C6C40}" destId="{DD4D21A1-F3BE-4802-BB5B-CF807A059346}" srcOrd="0" destOrd="0" presId="urn:microsoft.com/office/officeart/2005/8/layout/lProcess2"/>
    <dgm:cxn modelId="{AB66CC4C-3C3E-4A4B-8DA5-3C198822CB0E}" type="presParOf" srcId="{D1992A02-DA1D-49E9-B122-AFD3306C6C40}" destId="{FF12F501-8C47-4595-AB90-ECC4ECD456AD}" srcOrd="1" destOrd="0" presId="urn:microsoft.com/office/officeart/2005/8/layout/lProcess2"/>
    <dgm:cxn modelId="{5FAC8661-8F78-4356-AFDA-81006C237238}" type="presParOf" srcId="{D1992A02-DA1D-49E9-B122-AFD3306C6C40}" destId="{0087C85C-7576-4D89-AAC1-35B96E91E0E2}" srcOrd="2" destOrd="0" presId="urn:microsoft.com/office/officeart/2005/8/layout/lProcess2"/>
    <dgm:cxn modelId="{35999CC4-FF6D-46D5-A7A1-849F2D1D8A58}" type="presParOf" srcId="{D1992A02-DA1D-49E9-B122-AFD3306C6C40}" destId="{C364A3EC-52FD-4572-B9E8-A337C95A038A}" srcOrd="3" destOrd="0" presId="urn:microsoft.com/office/officeart/2005/8/layout/lProcess2"/>
    <dgm:cxn modelId="{523CD2F8-ED38-45C1-8611-EF6D97B07D59}" type="presParOf" srcId="{D1992A02-DA1D-49E9-B122-AFD3306C6C40}" destId="{19C053FD-74DF-4C82-9E0A-38DF4D7E85E2}" srcOrd="4" destOrd="0" presId="urn:microsoft.com/office/officeart/2005/8/layout/lProcess2"/>
    <dgm:cxn modelId="{03B1DAFF-BBAB-40F4-A847-8BC919280C13}" type="presParOf" srcId="{D1992A02-DA1D-49E9-B122-AFD3306C6C40}" destId="{6E5FFF08-3DC4-44ED-8021-6AF8981CCA42}" srcOrd="5" destOrd="0" presId="urn:microsoft.com/office/officeart/2005/8/layout/lProcess2"/>
    <dgm:cxn modelId="{7487C80A-0AF8-4273-AED5-2C99F9871FD5}" type="presParOf" srcId="{D1992A02-DA1D-49E9-B122-AFD3306C6C40}" destId="{CF7ABCF7-5B16-4551-B4E1-2FCA28156559}" srcOrd="6" destOrd="0" presId="urn:microsoft.com/office/officeart/2005/8/layout/lProcess2"/>
    <dgm:cxn modelId="{0493ECD5-6531-46DC-A907-14987B3363CA}" type="presParOf" srcId="{D1992A02-DA1D-49E9-B122-AFD3306C6C40}" destId="{3875888D-8218-4DDB-99FE-5C556A26FAB8}" srcOrd="7" destOrd="0" presId="urn:microsoft.com/office/officeart/2005/8/layout/lProcess2"/>
    <dgm:cxn modelId="{F8C45E3D-E6FB-4008-9B45-A1A245A352B5}" type="presParOf" srcId="{D1992A02-DA1D-49E9-B122-AFD3306C6C40}" destId="{90B332A2-18E6-4920-B42D-9F8D1F929576}" srcOrd="8" destOrd="0" presId="urn:microsoft.com/office/officeart/2005/8/layout/lProcess2"/>
    <dgm:cxn modelId="{1A19711A-E889-4077-BE8E-1209EA09EF19}" type="presParOf" srcId="{D1992A02-DA1D-49E9-B122-AFD3306C6C40}" destId="{BA5E76FF-C843-43D1-9828-DDF8F21F7023}" srcOrd="9" destOrd="0" presId="urn:microsoft.com/office/officeart/2005/8/layout/lProcess2"/>
    <dgm:cxn modelId="{47A5EA81-5C32-4448-8F55-FF7B86485670}" type="presParOf" srcId="{D1992A02-DA1D-49E9-B122-AFD3306C6C40}" destId="{DA748581-8655-43CB-82B8-02A3202C3A8B}" srcOrd="10" destOrd="0" presId="urn:microsoft.com/office/officeart/2005/8/layout/lProcess2"/>
    <dgm:cxn modelId="{2C54E5C5-E3EF-49E3-B8F9-67353EA4695C}" type="presParOf" srcId="{D1992A02-DA1D-49E9-B122-AFD3306C6C40}" destId="{026852C1-D985-417B-A785-C12F232639D0}" srcOrd="11" destOrd="0" presId="urn:microsoft.com/office/officeart/2005/8/layout/lProcess2"/>
    <dgm:cxn modelId="{557B75CD-CE54-4AC7-AAF3-5E4003DAC2AC}" type="presParOf" srcId="{D1992A02-DA1D-49E9-B122-AFD3306C6C40}" destId="{C86C46F5-74CB-476B-9E37-62627E1FEF6B}" srcOrd="12" destOrd="0" presId="urn:microsoft.com/office/officeart/2005/8/layout/lProcess2"/>
    <dgm:cxn modelId="{13F01903-C361-43C3-A017-6D208B99EF28}" type="presParOf" srcId="{D1992A02-DA1D-49E9-B122-AFD3306C6C40}" destId="{A8DE0324-28B1-49CE-B607-F1548FF50294}" srcOrd="13" destOrd="0" presId="urn:microsoft.com/office/officeart/2005/8/layout/lProcess2"/>
    <dgm:cxn modelId="{8ACFCE7F-3064-4427-BA0E-2D9F424B28E4}" type="presParOf" srcId="{D1992A02-DA1D-49E9-B122-AFD3306C6C40}" destId="{929EA859-D56C-494A-B544-4BD6E1E19DD4}" srcOrd="14" destOrd="0" presId="urn:microsoft.com/office/officeart/2005/8/layout/lProcess2"/>
    <dgm:cxn modelId="{5437A188-D566-49ED-9477-11B156777730}" type="presParOf" srcId="{CB4BEFC3-FF88-4FA8-8957-041A4FE4779D}" destId="{8CCE54C0-AF88-4E34-9511-4F6719361F9A}" srcOrd="3" destOrd="0" presId="urn:microsoft.com/office/officeart/2005/8/layout/lProcess2"/>
    <dgm:cxn modelId="{02D2B9CB-E3F3-4AFE-84F7-59B733096C82}" type="presParOf" srcId="{CB4BEFC3-FF88-4FA8-8957-041A4FE4779D}" destId="{52AE0A06-79F2-401C-B1C7-8E2F9369117B}" srcOrd="4" destOrd="0" presId="urn:microsoft.com/office/officeart/2005/8/layout/lProcess2"/>
    <dgm:cxn modelId="{09EA3790-E3DC-4248-ACEF-C9B2C9281CA0}" type="presParOf" srcId="{52AE0A06-79F2-401C-B1C7-8E2F9369117B}" destId="{20A85503-9C9A-4CC1-8358-FE2B41286605}" srcOrd="0" destOrd="0" presId="urn:microsoft.com/office/officeart/2005/8/layout/lProcess2"/>
    <dgm:cxn modelId="{0C0E5B2F-E67E-46B3-95CE-928082E95689}" type="presParOf" srcId="{52AE0A06-79F2-401C-B1C7-8E2F9369117B}" destId="{B5A165D2-C428-4ADA-8052-A1B3AEDF749B}" srcOrd="1" destOrd="0" presId="urn:microsoft.com/office/officeart/2005/8/layout/lProcess2"/>
    <dgm:cxn modelId="{558E456C-4F5C-4C36-8997-4CF98ABE65DF}" type="presParOf" srcId="{52AE0A06-79F2-401C-B1C7-8E2F9369117B}" destId="{715FD09C-B3E8-4D87-B2A3-ABBCB8E76FEE}" srcOrd="2" destOrd="0" presId="urn:microsoft.com/office/officeart/2005/8/layout/lProcess2"/>
    <dgm:cxn modelId="{1D809F04-D91B-4B5D-960D-8771EE339C3F}" type="presParOf" srcId="{715FD09C-B3E8-4D87-B2A3-ABBCB8E76FEE}" destId="{3A2654C4-8704-4BDC-9E11-EB75FF25DD65}" srcOrd="0" destOrd="0" presId="urn:microsoft.com/office/officeart/2005/8/layout/lProcess2"/>
    <dgm:cxn modelId="{6AAB6CD9-3BE8-4BDC-8114-5CF442849A23}" type="presParOf" srcId="{3A2654C4-8704-4BDC-9E11-EB75FF25DD65}" destId="{28FD1157-DBE1-4AFC-B774-38F052308558}" srcOrd="0" destOrd="0" presId="urn:microsoft.com/office/officeart/2005/8/layout/lProcess2"/>
    <dgm:cxn modelId="{24B9F53D-9E03-4426-BF79-1130F0EDFFB7}" type="presParOf" srcId="{3A2654C4-8704-4BDC-9E11-EB75FF25DD65}" destId="{B184A6F9-949C-448D-8C76-FFC98BC4D196}" srcOrd="1" destOrd="0" presId="urn:microsoft.com/office/officeart/2005/8/layout/lProcess2"/>
    <dgm:cxn modelId="{369671BF-6A3F-458B-A7D0-D640476DE2DB}" type="presParOf" srcId="{3A2654C4-8704-4BDC-9E11-EB75FF25DD65}" destId="{55FFE1B7-2B55-4999-A795-D691D45F91A7}" srcOrd="2" destOrd="0" presId="urn:microsoft.com/office/officeart/2005/8/layout/lProcess2"/>
    <dgm:cxn modelId="{552D8B8E-9638-4807-A7E2-F516AAF035E9}" type="presParOf" srcId="{3A2654C4-8704-4BDC-9E11-EB75FF25DD65}" destId="{90ABF57D-22C1-4262-A224-2CB29186A4BA}" srcOrd="3" destOrd="0" presId="urn:microsoft.com/office/officeart/2005/8/layout/lProcess2"/>
    <dgm:cxn modelId="{3D6B1171-A3C5-45EC-BF89-2908A7FE2E7C}" type="presParOf" srcId="{3A2654C4-8704-4BDC-9E11-EB75FF25DD65}" destId="{3362C9CE-AB3F-4E94-9113-85E00DE4C6FA}" srcOrd="4" destOrd="0" presId="urn:microsoft.com/office/officeart/2005/8/layout/lProcess2"/>
    <dgm:cxn modelId="{AD015618-E4B3-45F0-BB00-CFA15A659520}" type="presParOf" srcId="{3A2654C4-8704-4BDC-9E11-EB75FF25DD65}" destId="{C6A3154E-B878-4B79-BF46-0557287BB51B}" srcOrd="5" destOrd="0" presId="urn:microsoft.com/office/officeart/2005/8/layout/lProcess2"/>
    <dgm:cxn modelId="{9F363683-64B1-4603-8E6D-786FC05F02A2}" type="presParOf" srcId="{3A2654C4-8704-4BDC-9E11-EB75FF25DD65}" destId="{2844C706-946E-4C20-9C33-4B5A15E07387}" srcOrd="6" destOrd="0" presId="urn:microsoft.com/office/officeart/2005/8/layout/lProcess2"/>
    <dgm:cxn modelId="{D570D8F2-E098-433E-BD85-9F9C23BFC7D4}" type="presParOf" srcId="{3A2654C4-8704-4BDC-9E11-EB75FF25DD65}" destId="{F6EECFAB-FBDC-4362-ABC5-BB878B2F0631}" srcOrd="7" destOrd="0" presId="urn:microsoft.com/office/officeart/2005/8/layout/lProcess2"/>
    <dgm:cxn modelId="{D07B48BD-756D-4C8A-8006-C115EC074183}" type="presParOf" srcId="{3A2654C4-8704-4BDC-9E11-EB75FF25DD65}" destId="{661FAC7A-67B6-4A9F-9B6A-9AF6E1EAE63B}" srcOrd="8" destOrd="0" presId="urn:microsoft.com/office/officeart/2005/8/layout/lProcess2"/>
    <dgm:cxn modelId="{0935580C-795D-4D07-B8ED-E87A1E2D35EA}" type="presParOf" srcId="{3A2654C4-8704-4BDC-9E11-EB75FF25DD65}" destId="{E28BFB47-AD5E-4756-8C68-5A42F43CBDEE}" srcOrd="9" destOrd="0" presId="urn:microsoft.com/office/officeart/2005/8/layout/lProcess2"/>
    <dgm:cxn modelId="{523CE109-902B-48B0-B54A-3B4399295559}" type="presParOf" srcId="{3A2654C4-8704-4BDC-9E11-EB75FF25DD65}" destId="{031B4C5A-20CC-44ED-BE76-94E5A6215D3B}" srcOrd="10" destOrd="0" presId="urn:microsoft.com/office/officeart/2005/8/layout/lProcess2"/>
    <dgm:cxn modelId="{BD32F94C-530D-4F0E-93F0-A4E489F60297}" type="presParOf" srcId="{3A2654C4-8704-4BDC-9E11-EB75FF25DD65}" destId="{BDC34EA9-4299-4E2A-8F0E-082537B58BF4}" srcOrd="11" destOrd="0" presId="urn:microsoft.com/office/officeart/2005/8/layout/lProcess2"/>
    <dgm:cxn modelId="{4563DCB4-2CEA-426B-8735-DC5B011312D3}" type="presParOf" srcId="{3A2654C4-8704-4BDC-9E11-EB75FF25DD65}" destId="{6C1360FB-CFED-4EDE-A587-D4E0604842AC}" srcOrd="12" destOrd="0" presId="urn:microsoft.com/office/officeart/2005/8/layout/lProcess2"/>
    <dgm:cxn modelId="{95C5D758-A0F1-47DC-9E5A-776A885D4512}" type="presParOf" srcId="{3A2654C4-8704-4BDC-9E11-EB75FF25DD65}" destId="{71A659A8-2E0C-4B11-914A-F758AB21F64A}" srcOrd="13" destOrd="0" presId="urn:microsoft.com/office/officeart/2005/8/layout/lProcess2"/>
    <dgm:cxn modelId="{D863EB46-4241-4B9E-9110-E0B2E3A2CE6F}" type="presParOf" srcId="{3A2654C4-8704-4BDC-9E11-EB75FF25DD65}" destId="{D152E666-D9D8-43A9-B278-673E25C2A4C3}" srcOrd="14" destOrd="0" presId="urn:microsoft.com/office/officeart/2005/8/layout/lProcess2"/>
    <dgm:cxn modelId="{9CF48E84-4766-46E3-A8CE-F12E23552394}" type="presParOf" srcId="{CB4BEFC3-FF88-4FA8-8957-041A4FE4779D}" destId="{EDBC260F-4DD6-4E51-BC8E-D07BF3197D61}" srcOrd="5" destOrd="0" presId="urn:microsoft.com/office/officeart/2005/8/layout/lProcess2"/>
    <dgm:cxn modelId="{01021D14-3B3C-4B1D-80E1-E545C4DA18D4}" type="presParOf" srcId="{CB4BEFC3-FF88-4FA8-8957-041A4FE4779D}" destId="{A0FDB2A3-8144-43EC-854B-4E4A38FDDE9E}" srcOrd="6" destOrd="0" presId="urn:microsoft.com/office/officeart/2005/8/layout/lProcess2"/>
    <dgm:cxn modelId="{067CF92D-24FE-40E2-8B4A-ABC8CC6ED4C6}" type="presParOf" srcId="{A0FDB2A3-8144-43EC-854B-4E4A38FDDE9E}" destId="{DCCE76D2-D55A-41B0-9270-9846A01C494F}" srcOrd="0" destOrd="0" presId="urn:microsoft.com/office/officeart/2005/8/layout/lProcess2"/>
    <dgm:cxn modelId="{FD63F166-CF8F-4ABF-B219-50406701986C}" type="presParOf" srcId="{A0FDB2A3-8144-43EC-854B-4E4A38FDDE9E}" destId="{97808465-01C2-43AE-A7E2-1D19740D7483}" srcOrd="1" destOrd="0" presId="urn:microsoft.com/office/officeart/2005/8/layout/lProcess2"/>
    <dgm:cxn modelId="{D2177C9E-F25D-4DFA-994C-8641563DC9D8}" type="presParOf" srcId="{A0FDB2A3-8144-43EC-854B-4E4A38FDDE9E}" destId="{7F328ADA-E292-46DF-BA09-F6ED3795F0FD}" srcOrd="2" destOrd="0" presId="urn:microsoft.com/office/officeart/2005/8/layout/lProcess2"/>
    <dgm:cxn modelId="{D11AE13F-1283-41FB-91D0-551598D4CC79}" type="presParOf" srcId="{7F328ADA-E292-46DF-BA09-F6ED3795F0FD}" destId="{6D7E4622-0E6E-4857-B2CD-745955F86EEC}" srcOrd="0" destOrd="0" presId="urn:microsoft.com/office/officeart/2005/8/layout/lProcess2"/>
    <dgm:cxn modelId="{F9DAAA85-CF35-4E29-ACA1-7804297331B9}" type="presParOf" srcId="{6D7E4622-0E6E-4857-B2CD-745955F86EEC}" destId="{67BDC20A-0EE9-4B69-A390-36A60B301939}" srcOrd="0" destOrd="0" presId="urn:microsoft.com/office/officeart/2005/8/layout/lProcess2"/>
    <dgm:cxn modelId="{3885794C-9DF4-4C0E-A731-938B58F1427C}" type="presParOf" srcId="{6D7E4622-0E6E-4857-B2CD-745955F86EEC}" destId="{1FC8E9D8-51C7-4090-AD8F-230AC631DAF7}" srcOrd="1" destOrd="0" presId="urn:microsoft.com/office/officeart/2005/8/layout/lProcess2"/>
    <dgm:cxn modelId="{8E8FA995-A0E9-484B-A52B-BE7DD7CD78AE}" type="presParOf" srcId="{6D7E4622-0E6E-4857-B2CD-745955F86EEC}" destId="{E3030CC1-59F6-4B9F-968B-7629FD40C197}" srcOrd="2" destOrd="0" presId="urn:microsoft.com/office/officeart/2005/8/layout/lProcess2"/>
    <dgm:cxn modelId="{5196CE1B-9515-4D70-9573-4AD646A633E8}" type="presParOf" srcId="{6D7E4622-0E6E-4857-B2CD-745955F86EEC}" destId="{E2CAEBCF-45B7-4D35-BE68-B1CAB96B0257}" srcOrd="3" destOrd="0" presId="urn:microsoft.com/office/officeart/2005/8/layout/lProcess2"/>
    <dgm:cxn modelId="{93C4182E-99CE-462F-8B6C-F72DE8DEC1A3}" type="presParOf" srcId="{6D7E4622-0E6E-4857-B2CD-745955F86EEC}" destId="{0D38E284-0902-4A98-BD41-BBCD828E1894}" srcOrd="4" destOrd="0" presId="urn:microsoft.com/office/officeart/2005/8/layout/lProcess2"/>
    <dgm:cxn modelId="{157CB61A-2A4C-43C5-9D4F-E5EB1812AB1F}" type="presParOf" srcId="{6D7E4622-0E6E-4857-B2CD-745955F86EEC}" destId="{7CF2D483-C940-4114-B3CB-3DF3ACC4BC3D}" srcOrd="5" destOrd="0" presId="urn:microsoft.com/office/officeart/2005/8/layout/lProcess2"/>
    <dgm:cxn modelId="{9AB06AD8-A260-4065-AF03-C8EAED7FD3BF}" type="presParOf" srcId="{6D7E4622-0E6E-4857-B2CD-745955F86EEC}" destId="{6FF19DE8-BBB0-4B4E-B4CF-BA9EF7CFB379}" srcOrd="6" destOrd="0" presId="urn:microsoft.com/office/officeart/2005/8/layout/lProcess2"/>
    <dgm:cxn modelId="{DE0446BE-322E-44E7-8C54-E3459DC6D689}" type="presParOf" srcId="{6D7E4622-0E6E-4857-B2CD-745955F86EEC}" destId="{BF10D393-2F82-4E38-B490-956A844715C0}" srcOrd="7" destOrd="0" presId="urn:microsoft.com/office/officeart/2005/8/layout/lProcess2"/>
    <dgm:cxn modelId="{1E7E5610-94D5-41D0-B0F0-7AE2B3AF0331}" type="presParOf" srcId="{6D7E4622-0E6E-4857-B2CD-745955F86EEC}" destId="{10C396EE-2E36-4D4E-9015-15C96CC110B6}" srcOrd="8" destOrd="0" presId="urn:microsoft.com/office/officeart/2005/8/layout/lProcess2"/>
    <dgm:cxn modelId="{88C0A3C6-EE70-46DD-9088-51A0311A2C13}" type="presParOf" srcId="{6D7E4622-0E6E-4857-B2CD-745955F86EEC}" destId="{1B8F9FAC-56F2-488D-9354-A24BA518F1EB}" srcOrd="9" destOrd="0" presId="urn:microsoft.com/office/officeart/2005/8/layout/lProcess2"/>
    <dgm:cxn modelId="{7803F7B2-98D4-4ED2-8158-7D54F928C10A}" type="presParOf" srcId="{6D7E4622-0E6E-4857-B2CD-745955F86EEC}" destId="{9397C9DE-4FC3-458E-ACD5-4BC43A58E17F}" srcOrd="10" destOrd="0" presId="urn:microsoft.com/office/officeart/2005/8/layout/lProcess2"/>
    <dgm:cxn modelId="{2BF11C16-21BD-42C5-964E-76BB8D55F9B8}" type="presParOf" srcId="{6D7E4622-0E6E-4857-B2CD-745955F86EEC}" destId="{1DAE95B4-2EB8-4B14-956E-DF3D57F9400C}" srcOrd="11" destOrd="0" presId="urn:microsoft.com/office/officeart/2005/8/layout/lProcess2"/>
    <dgm:cxn modelId="{10306AC7-46B6-413C-ACC9-510F6C212934}" type="presParOf" srcId="{6D7E4622-0E6E-4857-B2CD-745955F86EEC}" destId="{450AE74C-85B9-4B4E-A186-F530A47D1078}" srcOrd="12" destOrd="0" presId="urn:microsoft.com/office/officeart/2005/8/layout/lProcess2"/>
    <dgm:cxn modelId="{12EF362E-C6E2-4269-B720-F07CD71DF7BF}" type="presParOf" srcId="{6D7E4622-0E6E-4857-B2CD-745955F86EEC}" destId="{BD178CB3-4416-46A8-ADD9-C2C6EFACE2FA}" srcOrd="13" destOrd="0" presId="urn:microsoft.com/office/officeart/2005/8/layout/lProcess2"/>
    <dgm:cxn modelId="{3156A0D9-1781-4B2C-974D-5CAC9B086B68}" type="presParOf" srcId="{6D7E4622-0E6E-4857-B2CD-745955F86EEC}" destId="{B3806B1A-A57D-4721-8C9C-91EF5DCAC12B}" srcOrd="14" destOrd="0" presId="urn:microsoft.com/office/officeart/2005/8/layout/lProcess2"/>
    <dgm:cxn modelId="{F567C133-381D-4EA9-9B88-FA081F9A999D}" type="presParOf" srcId="{6D7E4622-0E6E-4857-B2CD-745955F86EEC}" destId="{F312FEF5-5146-4DE1-9F45-66774EB5D80C}" srcOrd="15" destOrd="0" presId="urn:microsoft.com/office/officeart/2005/8/layout/lProcess2"/>
    <dgm:cxn modelId="{609C6EB8-548C-41C4-BE2B-305DD78C3750}" type="presParOf" srcId="{6D7E4622-0E6E-4857-B2CD-745955F86EEC}" destId="{21458619-4A2A-4E7E-9F1E-2661EDE4B5F6}" srcOrd="1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3316"/>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1434" tIns="45717" rIns="91434" bIns="45717" rtlCol="0"/>
          <a:lstStyle>
            <a:lvl1pPr algn="r">
              <a:defRPr sz="1200"/>
            </a:lvl1pPr>
          </a:lstStyle>
          <a:p>
            <a:fld id="{C2B6D071-9448-4EA8-83F0-6C4B7B90581B}" type="datetimeFigureOut">
              <a:rPr kumimoji="1" lang="ja-JP" altLang="en-US" smtClean="0"/>
              <a:pPr/>
              <a:t>2016/3/2</a:t>
            </a:fld>
            <a:endParaRPr kumimoji="1" lang="ja-JP" altLang="en-US"/>
          </a:p>
        </p:txBody>
      </p:sp>
      <p:sp>
        <p:nvSpPr>
          <p:cNvPr id="4" name="スライド イメージ プレースホルダー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1434" tIns="45717" rIns="91434"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5"/>
            <a:ext cx="2918831" cy="493316"/>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1" cy="493316"/>
          </a:xfrm>
          <a:prstGeom prst="rect">
            <a:avLst/>
          </a:prstGeom>
        </p:spPr>
        <p:txBody>
          <a:bodyPr vert="horz" lIns="91434" tIns="45717" rIns="91434" bIns="45717" rtlCol="0" anchor="b"/>
          <a:lstStyle>
            <a:lvl1pPr algn="r">
              <a:defRPr sz="1200"/>
            </a:lvl1pPr>
          </a:lstStyle>
          <a:p>
            <a:fld id="{D5604DAA-47D7-4C7E-858C-03277B9E3B9C}" type="slidenum">
              <a:rPr kumimoji="1" lang="ja-JP" altLang="en-US" smtClean="0"/>
              <a:pPr/>
              <a:t>‹#›</a:t>
            </a:fld>
            <a:endParaRPr kumimoji="1" lang="ja-JP" altLang="en-US"/>
          </a:p>
        </p:txBody>
      </p:sp>
    </p:spTree>
    <p:extLst>
      <p:ext uri="{BB962C8B-B14F-4D97-AF65-F5344CB8AC3E}">
        <p14:creationId xmlns:p14="http://schemas.microsoft.com/office/powerpoint/2010/main" val="27789552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1</a:t>
            </a:fld>
            <a:endParaRPr kumimoji="1" lang="ja-JP" altLang="en-US"/>
          </a:p>
        </p:txBody>
      </p:sp>
    </p:spTree>
    <p:extLst>
      <p:ext uri="{BB962C8B-B14F-4D97-AF65-F5344CB8AC3E}">
        <p14:creationId xmlns:p14="http://schemas.microsoft.com/office/powerpoint/2010/main" val="2631341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smtClean="0">
                <a:latin typeface="+mn-ea"/>
                <a:ea typeface="+mn-ea"/>
              </a:rPr>
              <a:t>○障がいの状態の把握ですが、障がい種によらない個別性の高い特性を、子ども・保護者・教員・医療等関係機関から総合的に情報収集することが重要です。</a:t>
            </a:r>
            <a:endParaRPr kumimoji="1" lang="en-US" altLang="ja-JP" b="0" u="none" dirty="0" smtClean="0">
              <a:latin typeface="+mn-ea"/>
              <a:ea typeface="+mn-ea"/>
            </a:endParaRPr>
          </a:p>
          <a:p>
            <a:r>
              <a:rPr kumimoji="1" lang="ja-JP" altLang="en-US" b="0" u="none" dirty="0" smtClean="0">
                <a:latin typeface="+mn-ea"/>
                <a:ea typeface="+mn-ea"/>
              </a:rPr>
              <a:t>○ただし、関係機関から情報を求める場合は保護者の承諾が必要です。留意してください。</a:t>
            </a:r>
            <a:endParaRPr kumimoji="1" lang="en-US" altLang="ja-JP" b="0" u="none" dirty="0" smtClean="0">
              <a:latin typeface="+mn-ea"/>
              <a:ea typeface="+mn-ea"/>
            </a:endParaRPr>
          </a:p>
          <a:p>
            <a:r>
              <a:rPr kumimoji="1" lang="ja-JP" altLang="en-US" b="0" u="none" dirty="0" smtClean="0">
                <a:latin typeface="+mn-ea"/>
                <a:ea typeface="+mn-ea"/>
              </a:rPr>
              <a:t>○合理的配慮を検討するために必要な情報は次のものがあります。</a:t>
            </a:r>
            <a:endParaRPr kumimoji="1" lang="en-US" altLang="ja-JP" b="0" u="none" dirty="0" smtClean="0">
              <a:latin typeface="+mn-ea"/>
              <a:ea typeface="+mn-ea"/>
            </a:endParaRPr>
          </a:p>
          <a:p>
            <a:r>
              <a:rPr kumimoji="1" lang="ja-JP" altLang="en-US" b="0" u="none" dirty="0" smtClean="0">
                <a:latin typeface="+mn-ea"/>
                <a:ea typeface="+mn-ea"/>
              </a:rPr>
              <a:t>　・診断名だけではなく、診断に伴うその子の特性に関する所見。</a:t>
            </a:r>
            <a:endParaRPr kumimoji="1" lang="en-US" altLang="ja-JP" b="0" u="none" dirty="0" smtClean="0">
              <a:latin typeface="+mn-ea"/>
              <a:ea typeface="+mn-ea"/>
            </a:endParaRPr>
          </a:p>
          <a:p>
            <a:r>
              <a:rPr kumimoji="1" lang="ja-JP" altLang="en-US" b="0" u="none" dirty="0" smtClean="0">
                <a:latin typeface="+mn-ea"/>
                <a:ea typeface="+mn-ea"/>
              </a:rPr>
              <a:t>　・心理検査結果のＩＱなどの総合的な数字だけではなく、その検査から読み取れるその子の認知処理の特徴、記憶保持の特徴など様々な能力の特性。</a:t>
            </a:r>
            <a:endParaRPr kumimoji="1" lang="en-US" altLang="ja-JP" b="0" u="none" dirty="0" smtClean="0">
              <a:latin typeface="+mn-ea"/>
              <a:ea typeface="+mn-ea"/>
            </a:endParaRPr>
          </a:p>
          <a:p>
            <a:r>
              <a:rPr kumimoji="1" lang="ja-JP" altLang="en-US" b="0" u="none" dirty="0" smtClean="0">
                <a:latin typeface="+mn-ea"/>
                <a:ea typeface="+mn-ea"/>
              </a:rPr>
              <a:t>　・現在や過去に利用していた保健・福祉・医療サービスの頻度と内容とその窓口となる担当者</a:t>
            </a:r>
            <a:endParaRPr kumimoji="1" lang="en-US" altLang="ja-JP" b="0" u="none" dirty="0" smtClean="0">
              <a:latin typeface="+mn-ea"/>
              <a:ea typeface="+mn-ea"/>
            </a:endParaRPr>
          </a:p>
          <a:p>
            <a:r>
              <a:rPr kumimoji="1" lang="ja-JP" altLang="en-US" b="0" u="none" dirty="0" smtClean="0">
                <a:latin typeface="+mn-ea"/>
                <a:ea typeface="+mn-ea"/>
              </a:rPr>
              <a:t>　・出生後からの育ちの環境</a:t>
            </a:r>
            <a:endParaRPr kumimoji="1" lang="en-US" altLang="ja-JP" b="0" u="none" dirty="0" smtClean="0">
              <a:latin typeface="+mn-ea"/>
              <a:ea typeface="+mn-ea"/>
            </a:endParaRPr>
          </a:p>
          <a:p>
            <a:r>
              <a:rPr kumimoji="1" lang="ja-JP" altLang="en-US" b="0" u="none" dirty="0" smtClean="0">
                <a:latin typeface="+mn-ea"/>
                <a:ea typeface="+mn-ea"/>
              </a:rPr>
              <a:t>　・その子の好みや、得意なこと、苦手なこと</a:t>
            </a:r>
            <a:endParaRPr kumimoji="1" lang="en-US" altLang="ja-JP" b="0" u="none" dirty="0" smtClean="0">
              <a:latin typeface="+mn-ea"/>
              <a:ea typeface="+mn-ea"/>
            </a:endParaRPr>
          </a:p>
          <a:p>
            <a:r>
              <a:rPr kumimoji="1" lang="ja-JP" altLang="en-US" b="0" u="none" dirty="0" smtClean="0">
                <a:latin typeface="+mn-ea"/>
                <a:ea typeface="+mn-ea"/>
              </a:rPr>
              <a:t>　・各教科等の授業での参加・理解・習得の状況</a:t>
            </a:r>
            <a:endParaRPr kumimoji="1" lang="en-US" altLang="ja-JP" b="0" u="none" dirty="0" smtClean="0">
              <a:latin typeface="+mn-ea"/>
              <a:ea typeface="+mn-ea"/>
            </a:endParaRPr>
          </a:p>
          <a:p>
            <a:pPr defTabSz="914342">
              <a:defRPr/>
            </a:pPr>
            <a:r>
              <a:rPr kumimoji="1" lang="ja-JP" altLang="en-US" b="0" u="none" dirty="0" smtClean="0">
                <a:latin typeface="+mn-ea"/>
                <a:ea typeface="+mn-ea"/>
              </a:rPr>
              <a:t>○これらの情報を得るためには、日頃から各関係機関と信頼関係に基づいた顔の見える連携を行うことが求められます。</a:t>
            </a:r>
            <a:endParaRPr kumimoji="1" lang="en-US" altLang="ja-JP" b="0" u="none" dirty="0" smtClean="0">
              <a:latin typeface="+mn-ea"/>
              <a:ea typeface="+mn-ea"/>
            </a:endParaRPr>
          </a:p>
          <a:p>
            <a:endParaRPr kumimoji="1" lang="ja-JP" altLang="en-US" b="0" u="none" dirty="0"/>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10</a:t>
            </a:fld>
            <a:endParaRPr kumimoji="1" lang="ja-JP" altLang="en-US"/>
          </a:p>
        </p:txBody>
      </p:sp>
    </p:spTree>
    <p:extLst>
      <p:ext uri="{BB962C8B-B14F-4D97-AF65-F5344CB8AC3E}">
        <p14:creationId xmlns:p14="http://schemas.microsoft.com/office/powerpoint/2010/main" val="2926842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mn-ea"/>
                <a:ea typeface="+mn-ea"/>
              </a:rPr>
              <a:t>○では、「変更・調整が必要な場面の特定」「本人保護者の教育的ニーズの把握」</a:t>
            </a:r>
            <a:r>
              <a:rPr lang="ja-JP" altLang="en-US" sz="1200" u="none" dirty="0">
                <a:latin typeface="+mn-ea"/>
                <a:ea typeface="+mn-ea"/>
              </a:rPr>
              <a:t>「障がいの状態の把握」</a:t>
            </a:r>
            <a:r>
              <a:rPr lang="ja-JP" altLang="en-US" sz="1200" dirty="0">
                <a:latin typeface="+mn-ea"/>
                <a:ea typeface="+mn-ea"/>
              </a:rPr>
              <a:t>の具体例について説明します。</a:t>
            </a:r>
            <a:endParaRPr lang="en-US" altLang="ja-JP" sz="1200" dirty="0">
              <a:latin typeface="+mn-ea"/>
              <a:ea typeface="+mn-ea"/>
            </a:endParaRPr>
          </a:p>
          <a:p>
            <a:r>
              <a:rPr lang="ja-JP" altLang="en-US" sz="1200" dirty="0">
                <a:latin typeface="+mn-ea"/>
                <a:ea typeface="+mn-ea"/>
              </a:rPr>
              <a:t>○頻繁に教室を飛び出し、学習活動が確保できていない子どもに対して、恒常的な授業参加と公立高等学校や国立大学への進学という教育的ニーズがある例です。</a:t>
            </a:r>
            <a:endParaRPr lang="en-US" altLang="ja-JP" sz="1200" dirty="0">
              <a:latin typeface="+mn-ea"/>
              <a:ea typeface="+mn-ea"/>
            </a:endParaRPr>
          </a:p>
          <a:p>
            <a:r>
              <a:rPr lang="ja-JP" altLang="en-US" sz="1200" dirty="0">
                <a:latin typeface="+mn-ea"/>
                <a:ea typeface="+mn-ea"/>
              </a:rPr>
              <a:t>○この場合は、全てのカリキュラムを履修する必要性から、全教科の授業場面で合理的配慮が必要になります。進学先の入試科目や、子どもの得意分野の状況によっては、特定の教科に限定されることも考えられます。</a:t>
            </a:r>
            <a:endParaRPr lang="en-US" altLang="ja-JP" sz="1200" dirty="0">
              <a:latin typeface="+mn-ea"/>
              <a:ea typeface="+mn-ea"/>
            </a:endParaRPr>
          </a:p>
          <a:p>
            <a:r>
              <a:rPr lang="ja-JP" altLang="en-US" sz="1200" dirty="0">
                <a:latin typeface="+mn-ea"/>
                <a:ea typeface="+mn-ea"/>
              </a:rPr>
              <a:t>○これから、合理的配慮を考える上では、次の</a:t>
            </a:r>
            <a:r>
              <a:rPr lang="en-US" altLang="ja-JP" sz="1200" dirty="0">
                <a:latin typeface="+mn-ea"/>
                <a:ea typeface="+mn-ea"/>
              </a:rPr>
              <a:t>2</a:t>
            </a:r>
            <a:r>
              <a:rPr lang="ja-JP" altLang="en-US" sz="1200" dirty="0">
                <a:latin typeface="+mn-ea"/>
                <a:ea typeface="+mn-ea"/>
              </a:rPr>
              <a:t>点を考慮することが大事になります。</a:t>
            </a:r>
            <a:endParaRPr lang="en-US" altLang="ja-JP" sz="1200" dirty="0">
              <a:latin typeface="+mn-ea"/>
              <a:ea typeface="+mn-ea"/>
            </a:endParaRPr>
          </a:p>
          <a:p>
            <a:r>
              <a:rPr lang="ja-JP" altLang="en-US" sz="1200" dirty="0">
                <a:latin typeface="+mn-ea"/>
                <a:ea typeface="+mn-ea"/>
              </a:rPr>
              <a:t>○</a:t>
            </a:r>
            <a:r>
              <a:rPr lang="en-US" altLang="ja-JP" sz="1200" dirty="0">
                <a:latin typeface="+mn-ea"/>
                <a:ea typeface="+mn-ea"/>
              </a:rPr>
              <a:t>1</a:t>
            </a:r>
            <a:r>
              <a:rPr lang="ja-JP" altLang="en-US" sz="1200" dirty="0">
                <a:latin typeface="+mn-ea"/>
                <a:ea typeface="+mn-ea"/>
              </a:rPr>
              <a:t>点目は、心身機能の向上を求めては</a:t>
            </a:r>
            <a:r>
              <a:rPr lang="ja-JP" altLang="en-US" sz="1200" dirty="0" smtClean="0">
                <a:latin typeface="+mn-ea"/>
                <a:ea typeface="+mn-ea"/>
              </a:rPr>
              <a:t>いけない</a:t>
            </a:r>
            <a:r>
              <a:rPr lang="ja-JP" altLang="en-US" sz="1200" dirty="0" err="1" smtClean="0">
                <a:latin typeface="+mn-ea"/>
                <a:ea typeface="+mn-ea"/>
              </a:rPr>
              <a:t>障がい</a:t>
            </a:r>
            <a:r>
              <a:rPr lang="ja-JP" altLang="en-US" sz="1200" dirty="0" smtClean="0">
                <a:latin typeface="+mn-ea"/>
                <a:ea typeface="+mn-ea"/>
              </a:rPr>
              <a:t>特性（ＩＣＦの項目）を</a:t>
            </a:r>
            <a:r>
              <a:rPr lang="ja-JP" altLang="en-US" sz="1200" dirty="0">
                <a:latin typeface="+mn-ea"/>
                <a:ea typeface="+mn-ea"/>
              </a:rPr>
              <a:t>把握することです。</a:t>
            </a:r>
            <a:endParaRPr lang="en-US" altLang="ja-JP" sz="1200" dirty="0">
              <a:latin typeface="+mn-ea"/>
              <a:ea typeface="+mn-ea"/>
            </a:endParaRPr>
          </a:p>
          <a:p>
            <a:r>
              <a:rPr lang="ja-JP" altLang="en-US" sz="1200" dirty="0">
                <a:latin typeface="+mn-ea"/>
                <a:ea typeface="+mn-ea"/>
              </a:rPr>
              <a:t>○この子どもの場合、外的刺激に過度に反応する特性は、脳機能によるものですので改善は困難であり、そのための努力は本人の苦痛でしかないばかりか、効果が望めません。</a:t>
            </a:r>
            <a:endParaRPr lang="en-US" altLang="ja-JP" sz="1200" dirty="0">
              <a:latin typeface="+mn-ea"/>
              <a:ea typeface="+mn-ea"/>
            </a:endParaRPr>
          </a:p>
          <a:p>
            <a:r>
              <a:rPr lang="ja-JP" altLang="en-US" sz="1200" dirty="0">
                <a:latin typeface="+mn-ea"/>
                <a:ea typeface="+mn-ea"/>
              </a:rPr>
              <a:t>○外的刺激を我慢させることは止めて、外的刺激を遮断する合理的配慮を検討することになります。</a:t>
            </a:r>
            <a:endParaRPr lang="en-US" altLang="ja-JP" sz="1200" dirty="0">
              <a:latin typeface="+mn-ea"/>
              <a:ea typeface="+mn-ea"/>
            </a:endParaRPr>
          </a:p>
          <a:p>
            <a:r>
              <a:rPr lang="ja-JP" altLang="en-US" sz="1200" dirty="0">
                <a:latin typeface="+mn-ea"/>
                <a:ea typeface="+mn-ea"/>
              </a:rPr>
              <a:t>○</a:t>
            </a:r>
            <a:r>
              <a:rPr lang="en-US" altLang="ja-JP" sz="1200" dirty="0">
                <a:latin typeface="+mn-ea"/>
                <a:ea typeface="+mn-ea"/>
              </a:rPr>
              <a:t>2</a:t>
            </a:r>
            <a:r>
              <a:rPr lang="ja-JP" altLang="en-US" sz="1200" dirty="0">
                <a:latin typeface="+mn-ea"/>
                <a:ea typeface="+mn-ea"/>
              </a:rPr>
              <a:t>点目は、子どもの特性の内、活動と参加を促進する強みを把握することです。</a:t>
            </a:r>
            <a:endParaRPr lang="en-US" altLang="ja-JP" sz="1200" dirty="0">
              <a:latin typeface="+mn-ea"/>
              <a:ea typeface="+mn-ea"/>
            </a:endParaRPr>
          </a:p>
          <a:p>
            <a:r>
              <a:rPr lang="ja-JP" altLang="en-US" sz="1200" dirty="0">
                <a:latin typeface="+mn-ea"/>
                <a:ea typeface="+mn-ea"/>
              </a:rPr>
              <a:t>○書かれたことを流暢に正確に読みとる能力が秀でていることを生かした合理的配慮を検討することが効果的です。</a:t>
            </a:r>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11</a:t>
            </a:fld>
            <a:endParaRPr kumimoji="1" lang="ja-JP" altLang="en-US"/>
          </a:p>
        </p:txBody>
      </p:sp>
    </p:spTree>
    <p:extLst>
      <p:ext uri="{BB962C8B-B14F-4D97-AF65-F5344CB8AC3E}">
        <p14:creationId xmlns:p14="http://schemas.microsoft.com/office/powerpoint/2010/main" val="986524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300"/>
              </a:lnSpc>
            </a:pPr>
            <a:r>
              <a:rPr lang="ja-JP" altLang="en-US" sz="1200" b="0" u="none" dirty="0">
                <a:latin typeface="+mn-ea"/>
                <a:ea typeface="+mn-ea"/>
              </a:rPr>
              <a:t>○子どもの障がいの状況に関する把握、教育的ニーズの把握</a:t>
            </a:r>
            <a:r>
              <a:rPr lang="ja-JP" altLang="en-US" sz="1200" b="0" u="none" dirty="0" smtClean="0">
                <a:latin typeface="+mn-ea"/>
                <a:ea typeface="+mn-ea"/>
              </a:rPr>
              <a:t>、場面</a:t>
            </a:r>
            <a:r>
              <a:rPr lang="ja-JP" altLang="en-US" sz="1200" b="0" u="none" dirty="0">
                <a:latin typeface="+mn-ea"/>
                <a:ea typeface="+mn-ea"/>
              </a:rPr>
              <a:t>特定ができると、具体的な合理的配慮を検討しやすくなります。</a:t>
            </a:r>
            <a:endParaRPr lang="en-US" altLang="ja-JP" sz="1200" b="0" u="none" dirty="0">
              <a:latin typeface="+mn-ea"/>
              <a:ea typeface="+mn-ea"/>
            </a:endParaRPr>
          </a:p>
          <a:p>
            <a:pPr>
              <a:lnSpc>
                <a:spcPts val="1300"/>
              </a:lnSpc>
            </a:pPr>
            <a:r>
              <a:rPr lang="ja-JP" altLang="en-US" sz="1200" b="0" u="none" dirty="0">
                <a:latin typeface="+mn-ea"/>
                <a:ea typeface="+mn-ea"/>
              </a:rPr>
              <a:t>○合理的配慮の項目、</a:t>
            </a:r>
            <a:r>
              <a:rPr lang="en-US" altLang="ja-JP" sz="1200" b="0" u="none" dirty="0">
                <a:latin typeface="+mn-ea"/>
                <a:ea typeface="+mn-ea"/>
              </a:rPr>
              <a:t>3</a:t>
            </a:r>
            <a:r>
              <a:rPr lang="ja-JP" altLang="en-US" sz="1200" b="0" u="none" dirty="0">
                <a:latin typeface="+mn-ea"/>
                <a:ea typeface="+mn-ea"/>
              </a:rPr>
              <a:t>観点</a:t>
            </a:r>
            <a:r>
              <a:rPr lang="en-US" altLang="ja-JP" sz="1200" b="0" u="none" dirty="0">
                <a:latin typeface="+mn-ea"/>
                <a:ea typeface="+mn-ea"/>
              </a:rPr>
              <a:t>11</a:t>
            </a:r>
            <a:r>
              <a:rPr lang="ja-JP" altLang="en-US" sz="1200" b="0" u="none" dirty="0">
                <a:latin typeface="+mn-ea"/>
                <a:ea typeface="+mn-ea"/>
              </a:rPr>
              <a:t>項目全ての項目について合理的配慮を提供する必要はありませんが、この</a:t>
            </a:r>
            <a:r>
              <a:rPr lang="en-US" altLang="ja-JP" sz="1200" b="0" u="none" dirty="0">
                <a:latin typeface="+mn-ea"/>
                <a:ea typeface="+mn-ea"/>
              </a:rPr>
              <a:t>11</a:t>
            </a:r>
            <a:r>
              <a:rPr lang="ja-JP" altLang="en-US" sz="1200" b="0" u="none" dirty="0">
                <a:latin typeface="+mn-ea"/>
                <a:ea typeface="+mn-ea"/>
              </a:rPr>
              <a:t>項目の視点から合理的配慮を考えると　幅広い視点から検討することができます。</a:t>
            </a:r>
            <a:endParaRPr lang="en-US" altLang="ja-JP" sz="1200" b="0" u="none" dirty="0">
              <a:latin typeface="+mn-ea"/>
              <a:ea typeface="+mn-ea"/>
            </a:endParaRPr>
          </a:p>
          <a:p>
            <a:pPr>
              <a:lnSpc>
                <a:spcPts val="1300"/>
              </a:lnSpc>
            </a:pPr>
            <a:r>
              <a:rPr lang="ja-JP" altLang="en-US" sz="1200" b="0" u="none" dirty="0">
                <a:latin typeface="+mn-ea"/>
                <a:ea typeface="+mn-ea"/>
              </a:rPr>
              <a:t>○文科省のＨＰに公開されているものを、Ｅｘｃｅｌにコピーした資料もこのＨＰに公開していますのでご活用ください。</a:t>
            </a:r>
            <a:endParaRPr lang="en-US" altLang="ja-JP" sz="1200" b="0" u="none" dirty="0">
              <a:latin typeface="+mn-ea"/>
              <a:ea typeface="+mn-ea"/>
            </a:endParaRPr>
          </a:p>
          <a:p>
            <a:pPr>
              <a:lnSpc>
                <a:spcPts val="1300"/>
              </a:lnSpc>
            </a:pPr>
            <a:r>
              <a:rPr lang="ja-JP" altLang="en-US" sz="1200" b="0" u="none" dirty="0">
                <a:latin typeface="+mn-ea"/>
                <a:ea typeface="+mn-ea"/>
              </a:rPr>
              <a:t>○この子どもの場合は</a:t>
            </a:r>
            <a:r>
              <a:rPr lang="ja-JP" altLang="en-US" sz="1200" b="0" u="none" dirty="0" smtClean="0">
                <a:latin typeface="+mn-ea"/>
                <a:ea typeface="+mn-ea"/>
              </a:rPr>
              <a:t>、観点</a:t>
            </a:r>
            <a:r>
              <a:rPr lang="ja-JP" altLang="en-US" sz="1200" b="0" u="none" dirty="0">
                <a:latin typeface="+mn-ea"/>
                <a:ea typeface="+mn-ea"/>
              </a:rPr>
              <a:t>３－１「校内環境のバリアフリー化」という観点</a:t>
            </a:r>
            <a:r>
              <a:rPr lang="ja-JP" altLang="en-US" sz="1200" b="0" u="none" dirty="0" smtClean="0">
                <a:latin typeface="+mn-ea"/>
                <a:ea typeface="+mn-ea"/>
              </a:rPr>
              <a:t>より「</a:t>
            </a:r>
            <a:r>
              <a:rPr lang="ja-JP" altLang="en-US" sz="1200" b="0" u="none" dirty="0">
                <a:latin typeface="+mn-ea"/>
                <a:ea typeface="+mn-ea"/>
              </a:rPr>
              <a:t>気になるものが見えないような工夫」をすること、</a:t>
            </a:r>
            <a:endParaRPr lang="en-US" altLang="ja-JP" sz="1200" b="0" u="none" dirty="0">
              <a:latin typeface="+mn-ea"/>
              <a:ea typeface="+mn-ea"/>
            </a:endParaRPr>
          </a:p>
          <a:p>
            <a:pPr>
              <a:lnSpc>
                <a:spcPts val="1300"/>
              </a:lnSpc>
            </a:pPr>
            <a:r>
              <a:rPr lang="ja-JP" altLang="en-US" sz="1200" b="0" u="none" dirty="0">
                <a:latin typeface="+mn-ea"/>
                <a:ea typeface="+mn-ea"/>
              </a:rPr>
              <a:t>○観点１－２－１「情報及び教材の配慮」という観点</a:t>
            </a:r>
            <a:r>
              <a:rPr lang="ja-JP" altLang="en-US" sz="1200" b="0" u="none" dirty="0" smtClean="0">
                <a:latin typeface="+mn-ea"/>
                <a:ea typeface="+mn-ea"/>
              </a:rPr>
              <a:t>から</a:t>
            </a:r>
            <a:r>
              <a:rPr lang="en-US" altLang="ja-JP" sz="1200" b="0" u="none" dirty="0" smtClean="0">
                <a:latin typeface="+mn-ea"/>
                <a:ea typeface="+mn-ea"/>
              </a:rPr>
              <a:t>『</a:t>
            </a:r>
            <a:r>
              <a:rPr lang="ja-JP" altLang="en-US" sz="1200" b="0" u="none" dirty="0">
                <a:latin typeface="+mn-ea"/>
                <a:ea typeface="+mn-ea"/>
              </a:rPr>
              <a:t>指示は図や文字で示し、余計な言葉をかけない工夫</a:t>
            </a:r>
            <a:r>
              <a:rPr lang="en-US" altLang="ja-JP" sz="1200" b="0" u="none" dirty="0">
                <a:latin typeface="+mn-ea"/>
                <a:ea typeface="+mn-ea"/>
              </a:rPr>
              <a:t>』</a:t>
            </a:r>
            <a:r>
              <a:rPr lang="ja-JP" altLang="en-US" sz="1200" b="0" u="none" dirty="0">
                <a:latin typeface="+mn-ea"/>
                <a:ea typeface="+mn-ea"/>
              </a:rPr>
              <a:t>をするというよう</a:t>
            </a:r>
            <a:r>
              <a:rPr lang="ja-JP" altLang="en-US" sz="1200" b="0" u="none" dirty="0" smtClean="0">
                <a:latin typeface="+mn-ea"/>
                <a:ea typeface="+mn-ea"/>
              </a:rPr>
              <a:t>な合理的</a:t>
            </a:r>
            <a:r>
              <a:rPr lang="ja-JP" altLang="en-US" sz="1200" b="0" u="none" dirty="0">
                <a:latin typeface="+mn-ea"/>
                <a:ea typeface="+mn-ea"/>
              </a:rPr>
              <a:t>配慮が考えられます。</a:t>
            </a:r>
            <a:endParaRPr lang="en-US" altLang="ja-JP" sz="1200" b="0" u="none" dirty="0">
              <a:latin typeface="+mn-ea"/>
              <a:ea typeface="+mn-ea"/>
            </a:endParaRPr>
          </a:p>
          <a:p>
            <a:pPr>
              <a:lnSpc>
                <a:spcPts val="1300"/>
              </a:lnSpc>
            </a:pPr>
            <a:r>
              <a:rPr lang="ja-JP" altLang="en-US" sz="1200" b="0" u="none" dirty="0">
                <a:latin typeface="+mn-ea"/>
                <a:ea typeface="+mn-ea"/>
              </a:rPr>
              <a:t>○あとは、学校の基礎的環境整備の状況を確認し、過度な負担でない範囲で合理的配慮の提供内容を具体的に考えていきます。</a:t>
            </a:r>
          </a:p>
        </p:txBody>
      </p:sp>
      <p:sp>
        <p:nvSpPr>
          <p:cNvPr id="4" name="スライド番号プレースホルダー 3"/>
          <p:cNvSpPr>
            <a:spLocks noGrp="1"/>
          </p:cNvSpPr>
          <p:nvPr>
            <p:ph type="sldNum" sz="quarter" idx="10"/>
          </p:nvPr>
        </p:nvSpPr>
        <p:spPr/>
        <p:txBody>
          <a:bodyPr/>
          <a:lstStyle/>
          <a:p>
            <a:fld id="{64C19B35-E682-418F-A3F4-FDB846825472}" type="slidenum">
              <a:rPr lang="en-US" altLang="ja-JP" smtClean="0"/>
              <a:pPr/>
              <a:t>12</a:t>
            </a:fld>
            <a:endParaRPr lang="en-US" altLang="ja-JP"/>
          </a:p>
        </p:txBody>
      </p:sp>
    </p:spTree>
    <p:extLst>
      <p:ext uri="{BB962C8B-B14F-4D97-AF65-F5344CB8AC3E}">
        <p14:creationId xmlns:p14="http://schemas.microsoft.com/office/powerpoint/2010/main" val="2680849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smtClean="0"/>
              <a:t>○ここで、中教審答申で示された、基礎的環境整備を確認します。</a:t>
            </a:r>
            <a:endParaRPr kumimoji="1" lang="en-US" altLang="ja-JP" b="0" u="none" dirty="0" smtClean="0"/>
          </a:p>
          <a:p>
            <a:r>
              <a:rPr kumimoji="1" lang="ja-JP" altLang="en-US" b="0" u="none" dirty="0" smtClean="0"/>
              <a:t>○設置者や学校に応じて異なるため、同様な特性のある子どもでも、合理的配慮の内容が異なることも考えられます。</a:t>
            </a:r>
            <a:endParaRPr kumimoji="1" lang="en-US" altLang="ja-JP" b="0" u="none" dirty="0" smtClean="0"/>
          </a:p>
          <a:p>
            <a:r>
              <a:rPr kumimoji="1" lang="ja-JP" altLang="en-US" b="0" u="none" dirty="0" smtClean="0"/>
              <a:t>○ただし、設置者や学校は、合理的配慮の対象が多数にわたる場合や、長期にわたる場合は基礎的環境整備の向上が効率的である事が、内閣府の「基本方針」に示されています。</a:t>
            </a:r>
            <a:endParaRPr kumimoji="1" lang="en-US" altLang="ja-JP" b="0" u="none" dirty="0" smtClean="0"/>
          </a:p>
          <a:p>
            <a:r>
              <a:rPr kumimoji="1" lang="ja-JP" altLang="en-US" b="0" u="none" dirty="0" smtClean="0"/>
              <a:t>○また、②専門性のある指導体制の確保のためには、特別支援教育に関する知識等に関する研修を実施する、受講することが求められます。</a:t>
            </a:r>
            <a:endParaRPr kumimoji="1" lang="ja-JP" altLang="en-US" b="0" u="none" dirty="0"/>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13</a:t>
            </a:fld>
            <a:endParaRPr kumimoji="1" lang="ja-JP" altLang="en-US"/>
          </a:p>
        </p:txBody>
      </p:sp>
    </p:spTree>
    <p:extLst>
      <p:ext uri="{BB962C8B-B14F-4D97-AF65-F5344CB8AC3E}">
        <p14:creationId xmlns:p14="http://schemas.microsoft.com/office/powerpoint/2010/main" val="4105564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300"/>
              </a:lnSpc>
            </a:pPr>
            <a:r>
              <a:rPr lang="ja-JP" altLang="en-US" b="0" u="none" dirty="0">
                <a:latin typeface="+mn-ea"/>
                <a:ea typeface="+mn-ea"/>
              </a:rPr>
              <a:t>○「学びの深まり」とは、インクルーシブ教育システムの理念で</a:t>
            </a:r>
            <a:r>
              <a:rPr lang="ja-JP" altLang="en-US" b="0" u="none" dirty="0" smtClean="0">
                <a:latin typeface="+mn-ea"/>
                <a:ea typeface="+mn-ea"/>
              </a:rPr>
              <a:t>ある「</a:t>
            </a:r>
            <a:r>
              <a:rPr lang="ja-JP" altLang="en-US" b="0" u="none" dirty="0">
                <a:solidFill>
                  <a:srgbClr val="000000"/>
                </a:solidFill>
                <a:latin typeface="+mn-ea"/>
                <a:ea typeface="+mn-ea"/>
              </a:rPr>
              <a:t>それぞれの子どもが、授業内容が分かり</a:t>
            </a:r>
            <a:r>
              <a:rPr lang="ja-JP" altLang="en-US" b="0" u="none" dirty="0" smtClean="0">
                <a:solidFill>
                  <a:srgbClr val="000000"/>
                </a:solidFill>
                <a:latin typeface="+mn-ea"/>
                <a:ea typeface="+mn-ea"/>
              </a:rPr>
              <a:t>、学習</a:t>
            </a:r>
            <a:r>
              <a:rPr lang="ja-JP" altLang="en-US" b="0" u="none" dirty="0">
                <a:solidFill>
                  <a:srgbClr val="000000"/>
                </a:solidFill>
                <a:latin typeface="+mn-ea"/>
                <a:ea typeface="+mn-ea"/>
              </a:rPr>
              <a:t>活動に参加している実感・達成感を持ちながら、充実した時間を過ごしつつ、生きる力を身につけていけるかどうか</a:t>
            </a:r>
            <a:r>
              <a:rPr lang="ja-JP" altLang="en-US" b="0" u="none" dirty="0" smtClean="0">
                <a:solidFill>
                  <a:srgbClr val="000000"/>
                </a:solidFill>
                <a:latin typeface="+mn-ea"/>
                <a:ea typeface="+mn-ea"/>
              </a:rPr>
              <a:t>、これ</a:t>
            </a:r>
            <a:r>
              <a:rPr lang="ja-JP" altLang="en-US" b="0" u="none" dirty="0">
                <a:solidFill>
                  <a:srgbClr val="000000"/>
                </a:solidFill>
                <a:latin typeface="+mn-ea"/>
                <a:ea typeface="+mn-ea"/>
              </a:rPr>
              <a:t>が最も本質的な視点である。」ことを意味しています。つまり、合理的配慮の提供によって子ども達の学びが今以上に深まることを本人・保護者に説明し、合意を得ていくことになります。</a:t>
            </a:r>
            <a:endParaRPr lang="en-US" altLang="ja-JP" b="0" u="none" dirty="0">
              <a:solidFill>
                <a:srgbClr val="000000"/>
              </a:solidFill>
              <a:latin typeface="+mn-ea"/>
              <a:ea typeface="+mn-ea"/>
            </a:endParaRPr>
          </a:p>
          <a:p>
            <a:pPr>
              <a:lnSpc>
                <a:spcPts val="1300"/>
              </a:lnSpc>
            </a:pPr>
            <a:r>
              <a:rPr lang="ja-JP" altLang="en-US" b="0" u="none" dirty="0">
                <a:solidFill>
                  <a:srgbClr val="000000"/>
                </a:solidFill>
                <a:latin typeface="+mn-ea"/>
                <a:ea typeface="+mn-ea"/>
              </a:rPr>
              <a:t>○合意形成された合理的配慮</a:t>
            </a:r>
            <a:r>
              <a:rPr lang="ja-JP" altLang="en-US" b="0" u="none" dirty="0" smtClean="0">
                <a:solidFill>
                  <a:srgbClr val="000000"/>
                </a:solidFill>
                <a:latin typeface="+mn-ea"/>
                <a:ea typeface="+mn-ea"/>
              </a:rPr>
              <a:t>は「</a:t>
            </a:r>
            <a:r>
              <a:rPr lang="ja-JP" altLang="en-US" b="0" u="none" dirty="0">
                <a:solidFill>
                  <a:srgbClr val="000000"/>
                </a:solidFill>
                <a:latin typeface="+mn-ea"/>
                <a:ea typeface="+mn-ea"/>
              </a:rPr>
              <a:t>個別の教育支援計画」に将来的に目指す姿とともに記載され、今できる配慮は「個別の指導計画」に記載することで、　継続的な支援が可能になります。</a:t>
            </a:r>
            <a:endParaRPr lang="en-US" altLang="ja-JP" b="0" u="none" dirty="0">
              <a:solidFill>
                <a:srgbClr val="000000"/>
              </a:solidFill>
              <a:latin typeface="+mn-ea"/>
              <a:ea typeface="+mn-ea"/>
            </a:endParaRPr>
          </a:p>
          <a:p>
            <a:pPr>
              <a:lnSpc>
                <a:spcPts val="1300"/>
              </a:lnSpc>
            </a:pPr>
            <a:r>
              <a:rPr lang="ja-JP" altLang="en-US" b="0" u="none" dirty="0">
                <a:solidFill>
                  <a:srgbClr val="000000"/>
                </a:solidFill>
                <a:latin typeface="+mn-ea"/>
                <a:ea typeface="+mn-ea"/>
              </a:rPr>
              <a:t>○学校卒業後は、この二つの計画を、保護者が保有する「相談支援ファイル」に添付すれば</a:t>
            </a:r>
            <a:r>
              <a:rPr lang="ja-JP" altLang="en-US" b="0" u="none" dirty="0" smtClean="0">
                <a:solidFill>
                  <a:srgbClr val="000000"/>
                </a:solidFill>
                <a:latin typeface="+mn-ea"/>
                <a:ea typeface="+mn-ea"/>
              </a:rPr>
              <a:t>、生涯</a:t>
            </a:r>
            <a:r>
              <a:rPr lang="ja-JP" altLang="en-US" b="0" u="none" dirty="0">
                <a:solidFill>
                  <a:srgbClr val="000000"/>
                </a:solidFill>
                <a:latin typeface="+mn-ea"/>
                <a:ea typeface="+mn-ea"/>
              </a:rPr>
              <a:t>にわたる継続的な支援が可能になります。</a:t>
            </a:r>
            <a:endParaRPr lang="en-US" altLang="ja-JP" b="0" u="none" dirty="0">
              <a:solidFill>
                <a:srgbClr val="000000"/>
              </a:solidFill>
              <a:latin typeface="+mn-ea"/>
              <a:ea typeface="+mn-ea"/>
            </a:endParaRPr>
          </a:p>
          <a:p>
            <a:pPr>
              <a:lnSpc>
                <a:spcPts val="1300"/>
              </a:lnSpc>
            </a:pPr>
            <a:r>
              <a:rPr lang="ja-JP" altLang="en-US" b="0" u="none" dirty="0">
                <a:solidFill>
                  <a:srgbClr val="000000"/>
                </a:solidFill>
                <a:latin typeface="+mn-ea"/>
                <a:ea typeface="+mn-ea"/>
              </a:rPr>
              <a:t>○合理的配慮の実践後に、再度</a:t>
            </a:r>
            <a:r>
              <a:rPr lang="ja-JP" altLang="en-US" b="0" u="none" dirty="0" smtClean="0">
                <a:solidFill>
                  <a:srgbClr val="000000"/>
                </a:solidFill>
                <a:latin typeface="+mn-ea"/>
                <a:ea typeface="+mn-ea"/>
              </a:rPr>
              <a:t>、ＩＣＦ</a:t>
            </a:r>
            <a:r>
              <a:rPr lang="ja-JP" altLang="en-US" b="0" u="none" dirty="0">
                <a:solidFill>
                  <a:srgbClr val="000000"/>
                </a:solidFill>
                <a:latin typeface="+mn-ea"/>
                <a:ea typeface="+mn-ea"/>
              </a:rPr>
              <a:t>を活用して「</a:t>
            </a:r>
            <a:r>
              <a:rPr lang="ja-JP" altLang="en-US" b="0" u="none" dirty="0">
                <a:latin typeface="+mn-ea"/>
                <a:ea typeface="+mn-ea"/>
                <a:cs typeface="メイリオ" panose="020B0604030504040204" pitchFamily="50" charset="-128"/>
              </a:rPr>
              <a:t>活動制限と参加制約のアセスメント」を行えば、提供した合理的配慮を評価・改善することもできます。効果のなかった合理的配慮は変更する必要があり、必要なくなった合理的配慮は終了する必要が生じてきます。</a:t>
            </a:r>
            <a:endParaRPr lang="en-US" altLang="ja-JP" b="0" u="none" dirty="0">
              <a:latin typeface="+mn-ea"/>
              <a:ea typeface="+mn-ea"/>
              <a:cs typeface="メイリオ" panose="020B0604030504040204" pitchFamily="50" charset="-128"/>
            </a:endParaRPr>
          </a:p>
          <a:p>
            <a:pPr>
              <a:lnSpc>
                <a:spcPts val="1300"/>
              </a:lnSpc>
            </a:pPr>
            <a:r>
              <a:rPr lang="ja-JP" altLang="en-US" b="0" u="none" dirty="0">
                <a:latin typeface="+mn-ea"/>
                <a:ea typeface="+mn-ea"/>
                <a:cs typeface="メイリオ" panose="020B0604030504040204" pitchFamily="50" charset="-128"/>
              </a:rPr>
              <a:t>○また、合理的配慮の評価は、本人・保護者が直接、行うことが重要です</a:t>
            </a:r>
            <a:r>
              <a:rPr lang="ja-JP" altLang="en-US" b="0" u="none" dirty="0" smtClean="0">
                <a:latin typeface="+mn-ea"/>
                <a:ea typeface="+mn-ea"/>
                <a:cs typeface="メイリオ" panose="020B0604030504040204" pitchFamily="50" charset="-128"/>
              </a:rPr>
              <a:t>。</a:t>
            </a:r>
            <a:endParaRPr lang="en-US" altLang="ja-JP" b="0" u="none" dirty="0">
              <a:latin typeface="+mn-ea"/>
              <a:ea typeface="+mn-ea"/>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14</a:t>
            </a:fld>
            <a:endParaRPr kumimoji="1" lang="ja-JP" altLang="en-US"/>
          </a:p>
        </p:txBody>
      </p:sp>
    </p:spTree>
    <p:extLst>
      <p:ext uri="{BB962C8B-B14F-4D97-AF65-F5344CB8AC3E}">
        <p14:creationId xmlns:p14="http://schemas.microsoft.com/office/powerpoint/2010/main" val="3981790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200"/>
              </a:lnSpc>
            </a:pPr>
            <a:r>
              <a:rPr lang="ja-JP" altLang="en-US" sz="1200" b="0" dirty="0">
                <a:latin typeface="+mn-ea"/>
                <a:ea typeface="+mn-ea"/>
              </a:rPr>
              <a:t>○合理的配慮の例です。</a:t>
            </a:r>
            <a:endParaRPr lang="en-US" altLang="ja-JP" sz="1200" b="0" dirty="0">
              <a:latin typeface="+mn-ea"/>
              <a:ea typeface="+mn-ea"/>
            </a:endParaRPr>
          </a:p>
          <a:p>
            <a:pPr>
              <a:lnSpc>
                <a:spcPts val="1200"/>
              </a:lnSpc>
            </a:pPr>
            <a:r>
              <a:rPr lang="ja-JP" altLang="en-US" sz="1200" b="0" dirty="0">
                <a:latin typeface="+mn-ea"/>
                <a:ea typeface="+mn-ea"/>
              </a:rPr>
              <a:t>　・左の写真は、子どもの目線と同じ角度からの映像を</a:t>
            </a:r>
            <a:r>
              <a:rPr lang="ja-JP" altLang="en-US" sz="1200" b="0" dirty="0" smtClean="0">
                <a:latin typeface="+mn-ea"/>
                <a:ea typeface="+mn-ea"/>
              </a:rPr>
              <a:t>、拡大</a:t>
            </a:r>
            <a:r>
              <a:rPr lang="ja-JP" altLang="en-US" sz="1200" b="0" dirty="0">
                <a:latin typeface="+mn-ea"/>
                <a:ea typeface="+mn-ea"/>
              </a:rPr>
              <a:t>して提示する配慮の例です。</a:t>
            </a:r>
            <a:endParaRPr lang="en-US" altLang="ja-JP" sz="1200" b="0" dirty="0">
              <a:latin typeface="+mn-ea"/>
              <a:ea typeface="+mn-ea"/>
            </a:endParaRPr>
          </a:p>
          <a:p>
            <a:pPr>
              <a:lnSpc>
                <a:spcPts val="1200"/>
              </a:lnSpc>
            </a:pPr>
            <a:r>
              <a:rPr lang="ja-JP" altLang="en-US" sz="1200" b="0" dirty="0">
                <a:latin typeface="+mn-ea"/>
                <a:ea typeface="+mn-ea"/>
              </a:rPr>
              <a:t>　・静止画では理解が難しい場合は</a:t>
            </a:r>
            <a:r>
              <a:rPr lang="ja-JP" altLang="en-US" sz="1200" b="0" dirty="0" smtClean="0">
                <a:latin typeface="+mn-ea"/>
                <a:ea typeface="+mn-ea"/>
              </a:rPr>
              <a:t>、動画</a:t>
            </a:r>
            <a:r>
              <a:rPr lang="ja-JP" altLang="en-US" sz="1200" b="0" dirty="0">
                <a:latin typeface="+mn-ea"/>
                <a:ea typeface="+mn-ea"/>
              </a:rPr>
              <a:t>を活用する必要があることもあります。</a:t>
            </a:r>
            <a:endParaRPr lang="en-US" altLang="ja-JP" sz="1200" b="0" dirty="0">
              <a:latin typeface="+mn-ea"/>
              <a:ea typeface="+mn-ea"/>
            </a:endParaRPr>
          </a:p>
          <a:p>
            <a:pPr>
              <a:lnSpc>
                <a:spcPts val="1200"/>
              </a:lnSpc>
            </a:pPr>
            <a:r>
              <a:rPr lang="ja-JP" altLang="en-US" sz="1200" b="0" dirty="0">
                <a:latin typeface="+mn-ea"/>
                <a:ea typeface="+mn-ea"/>
              </a:rPr>
              <a:t>○中央は、聞き取ることが苦手な子どもへの配慮の例です。</a:t>
            </a:r>
            <a:endParaRPr lang="en-US" altLang="ja-JP" sz="1200" b="0" dirty="0">
              <a:latin typeface="+mn-ea"/>
              <a:ea typeface="+mn-ea"/>
            </a:endParaRPr>
          </a:p>
          <a:p>
            <a:pPr>
              <a:lnSpc>
                <a:spcPts val="1200"/>
              </a:lnSpc>
            </a:pPr>
            <a:r>
              <a:rPr lang="ja-JP" altLang="en-US" sz="1200" b="0" dirty="0">
                <a:latin typeface="+mn-ea"/>
                <a:ea typeface="+mn-ea"/>
              </a:rPr>
              <a:t>　・この学校では全職員が同じシンボルマーク</a:t>
            </a:r>
            <a:r>
              <a:rPr lang="ja-JP" altLang="en-US" sz="1200" b="0" dirty="0" smtClean="0">
                <a:latin typeface="+mn-ea"/>
                <a:ea typeface="+mn-ea"/>
              </a:rPr>
              <a:t>を常時</a:t>
            </a:r>
            <a:r>
              <a:rPr lang="ja-JP" altLang="en-US" sz="1200" b="0" dirty="0">
                <a:latin typeface="+mn-ea"/>
                <a:ea typeface="+mn-ea"/>
              </a:rPr>
              <a:t>身に付けて指導した結果、　半年後にはこの配慮は不用になったとのことです。</a:t>
            </a:r>
            <a:endParaRPr lang="en-US" altLang="ja-JP" sz="1200" b="0" dirty="0">
              <a:latin typeface="+mn-ea"/>
              <a:ea typeface="+mn-ea"/>
            </a:endParaRPr>
          </a:p>
          <a:p>
            <a:pPr>
              <a:lnSpc>
                <a:spcPts val="1200"/>
              </a:lnSpc>
            </a:pPr>
            <a:r>
              <a:rPr lang="ja-JP" altLang="en-US" sz="1200" b="0" dirty="0">
                <a:latin typeface="+mn-ea"/>
                <a:ea typeface="+mn-ea"/>
              </a:rPr>
              <a:t>○右の写真は、筋緊張の低い子どもへの配慮例です。</a:t>
            </a:r>
            <a:endParaRPr lang="en-US" altLang="ja-JP" sz="1200" b="0" dirty="0">
              <a:latin typeface="+mn-ea"/>
              <a:ea typeface="+mn-ea"/>
            </a:endParaRPr>
          </a:p>
          <a:p>
            <a:pPr>
              <a:lnSpc>
                <a:spcPts val="1200"/>
              </a:lnSpc>
            </a:pPr>
            <a:r>
              <a:rPr lang="ja-JP" altLang="en-US" sz="1200" b="0" dirty="0">
                <a:latin typeface="+mn-ea"/>
                <a:ea typeface="+mn-ea"/>
              </a:rPr>
              <a:t>　・同じ姿勢を維持するために必要以上に労力を強いられ、離席せざるを得なかった子どもに、滑り止めマットを使用することで、姿勢保持の時間が延びたばかりか、学習意欲が画期的に向上した例です</a:t>
            </a:r>
            <a:r>
              <a:rPr lang="ja-JP" altLang="en-US" sz="1200" b="0" dirty="0" smtClean="0">
                <a:latin typeface="+mn-ea"/>
                <a:ea typeface="+mn-ea"/>
              </a:rPr>
              <a:t>。ＡＤＨＤ</a:t>
            </a:r>
            <a:r>
              <a:rPr lang="ja-JP" altLang="en-US" sz="1200" b="0" dirty="0">
                <a:latin typeface="+mn-ea"/>
                <a:ea typeface="+mn-ea"/>
              </a:rPr>
              <a:t>に起因する筋緊張の低下はよくある特性です。</a:t>
            </a:r>
            <a:endParaRPr lang="en-US" altLang="ja-JP" sz="1200" b="0" dirty="0">
              <a:latin typeface="+mn-ea"/>
              <a:ea typeface="+mn-ea"/>
            </a:endParaRPr>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15</a:t>
            </a:fld>
            <a:endParaRPr kumimoji="1" lang="ja-JP" altLang="en-US"/>
          </a:p>
        </p:txBody>
      </p:sp>
    </p:spTree>
    <p:extLst>
      <p:ext uri="{BB962C8B-B14F-4D97-AF65-F5344CB8AC3E}">
        <p14:creationId xmlns:p14="http://schemas.microsoft.com/office/powerpoint/2010/main" val="1362745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smtClean="0">
                <a:latin typeface="+mn-ea"/>
                <a:ea typeface="+mn-ea"/>
              </a:rPr>
              <a:t>○ここからは、約１４００項目からなる</a:t>
            </a:r>
            <a:r>
              <a:rPr kumimoji="1" lang="en-US" altLang="ja-JP" b="0" u="none" dirty="0" smtClean="0">
                <a:latin typeface="+mn-ea"/>
                <a:ea typeface="+mn-ea"/>
              </a:rPr>
              <a:t>ICF</a:t>
            </a:r>
            <a:r>
              <a:rPr kumimoji="1" lang="ja-JP" altLang="en-US" b="0" u="none" dirty="0" smtClean="0">
                <a:latin typeface="+mn-ea"/>
                <a:ea typeface="+mn-ea"/>
              </a:rPr>
              <a:t>から、合理的配慮協議会でピックアップした項目を紹介します。この項目によって、医療や福祉の専門家の視点を教職員が持ち、</a:t>
            </a:r>
            <a:r>
              <a:rPr kumimoji="1" lang="ja-JP" altLang="en-US" b="0" u="none" dirty="0" err="1" smtClean="0">
                <a:latin typeface="+mn-ea"/>
                <a:ea typeface="+mn-ea"/>
              </a:rPr>
              <a:t>障がいを</a:t>
            </a:r>
            <a:r>
              <a:rPr kumimoji="1" lang="ja-JP" altLang="en-US" b="0" u="none" dirty="0" smtClean="0">
                <a:latin typeface="+mn-ea"/>
                <a:ea typeface="+mn-ea"/>
              </a:rPr>
              <a:t>見逃さないことが期待されます。そのことによって、障がいと気づかずに子どもに努力を求めたために生じる様々な不適応を未然に防ぐことが期待できます。</a:t>
            </a:r>
            <a:endParaRPr kumimoji="1" lang="en-US" altLang="ja-JP" b="0" u="none" dirty="0" smtClean="0">
              <a:latin typeface="+mn-ea"/>
              <a:ea typeface="+mn-ea"/>
            </a:endParaRPr>
          </a:p>
          <a:p>
            <a:r>
              <a:rPr kumimoji="1" lang="ja-JP" altLang="en-US" b="0" u="none" dirty="0" smtClean="0">
                <a:latin typeface="+mn-ea"/>
                <a:ea typeface="+mn-ea"/>
              </a:rPr>
              <a:t>○また、教職員が苦慮する子どもの困りに応じた適切な表現を、</a:t>
            </a:r>
            <a:r>
              <a:rPr kumimoji="1" lang="ja-JP" altLang="en-US" b="0" u="none" dirty="0" err="1" smtClean="0">
                <a:latin typeface="+mn-ea"/>
                <a:ea typeface="+mn-ea"/>
              </a:rPr>
              <a:t>障がい</a:t>
            </a:r>
            <a:r>
              <a:rPr kumimoji="1" lang="ja-JP" altLang="en-US" b="0" u="none" dirty="0" smtClean="0">
                <a:latin typeface="+mn-ea"/>
                <a:ea typeface="+mn-ea"/>
              </a:rPr>
              <a:t>特性をピンポイントで捉えた世界共通語によって表現することが可能になります。</a:t>
            </a:r>
            <a:endParaRPr kumimoji="1" lang="en-US" altLang="ja-JP" b="0" u="none" dirty="0" smtClean="0">
              <a:latin typeface="+mn-ea"/>
              <a:ea typeface="+mn-ea"/>
            </a:endParaRPr>
          </a:p>
          <a:p>
            <a:r>
              <a:rPr kumimoji="1" lang="ja-JP" altLang="en-US" b="0" u="none" dirty="0" smtClean="0">
                <a:latin typeface="+mn-ea"/>
                <a:ea typeface="+mn-ea"/>
              </a:rPr>
              <a:t>○ＩＣＦの項目の中でも、「活動と参加」に特に注目して、配慮が必要な場面を把握することを重要視しました。</a:t>
            </a:r>
            <a:endParaRPr kumimoji="1" lang="en-US" altLang="ja-JP" b="0" u="none" dirty="0" smtClean="0">
              <a:latin typeface="+mn-ea"/>
              <a:ea typeface="+mn-ea"/>
            </a:endParaRPr>
          </a:p>
          <a:p>
            <a:r>
              <a:rPr kumimoji="1" lang="ja-JP" altLang="en-US" b="0" u="none" dirty="0" smtClean="0">
                <a:latin typeface="+mn-ea"/>
                <a:ea typeface="+mn-ea"/>
              </a:rPr>
              <a:t>○「</a:t>
            </a:r>
            <a:r>
              <a:rPr kumimoji="1" lang="en-US" altLang="ja-JP" b="0" u="none" dirty="0" smtClean="0">
                <a:latin typeface="+mn-ea"/>
                <a:ea typeface="+mn-ea"/>
              </a:rPr>
              <a:t>d150</a:t>
            </a:r>
            <a:r>
              <a:rPr kumimoji="1" lang="ja-JP" altLang="en-US" b="0" u="none" dirty="0" smtClean="0">
                <a:latin typeface="+mn-ea"/>
                <a:ea typeface="+mn-ea"/>
              </a:rPr>
              <a:t>：計算の学習」の解説のように、「数を活用すること」「単純な数学的演算を行う能力」「複雑な数学的演算を行う能力」「加法や減法の数学的記号を用いること」「問題に対して正しい数学的演算を適用すること」など、計算の学習に関する能力について細かく、端的な表現で解説されています。</a:t>
            </a:r>
            <a:endParaRPr kumimoji="1" lang="en-US" altLang="ja-JP" b="0" u="none" dirty="0" smtClean="0">
              <a:latin typeface="+mn-ea"/>
              <a:ea typeface="+mn-ea"/>
            </a:endParaRPr>
          </a:p>
          <a:p>
            <a:r>
              <a:rPr kumimoji="1" lang="ja-JP" altLang="en-US" b="0" u="none" dirty="0" smtClean="0">
                <a:latin typeface="+mn-ea"/>
                <a:ea typeface="+mn-ea"/>
              </a:rPr>
              <a:t>○教室を飛び出したり、外的刺激に影響を受けやすい子どもは「</a:t>
            </a:r>
            <a:r>
              <a:rPr kumimoji="1" lang="en-US" altLang="ja-JP" b="0" u="none" dirty="0" smtClean="0">
                <a:latin typeface="+mn-ea"/>
                <a:ea typeface="+mn-ea"/>
              </a:rPr>
              <a:t>d230</a:t>
            </a:r>
            <a:r>
              <a:rPr kumimoji="1" lang="ja-JP" altLang="en-US" b="0" u="none" dirty="0" smtClean="0">
                <a:latin typeface="+mn-ea"/>
                <a:ea typeface="+mn-ea"/>
              </a:rPr>
              <a:t>日課の遂行」「</a:t>
            </a:r>
            <a:r>
              <a:rPr kumimoji="1" lang="en-US" altLang="ja-JP" b="0" u="none" dirty="0" smtClean="0">
                <a:latin typeface="+mn-ea"/>
                <a:ea typeface="+mn-ea"/>
              </a:rPr>
              <a:t>d240</a:t>
            </a:r>
            <a:r>
              <a:rPr kumimoji="1" lang="ja-JP" altLang="en-US" b="0" u="none" dirty="0" smtClean="0">
                <a:latin typeface="+mn-ea"/>
                <a:ea typeface="+mn-ea"/>
              </a:rPr>
              <a:t>ストレスとその他の心理的欲求への対処」に影響していることが考えられます。</a:t>
            </a:r>
            <a:endParaRPr kumimoji="1" lang="en-US" altLang="ja-JP" b="0" u="none" dirty="0" smtClean="0">
              <a:latin typeface="+mn-ea"/>
              <a:ea typeface="+mn-ea"/>
            </a:endParaRPr>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16</a:t>
            </a:fld>
            <a:endParaRPr kumimoji="1" lang="ja-JP" altLang="en-US"/>
          </a:p>
        </p:txBody>
      </p:sp>
    </p:spTree>
    <p:extLst>
      <p:ext uri="{BB962C8B-B14F-4D97-AF65-F5344CB8AC3E}">
        <p14:creationId xmlns:p14="http://schemas.microsoft.com/office/powerpoint/2010/main" val="3908881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smtClean="0">
                <a:latin typeface="+mn-ea"/>
                <a:ea typeface="+mn-ea"/>
              </a:rPr>
              <a:t>○コミュニケーションの問題も、音声理解（</a:t>
            </a:r>
            <a:r>
              <a:rPr kumimoji="1" lang="en-US" altLang="ja-JP" u="none" dirty="0" smtClean="0">
                <a:latin typeface="+mn-ea"/>
                <a:ea typeface="+mn-ea"/>
              </a:rPr>
              <a:t>d310</a:t>
            </a:r>
            <a:r>
              <a:rPr kumimoji="1" lang="ja-JP" altLang="en-US" u="none" dirty="0" smtClean="0">
                <a:latin typeface="+mn-ea"/>
                <a:ea typeface="+mn-ea"/>
              </a:rPr>
              <a:t>）の問題なのか文字理解（</a:t>
            </a:r>
            <a:r>
              <a:rPr kumimoji="1" lang="en-US" altLang="ja-JP" u="none" dirty="0" smtClean="0">
                <a:latin typeface="+mn-ea"/>
                <a:ea typeface="+mn-ea"/>
              </a:rPr>
              <a:t>d325</a:t>
            </a:r>
            <a:r>
              <a:rPr kumimoji="1" lang="ja-JP" altLang="en-US" u="none" dirty="0" smtClean="0">
                <a:latin typeface="+mn-ea"/>
                <a:ea typeface="+mn-ea"/>
              </a:rPr>
              <a:t>）の問題なのかを区別する必要があります。</a:t>
            </a:r>
            <a:endParaRPr kumimoji="1" lang="en-US" altLang="ja-JP" u="none" dirty="0" smtClean="0">
              <a:latin typeface="+mn-ea"/>
              <a:ea typeface="+mn-ea"/>
            </a:endParaRPr>
          </a:p>
          <a:p>
            <a:r>
              <a:rPr kumimoji="1" lang="ja-JP" altLang="en-US" u="none" dirty="0" smtClean="0">
                <a:latin typeface="+mn-ea"/>
                <a:ea typeface="+mn-ea"/>
              </a:rPr>
              <a:t>○「</a:t>
            </a:r>
            <a:r>
              <a:rPr kumimoji="1" lang="en-US" altLang="ja-JP" u="none" dirty="0" smtClean="0">
                <a:latin typeface="+mn-ea"/>
                <a:ea typeface="+mn-ea"/>
              </a:rPr>
              <a:t>d310</a:t>
            </a:r>
            <a:r>
              <a:rPr kumimoji="1" lang="ja-JP" altLang="en-US" u="none" dirty="0" smtClean="0">
                <a:latin typeface="+mn-ea"/>
                <a:ea typeface="+mn-ea"/>
              </a:rPr>
              <a:t>：話し言葉の理解」には「字句通りの意味を理解すること」ができるのに「言外の意味を理解すること」ができないという自閉症の特性の一部を見取ることができます。</a:t>
            </a:r>
            <a:endParaRPr kumimoji="1" lang="en-US" altLang="ja-JP" u="none" dirty="0" smtClean="0">
              <a:latin typeface="+mn-ea"/>
              <a:ea typeface="+mn-ea"/>
            </a:endParaRPr>
          </a:p>
          <a:p>
            <a:r>
              <a:rPr kumimoji="1" lang="ja-JP" altLang="en-US" u="none" dirty="0" smtClean="0">
                <a:latin typeface="+mn-ea"/>
                <a:ea typeface="+mn-ea"/>
              </a:rPr>
              <a:t>○「</a:t>
            </a:r>
            <a:r>
              <a:rPr kumimoji="1" lang="en-US" altLang="ja-JP" u="none" dirty="0" smtClean="0">
                <a:latin typeface="+mn-ea"/>
                <a:ea typeface="+mn-ea"/>
              </a:rPr>
              <a:t>d350</a:t>
            </a:r>
            <a:r>
              <a:rPr kumimoji="1" lang="ja-JP" altLang="en-US" u="none" dirty="0" smtClean="0">
                <a:latin typeface="+mn-ea"/>
                <a:ea typeface="+mn-ea"/>
              </a:rPr>
              <a:t>：会話」には「考えやアイデアの交換を開始できること」「その交換を持続すること」「その交換を終結すること」を「公的場面」「日常生活」の各場面で、「知り合い」「よく知らない人」「一人」「複数の人」を相手に行うかの視点で見取ることで、子どものコミュニケーション困難がどの部分に起因しているのか把握することができます。</a:t>
            </a:r>
            <a:endParaRPr kumimoji="1" lang="en-US" altLang="ja-JP" u="none" dirty="0" smtClean="0">
              <a:latin typeface="+mn-ea"/>
              <a:ea typeface="+mn-ea"/>
            </a:endParaRPr>
          </a:p>
          <a:p>
            <a:r>
              <a:rPr kumimoji="1" lang="ja-JP" altLang="en-US" u="none" dirty="0" smtClean="0">
                <a:latin typeface="+mn-ea"/>
                <a:ea typeface="+mn-ea"/>
              </a:rPr>
              <a:t>○「</a:t>
            </a:r>
            <a:r>
              <a:rPr kumimoji="1" lang="en-US" altLang="ja-JP" u="none" dirty="0" smtClean="0">
                <a:latin typeface="+mn-ea"/>
                <a:ea typeface="+mn-ea"/>
              </a:rPr>
              <a:t>d415</a:t>
            </a:r>
            <a:r>
              <a:rPr kumimoji="1" lang="ja-JP" altLang="en-US" u="none" dirty="0" smtClean="0">
                <a:latin typeface="+mn-ea"/>
                <a:ea typeface="+mn-ea"/>
              </a:rPr>
              <a:t>姿勢の保持」や「</a:t>
            </a:r>
            <a:r>
              <a:rPr kumimoji="1" lang="en-US" altLang="ja-JP" u="none" dirty="0" smtClean="0">
                <a:latin typeface="+mn-ea"/>
                <a:ea typeface="+mn-ea"/>
              </a:rPr>
              <a:t>d440</a:t>
            </a:r>
            <a:r>
              <a:rPr kumimoji="1" lang="ja-JP" altLang="en-US" u="none" dirty="0" smtClean="0">
                <a:latin typeface="+mn-ea"/>
                <a:ea typeface="+mn-ea"/>
              </a:rPr>
              <a:t>細かな手の使用」はＡＤＨＤや知的障がいの影響による離席の多さや、不器用さに影響していることがあります。</a:t>
            </a:r>
            <a:endParaRPr kumimoji="1" lang="en-US" altLang="ja-JP" u="none" dirty="0" smtClean="0">
              <a:latin typeface="+mn-ea"/>
              <a:ea typeface="+mn-ea"/>
            </a:endParaRPr>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17</a:t>
            </a:fld>
            <a:endParaRPr kumimoji="1" lang="ja-JP" altLang="en-US"/>
          </a:p>
        </p:txBody>
      </p:sp>
    </p:spTree>
    <p:extLst>
      <p:ext uri="{BB962C8B-B14F-4D97-AF65-F5344CB8AC3E}">
        <p14:creationId xmlns:p14="http://schemas.microsoft.com/office/powerpoint/2010/main" val="2918389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smtClean="0">
                <a:latin typeface="+mn-ea"/>
                <a:ea typeface="+mn-ea"/>
              </a:rPr>
              <a:t>○「心身機能・身体構造」よりピックアップした項目は、子どもの「活動と参加」を阻害する因子となっていることや、「活動と参加」を促進できる強い因子を把握するために活用します。</a:t>
            </a:r>
            <a:endParaRPr kumimoji="1" lang="en-US" altLang="ja-JP" b="0" u="none" dirty="0" smtClean="0">
              <a:latin typeface="+mn-ea"/>
              <a:ea typeface="+mn-ea"/>
            </a:endParaRPr>
          </a:p>
          <a:p>
            <a:r>
              <a:rPr kumimoji="1" lang="ja-JP" altLang="en-US" b="0" u="none" dirty="0" smtClean="0">
                <a:latin typeface="+mn-ea"/>
                <a:ea typeface="+mn-ea"/>
              </a:rPr>
              <a:t>○ここで評価された困難は、脳の機能に起因するため、子どもの努力により改善できない事項であることに留意する必要があります。</a:t>
            </a:r>
            <a:endParaRPr kumimoji="1" lang="en-US" altLang="ja-JP" b="0" u="none" dirty="0" smtClean="0">
              <a:latin typeface="+mn-ea"/>
              <a:ea typeface="+mn-ea"/>
            </a:endParaRPr>
          </a:p>
          <a:p>
            <a:r>
              <a:rPr kumimoji="1" lang="ja-JP" altLang="en-US" b="0" u="none" dirty="0" smtClean="0">
                <a:latin typeface="+mn-ea"/>
                <a:ea typeface="+mn-ea"/>
              </a:rPr>
              <a:t>　困難な部分を鍛えて、改善しようとすることは、子どもに苦痛を与えるだけでなく、効果がないばかりか、不適応を起こす可能性も秘めています。</a:t>
            </a:r>
            <a:endParaRPr kumimoji="1" lang="en-US" altLang="ja-JP" b="0" u="none" dirty="0" smtClean="0">
              <a:latin typeface="+mn-ea"/>
              <a:ea typeface="+mn-ea"/>
            </a:endParaRPr>
          </a:p>
          <a:p>
            <a:r>
              <a:rPr kumimoji="1" lang="ja-JP" altLang="en-US" b="0" u="none" dirty="0" smtClean="0">
                <a:latin typeface="+mn-ea"/>
                <a:ea typeface="+mn-ea"/>
              </a:rPr>
              <a:t>○自閉症やＡＤＨＤによる落ち着きのなさは、「ｂ</a:t>
            </a:r>
            <a:r>
              <a:rPr kumimoji="1" lang="en-US" altLang="ja-JP" b="0" u="none" dirty="0" smtClean="0">
                <a:latin typeface="+mn-ea"/>
                <a:ea typeface="+mn-ea"/>
              </a:rPr>
              <a:t>140</a:t>
            </a:r>
            <a:r>
              <a:rPr kumimoji="1" lang="ja-JP" altLang="en-US" b="0" u="none" dirty="0" smtClean="0">
                <a:latin typeface="+mn-ea"/>
                <a:ea typeface="+mn-ea"/>
              </a:rPr>
              <a:t>：注意機能」の外的刺激に集中する　個別精神機能の不具合により生じることがあります。</a:t>
            </a:r>
            <a:endParaRPr kumimoji="1" lang="en-US" altLang="ja-JP" b="0" u="none" dirty="0" smtClean="0">
              <a:latin typeface="+mn-ea"/>
              <a:ea typeface="+mn-ea"/>
            </a:endParaRPr>
          </a:p>
          <a:p>
            <a:r>
              <a:rPr kumimoji="1" lang="ja-JP" altLang="en-US" b="0" u="none" dirty="0" smtClean="0">
                <a:latin typeface="+mn-ea"/>
                <a:ea typeface="+mn-ea"/>
              </a:rPr>
              <a:t>○視線が常時移動する転動性のある子どもには、黒板までの距離があることで困難さが増幅していることもあります。そんな子どもにタブレット端末等の情報端末機器を活用することは、手元の画面に注目しやすくなることから注意集中の手段として有効になるとがあります。</a:t>
            </a:r>
            <a:endParaRPr kumimoji="1" lang="en-US" altLang="ja-JP" b="0" u="none" dirty="0" smtClean="0">
              <a:latin typeface="+mn-ea"/>
              <a:ea typeface="+mn-ea"/>
            </a:endParaRPr>
          </a:p>
          <a:p>
            <a:r>
              <a:rPr kumimoji="1" lang="ja-JP" altLang="en-US" b="0" u="none" dirty="0" smtClean="0">
                <a:latin typeface="+mn-ea"/>
                <a:ea typeface="+mn-ea"/>
              </a:rPr>
              <a:t>○様々な心理検査により、「</a:t>
            </a:r>
            <a:r>
              <a:rPr kumimoji="1" lang="en-US" altLang="ja-JP" b="0" u="none" dirty="0" smtClean="0">
                <a:latin typeface="+mn-ea"/>
                <a:ea typeface="+mn-ea"/>
              </a:rPr>
              <a:t>b164</a:t>
            </a:r>
            <a:r>
              <a:rPr kumimoji="1" lang="ja-JP" altLang="en-US" b="0" u="none" dirty="0" smtClean="0">
                <a:latin typeface="+mn-ea"/>
                <a:ea typeface="+mn-ea"/>
              </a:rPr>
              <a:t>：高次認知機能」の意思決定、抽象的思考、計画の立案と実行などの評価を行うことができます。</a:t>
            </a:r>
            <a:endParaRPr kumimoji="1" lang="en-US" altLang="ja-JP" b="0" u="none" dirty="0" smtClean="0">
              <a:latin typeface="+mn-ea"/>
              <a:ea typeface="+mn-ea"/>
            </a:endParaRPr>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18</a:t>
            </a:fld>
            <a:endParaRPr kumimoji="1" lang="ja-JP" altLang="en-US"/>
          </a:p>
        </p:txBody>
      </p:sp>
    </p:spTree>
    <p:extLst>
      <p:ext uri="{BB962C8B-B14F-4D97-AF65-F5344CB8AC3E}">
        <p14:creationId xmlns:p14="http://schemas.microsoft.com/office/powerpoint/2010/main" val="3382768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42">
              <a:defRPr/>
            </a:pPr>
            <a:r>
              <a:rPr kumimoji="1" lang="ja-JP" altLang="en-US" u="none" dirty="0" smtClean="0">
                <a:latin typeface="+mn-ea"/>
                <a:ea typeface="+mn-ea"/>
              </a:rPr>
              <a:t>○「</a:t>
            </a:r>
            <a:r>
              <a:rPr kumimoji="1" lang="en-US" altLang="ja-JP" u="none" dirty="0" smtClean="0">
                <a:latin typeface="+mn-ea"/>
                <a:ea typeface="+mn-ea"/>
              </a:rPr>
              <a:t>b260</a:t>
            </a:r>
            <a:r>
              <a:rPr lang="ja-JP" altLang="en-US" u="none" dirty="0">
                <a:solidFill>
                  <a:srgbClr val="3410CE"/>
                </a:solidFill>
                <a:latin typeface="+mn-ea"/>
                <a:ea typeface="+mn-ea"/>
                <a:cs typeface="メイリオ" panose="020B0604030504040204" pitchFamily="50" charset="-128"/>
              </a:rPr>
              <a:t>固有受容覚」は、指示通りに動作できない場合や、見えない部分のボタン付けができない場合に該当する心身機能です。左右の空間概念が形成できないこともあります。</a:t>
            </a:r>
            <a:endParaRPr kumimoji="1" lang="en-US" altLang="ja-JP" u="none" dirty="0" smtClean="0">
              <a:latin typeface="+mn-ea"/>
              <a:ea typeface="+mn-ea"/>
            </a:endParaRPr>
          </a:p>
          <a:p>
            <a:pPr defTabSz="914342">
              <a:defRPr/>
            </a:pPr>
            <a:r>
              <a:rPr kumimoji="1" lang="ja-JP" altLang="en-US" u="none" dirty="0" smtClean="0">
                <a:latin typeface="+mn-ea"/>
                <a:ea typeface="+mn-ea"/>
              </a:rPr>
              <a:t>○ＡＤＨＤの子どもには、「</a:t>
            </a:r>
            <a:r>
              <a:rPr kumimoji="1" lang="en-US" altLang="ja-JP" u="none" dirty="0" smtClean="0">
                <a:latin typeface="+mn-ea"/>
                <a:ea typeface="+mn-ea"/>
              </a:rPr>
              <a:t>b735</a:t>
            </a:r>
            <a:r>
              <a:rPr kumimoji="1" lang="ja-JP" altLang="en-US" u="none" dirty="0" smtClean="0">
                <a:latin typeface="+mn-ea"/>
                <a:ea typeface="+mn-ea"/>
              </a:rPr>
              <a:t>：筋緊張の機能」が低いことが多く、これが原因で姿勢保持ができなくて離席してしまうことがあります。また、不器用さは「</a:t>
            </a:r>
            <a:r>
              <a:rPr kumimoji="1" lang="en-US" altLang="ja-JP" u="none" dirty="0" smtClean="0">
                <a:latin typeface="+mn-ea"/>
                <a:ea typeface="+mn-ea"/>
              </a:rPr>
              <a:t>b780</a:t>
            </a:r>
            <a:r>
              <a:rPr kumimoji="1" lang="ja-JP" altLang="en-US" u="none" dirty="0" smtClean="0">
                <a:latin typeface="+mn-ea"/>
                <a:ea typeface="+mn-ea"/>
              </a:rPr>
              <a:t>：筋と運動機能に関連した感覚」の低さが原因になっていることもあります。</a:t>
            </a:r>
            <a:endParaRPr kumimoji="1" lang="en-US" altLang="ja-JP" u="none" dirty="0" smtClean="0">
              <a:latin typeface="+mn-ea"/>
              <a:ea typeface="+mn-ea"/>
            </a:endParaRPr>
          </a:p>
          <a:p>
            <a:r>
              <a:rPr kumimoji="1" lang="ja-JP" altLang="en-US" u="none" dirty="0" smtClean="0">
                <a:latin typeface="+mn-ea"/>
                <a:ea typeface="+mn-ea"/>
              </a:rPr>
              <a:t>「活動と参加」の「</a:t>
            </a:r>
            <a:r>
              <a:rPr kumimoji="1" lang="en-US" altLang="ja-JP" u="none" dirty="0" smtClean="0">
                <a:latin typeface="+mn-ea"/>
                <a:ea typeface="+mn-ea"/>
              </a:rPr>
              <a:t>d415</a:t>
            </a:r>
            <a:r>
              <a:rPr kumimoji="1" lang="ja-JP" altLang="en-US" u="none" dirty="0" smtClean="0">
                <a:latin typeface="+mn-ea"/>
                <a:ea typeface="+mn-ea"/>
              </a:rPr>
              <a:t>姿勢の保持」や「</a:t>
            </a:r>
            <a:r>
              <a:rPr kumimoji="1" lang="en-US" altLang="ja-JP" u="none" dirty="0" smtClean="0">
                <a:latin typeface="+mn-ea"/>
                <a:ea typeface="+mn-ea"/>
              </a:rPr>
              <a:t>d440</a:t>
            </a:r>
            <a:r>
              <a:rPr kumimoji="1" lang="ja-JP" altLang="en-US" u="none" dirty="0" smtClean="0">
                <a:latin typeface="+mn-ea"/>
                <a:ea typeface="+mn-ea"/>
              </a:rPr>
              <a:t>細かな手の使用」に影響していることがあります。</a:t>
            </a:r>
            <a:endParaRPr kumimoji="1" lang="en-US" altLang="ja-JP" u="none" dirty="0" smtClean="0">
              <a:latin typeface="+mn-ea"/>
              <a:ea typeface="+mn-ea"/>
            </a:endParaRPr>
          </a:p>
          <a:p>
            <a:r>
              <a:rPr kumimoji="1" lang="ja-JP" altLang="en-US" u="none" dirty="0" smtClean="0">
                <a:latin typeface="+mn-ea"/>
                <a:ea typeface="+mn-ea"/>
              </a:rPr>
              <a:t>○「</a:t>
            </a:r>
            <a:r>
              <a:rPr kumimoji="1" lang="en-US" altLang="ja-JP" u="none" dirty="0" smtClean="0">
                <a:latin typeface="+mn-ea"/>
                <a:ea typeface="+mn-ea"/>
              </a:rPr>
              <a:t>b280</a:t>
            </a:r>
            <a:r>
              <a:rPr kumimoji="1" lang="ja-JP" altLang="en-US" u="none" dirty="0" smtClean="0">
                <a:latin typeface="+mn-ea"/>
                <a:ea typeface="+mn-ea"/>
              </a:rPr>
              <a:t>痛みの感覚」が過敏な場合は、他者が軽く触れたと思っても激痛に感じてパニックを生じる場合や、鈍感すぎる場合は、出血していることに気づかずに生活を継続し生命の危険にさらされる場合もあります。　</a:t>
            </a:r>
            <a:endParaRPr kumimoji="1" lang="en-US" altLang="ja-JP" u="none" dirty="0" smtClean="0">
              <a:latin typeface="+mn-ea"/>
              <a:ea typeface="+mn-ea"/>
            </a:endParaRPr>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19</a:t>
            </a:fld>
            <a:endParaRPr kumimoji="1" lang="ja-JP" altLang="en-US"/>
          </a:p>
        </p:txBody>
      </p:sp>
    </p:spTree>
    <p:extLst>
      <p:ext uri="{BB962C8B-B14F-4D97-AF65-F5344CB8AC3E}">
        <p14:creationId xmlns:p14="http://schemas.microsoft.com/office/powerpoint/2010/main" val="432112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dirty="0">
                <a:solidFill>
                  <a:srgbClr val="FF0000"/>
                </a:solidFill>
              </a:rPr>
              <a:t>この資料の全体像を示しています。</a:t>
            </a:r>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2</a:t>
            </a:fld>
            <a:endParaRPr kumimoji="1" lang="ja-JP" altLang="en-US"/>
          </a:p>
        </p:txBody>
      </p:sp>
    </p:spTree>
    <p:extLst>
      <p:ext uri="{BB962C8B-B14F-4D97-AF65-F5344CB8AC3E}">
        <p14:creationId xmlns:p14="http://schemas.microsoft.com/office/powerpoint/2010/main" val="1410739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smtClean="0">
                <a:latin typeface="+mn-ea"/>
                <a:ea typeface="+mn-ea"/>
              </a:rPr>
              <a:t>○環境因子とは、人々が生活し、人生を送っている物的な環境や社会的環境、人々の社会的な態度による環境を構成する因子のことで、特に学校生活で影響が大きいと考えられるものをピックアップしました。</a:t>
            </a:r>
            <a:endParaRPr kumimoji="1" lang="en-US" altLang="ja-JP" b="0" u="none" dirty="0" smtClean="0">
              <a:latin typeface="+mn-ea"/>
              <a:ea typeface="+mn-ea"/>
            </a:endParaRPr>
          </a:p>
          <a:p>
            <a:r>
              <a:rPr kumimoji="1" lang="ja-JP" altLang="en-US" b="0" u="none" dirty="0" smtClean="0">
                <a:latin typeface="+mn-ea"/>
                <a:ea typeface="+mn-ea"/>
              </a:rPr>
              <a:t>○この因子は、個人の外部にあるもので、「心身機能」「身体構造」「活動と参加」の状況に相互作用するものです。</a:t>
            </a:r>
            <a:endParaRPr kumimoji="1" lang="en-US" altLang="ja-JP" b="0" u="none" dirty="0" smtClean="0">
              <a:latin typeface="+mn-ea"/>
              <a:ea typeface="+mn-ea"/>
            </a:endParaRPr>
          </a:p>
          <a:p>
            <a:r>
              <a:rPr kumimoji="1" lang="ja-JP" altLang="en-US" b="0" u="none" dirty="0" smtClean="0">
                <a:latin typeface="+mn-ea"/>
                <a:ea typeface="+mn-ea"/>
              </a:rPr>
              <a:t>○阻害する因子となっている場合は、個人の「活動と参加」を制限しているであろうし、促進的な環境はその「活動と参加」状況を向上させることもあります。</a:t>
            </a:r>
            <a:endParaRPr kumimoji="1" lang="en-US" altLang="ja-JP" b="0" u="none" dirty="0" smtClean="0">
              <a:latin typeface="+mn-ea"/>
              <a:ea typeface="+mn-ea"/>
            </a:endParaRPr>
          </a:p>
          <a:p>
            <a:r>
              <a:rPr kumimoji="1" lang="ja-JP" altLang="en-US" b="0" u="none" dirty="0" smtClean="0">
                <a:latin typeface="+mn-ea"/>
                <a:ea typeface="+mn-ea"/>
              </a:rPr>
              <a:t>○教員の存在は「</a:t>
            </a:r>
            <a:r>
              <a:rPr kumimoji="1" lang="en-US" altLang="ja-JP" b="0" u="none" dirty="0" smtClean="0">
                <a:latin typeface="+mn-ea"/>
                <a:ea typeface="+mn-ea"/>
              </a:rPr>
              <a:t>e</a:t>
            </a:r>
            <a:r>
              <a:rPr kumimoji="1" lang="ja-JP" altLang="en-US" b="0" u="none" dirty="0" smtClean="0">
                <a:latin typeface="+mn-ea"/>
                <a:ea typeface="+mn-ea"/>
              </a:rPr>
              <a:t>３６０：その他の専門家」に分類され、　阻害因子になることも、促進因子になることもあり得ます。</a:t>
            </a:r>
            <a:endParaRPr kumimoji="1" lang="en-US" altLang="ja-JP" b="0" u="none" dirty="0" smtClean="0">
              <a:latin typeface="+mn-ea"/>
              <a:ea typeface="+mn-ea"/>
            </a:endParaRPr>
          </a:p>
          <a:p>
            <a:r>
              <a:rPr kumimoji="1" lang="ja-JP" altLang="en-US" b="0" u="none" dirty="0" smtClean="0">
                <a:latin typeface="+mn-ea"/>
                <a:ea typeface="+mn-ea"/>
              </a:rPr>
              <a:t>○「</a:t>
            </a:r>
            <a:r>
              <a:rPr kumimoji="1" lang="en-US" altLang="ja-JP" b="0" u="none" dirty="0" smtClean="0">
                <a:latin typeface="+mn-ea"/>
                <a:ea typeface="+mn-ea"/>
              </a:rPr>
              <a:t>e420</a:t>
            </a:r>
            <a:r>
              <a:rPr kumimoji="1" lang="ja-JP" altLang="en-US" b="0" u="none" dirty="0" smtClean="0">
                <a:latin typeface="+mn-ea"/>
                <a:ea typeface="+mn-ea"/>
              </a:rPr>
              <a:t>友人の態度」で影響されている友人の有無を評価できます。</a:t>
            </a:r>
            <a:endParaRPr kumimoji="1" lang="en-US" altLang="ja-JP" b="0" u="none" dirty="0" smtClean="0">
              <a:latin typeface="+mn-ea"/>
              <a:ea typeface="+mn-ea"/>
            </a:endParaRPr>
          </a:p>
          <a:p>
            <a:pPr defTabSz="914342">
              <a:defRPr/>
            </a:pPr>
            <a:r>
              <a:rPr kumimoji="1" lang="ja-JP" altLang="en-US" b="0" u="none" dirty="0" smtClean="0">
                <a:latin typeface="+mn-ea"/>
                <a:ea typeface="+mn-ea"/>
              </a:rPr>
              <a:t>○「</a:t>
            </a:r>
            <a:r>
              <a:rPr kumimoji="1" lang="en-US" altLang="ja-JP" b="0" u="none" dirty="0" smtClean="0">
                <a:latin typeface="+mn-ea"/>
                <a:ea typeface="+mn-ea"/>
              </a:rPr>
              <a:t>e425</a:t>
            </a:r>
            <a:r>
              <a:rPr lang="ja-JP" altLang="en-US" b="0" u="none" dirty="0">
                <a:solidFill>
                  <a:srgbClr val="3410CE"/>
                </a:solidFill>
                <a:latin typeface="+mn-ea"/>
                <a:ea typeface="+mn-ea"/>
                <a:cs typeface="メイリオ" panose="020B0604030504040204" pitchFamily="50" charset="-128"/>
              </a:rPr>
              <a:t>知人・仲間・同僚・隣人・コミュニティの成因の態度」で家族やその他の環境の影響を評価することができます。</a:t>
            </a:r>
          </a:p>
          <a:p>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20</a:t>
            </a:fld>
            <a:endParaRPr kumimoji="1" lang="ja-JP" altLang="en-US"/>
          </a:p>
        </p:txBody>
      </p:sp>
    </p:spTree>
    <p:extLst>
      <p:ext uri="{BB962C8B-B14F-4D97-AF65-F5344CB8AC3E}">
        <p14:creationId xmlns:p14="http://schemas.microsoft.com/office/powerpoint/2010/main" val="1500128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smtClean="0"/>
              <a:t>○合理的配慮の検討から、「個別の教育支援計画」の作成までの手順を、中教審答申を参考に作成しました。以下、１～５の手順は、合理的配慮の検討手順と同じです。</a:t>
            </a:r>
            <a:endParaRPr kumimoji="1" lang="en-US" altLang="ja-JP" b="0" u="none" dirty="0" smtClean="0"/>
          </a:p>
          <a:p>
            <a:r>
              <a:rPr kumimoji="1" lang="ja-JP" altLang="en-US" b="0" u="none" dirty="0" smtClean="0"/>
              <a:t>○ここでは、</a:t>
            </a:r>
            <a:r>
              <a:rPr kumimoji="1" lang="en-US" altLang="ja-JP" b="0" u="none" dirty="0" smtClean="0"/>
              <a:t>ICF</a:t>
            </a:r>
            <a:r>
              <a:rPr kumimoji="1" lang="ja-JP" altLang="en-US" b="0" u="none" dirty="0" smtClean="0"/>
              <a:t>大分モデルのワークシートを活用した手順を説明します。</a:t>
            </a:r>
            <a:endParaRPr kumimoji="1" lang="en-US" altLang="ja-JP" b="0" u="none" dirty="0" smtClean="0"/>
          </a:p>
          <a:p>
            <a:r>
              <a:rPr kumimoji="1" lang="ja-JP" altLang="en-US" b="0" u="none" dirty="0" smtClean="0"/>
              <a:t>○既に個別の教育支援計画等の作成や合理的配慮の提案がスムーズになされ、それにより合意形成等を行っている場合はワークシートを使用しなくても十分です。</a:t>
            </a:r>
            <a:endParaRPr kumimoji="1" lang="en-US" altLang="ja-JP" b="0" u="none" dirty="0" smtClean="0"/>
          </a:p>
          <a:p>
            <a:r>
              <a:rPr kumimoji="1" lang="ja-JP" altLang="en-US" b="0" u="none" dirty="0" smtClean="0"/>
              <a:t>○あくまでもワークシートは考える道筋をわかりやすくするためのシートと考えてください。</a:t>
            </a:r>
            <a:endParaRPr kumimoji="1" lang="en-US" altLang="ja-JP" b="0" u="none"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21</a:t>
            </a:fld>
            <a:endParaRPr kumimoji="1" lang="ja-JP" altLang="en-US"/>
          </a:p>
        </p:txBody>
      </p:sp>
    </p:spTree>
    <p:extLst>
      <p:ext uri="{BB962C8B-B14F-4D97-AF65-F5344CB8AC3E}">
        <p14:creationId xmlns:p14="http://schemas.microsoft.com/office/powerpoint/2010/main" val="736925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smtClean="0"/>
              <a:t>①～⑤の手順により得た情報を、１枚の作業シートにしたものがこのワークシートです。ＩＣＦ各項目の解説を記載したためＡ３サイズになりました。</a:t>
            </a:r>
            <a:endParaRPr kumimoji="1" lang="en-US" altLang="ja-JP" u="none" dirty="0" smtClean="0"/>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22</a:t>
            </a:fld>
            <a:endParaRPr kumimoji="1" lang="ja-JP" altLang="en-US"/>
          </a:p>
        </p:txBody>
      </p:sp>
    </p:spTree>
    <p:extLst>
      <p:ext uri="{BB962C8B-B14F-4D97-AF65-F5344CB8AC3E}">
        <p14:creationId xmlns:p14="http://schemas.microsoft.com/office/powerpoint/2010/main" val="3192364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smtClean="0"/>
              <a:t>○このシートの考え方をイメージした図です。</a:t>
            </a:r>
            <a:endParaRPr kumimoji="1" lang="en-US" altLang="ja-JP" b="0" u="none" dirty="0" smtClean="0"/>
          </a:p>
          <a:p>
            <a:r>
              <a:rPr kumimoji="1" lang="ja-JP" altLang="en-US" b="0" u="none" dirty="0" smtClean="0"/>
              <a:t>○子どもの「活動と参加」に注目して、「活動と参加」を制限・制約している要素を、「個人因子」「環境因子」「心身機能・身体構造」から捉えています。</a:t>
            </a:r>
            <a:endParaRPr kumimoji="1" lang="ja-JP" altLang="en-US" b="0" u="none" dirty="0"/>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23</a:t>
            </a:fld>
            <a:endParaRPr kumimoji="1" lang="ja-JP" altLang="en-US"/>
          </a:p>
        </p:txBody>
      </p:sp>
    </p:spTree>
    <p:extLst>
      <p:ext uri="{BB962C8B-B14F-4D97-AF65-F5344CB8AC3E}">
        <p14:creationId xmlns:p14="http://schemas.microsoft.com/office/powerpoint/2010/main" val="1365162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u="none" dirty="0" smtClean="0"/>
              <a:t>○合理的配慮を検討する際は、「活動と参加」を制限・制約している「環境因子」「心身機能・身体構造」に作用ンして、「個人因子」である教育的ニーズを実現しようと考えました。</a:t>
            </a:r>
            <a:endParaRPr kumimoji="1" lang="en-US" altLang="ja-JP" u="none" dirty="0" smtClean="0"/>
          </a:p>
          <a:p>
            <a:r>
              <a:rPr kumimoji="1" lang="ja-JP" altLang="en-US" u="none" dirty="0" smtClean="0"/>
              <a:t>○次のシートからは、具体的な記入方法を示します。</a:t>
            </a:r>
            <a:endParaRPr kumimoji="1" lang="en-US" altLang="ja-JP" u="none" dirty="0" smtClean="0"/>
          </a:p>
        </p:txBody>
      </p:sp>
      <p:sp>
        <p:nvSpPr>
          <p:cNvPr id="4" name="スライド番号プレースホルダ 3"/>
          <p:cNvSpPr>
            <a:spLocks noGrp="1"/>
          </p:cNvSpPr>
          <p:nvPr>
            <p:ph type="sldNum" sz="quarter" idx="10"/>
          </p:nvPr>
        </p:nvSpPr>
        <p:spPr/>
        <p:txBody>
          <a:bodyPr/>
          <a:lstStyle/>
          <a:p>
            <a:fld id="{D5604DAA-47D7-4C7E-858C-03277B9E3B9C}"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b="0" dirty="0" smtClean="0"/>
              <a:t>①から説明します。便宜上、番号を振っています。</a:t>
            </a:r>
            <a:endParaRPr kumimoji="1" lang="ja-JP" altLang="en-US" b="0" dirty="0"/>
          </a:p>
        </p:txBody>
      </p:sp>
      <p:sp>
        <p:nvSpPr>
          <p:cNvPr id="4" name="スライド番号プレースホルダ 3"/>
          <p:cNvSpPr>
            <a:spLocks noGrp="1"/>
          </p:cNvSpPr>
          <p:nvPr>
            <p:ph type="sldNum" sz="quarter" idx="10"/>
          </p:nvPr>
        </p:nvSpPr>
        <p:spPr/>
        <p:txBody>
          <a:bodyPr/>
          <a:lstStyle/>
          <a:p>
            <a:fld id="{D5604DAA-47D7-4C7E-858C-03277B9E3B9C}"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smtClean="0"/>
              <a:t>（手元にワークシートをご準備ください。わかりやすくなります。）</a:t>
            </a:r>
            <a:endParaRPr kumimoji="1" lang="en-US" altLang="ja-JP" b="0" dirty="0" smtClean="0"/>
          </a:p>
          <a:p>
            <a:r>
              <a:rPr kumimoji="1" lang="ja-JP" altLang="en-US" b="0" dirty="0" smtClean="0"/>
              <a:t>シート</a:t>
            </a:r>
            <a:r>
              <a:rPr kumimoji="1" lang="en-US" altLang="ja-JP" b="0" dirty="0" smtClean="0"/>
              <a:t>25</a:t>
            </a:r>
            <a:r>
              <a:rPr kumimoji="1" lang="ja-JP" altLang="en-US" b="0" dirty="0" smtClean="0"/>
              <a:t>の①の部分の記述について説明します。</a:t>
            </a:r>
            <a:endParaRPr kumimoji="1" lang="en-US" altLang="ja-JP" b="0" dirty="0" smtClean="0"/>
          </a:p>
          <a:p>
            <a:r>
              <a:rPr kumimoji="1" lang="ja-JP" altLang="en-US" b="0" dirty="0" smtClean="0"/>
              <a:t>○活動と参加の</a:t>
            </a:r>
            <a:r>
              <a:rPr kumimoji="1" lang="en-US" altLang="ja-JP" b="0" dirty="0" smtClean="0"/>
              <a:t>『</a:t>
            </a:r>
            <a:r>
              <a:rPr kumimoji="1" lang="ja-JP" altLang="en-US" b="0" dirty="0" smtClean="0"/>
              <a:t>現在の状況</a:t>
            </a:r>
            <a:r>
              <a:rPr kumimoji="1" lang="en-US" altLang="ja-JP" b="0" dirty="0" smtClean="0"/>
              <a:t>』</a:t>
            </a:r>
            <a:r>
              <a:rPr kumimoji="1" lang="ja-JP" altLang="en-US" b="0" dirty="0" smtClean="0"/>
              <a:t>欄では、子どもの困難な部分に下線を引いて表記します。また、青字で示しているように、付加情報を記述しても結構です。</a:t>
            </a:r>
            <a:endParaRPr kumimoji="1" lang="en-US" altLang="ja-JP" b="0" dirty="0" smtClean="0"/>
          </a:p>
          <a:p>
            <a:r>
              <a:rPr kumimoji="1" lang="ja-JP" altLang="en-US" b="0" dirty="0" smtClean="0"/>
              <a:t>○その結果、困りのある項目を、＋</a:t>
            </a:r>
            <a:r>
              <a:rPr kumimoji="1" lang="ja-JP" altLang="en-US" b="0" dirty="0" err="1" smtClean="0"/>
              <a:t>ーなどの</a:t>
            </a:r>
            <a:r>
              <a:rPr kumimoji="1" lang="ja-JP" altLang="en-US" b="0" dirty="0" smtClean="0"/>
              <a:t>記号で記入する欄が「評価点」です。このことにより、子どもの困りのある部分がピックアップされます。</a:t>
            </a:r>
            <a:endParaRPr kumimoji="1" lang="en-US" altLang="ja-JP" b="0" dirty="0" smtClean="0"/>
          </a:p>
          <a:p>
            <a:r>
              <a:rPr kumimoji="1" lang="ja-JP" altLang="en-US" b="0" dirty="0" smtClean="0"/>
              <a:t>○留意していただきたいことは、</a:t>
            </a:r>
            <a:r>
              <a:rPr kumimoji="1" lang="ja-JP" altLang="en-US" b="0" dirty="0" err="1" smtClean="0"/>
              <a:t>ーと</a:t>
            </a:r>
            <a:r>
              <a:rPr kumimoji="1" lang="ja-JP" altLang="en-US" b="0" dirty="0" smtClean="0"/>
              <a:t>記入した項目全てを向上させることは子どもに多大な負担をかける可能性があります。そこで、特に向上させたい項目を精選し、「当面課題」の欄に●を記入するようにしました。</a:t>
            </a:r>
            <a:endParaRPr kumimoji="1" lang="en-US" altLang="ja-JP" b="0" dirty="0" smtClean="0"/>
          </a:p>
          <a:p>
            <a:r>
              <a:rPr kumimoji="1" lang="ja-JP" altLang="en-US" b="0" dirty="0" smtClean="0"/>
              <a:t>○また、子どもの強い因子を＋と表記することで、強い能力を活用した合理的配慮のアイディアへと結び付けられます。</a:t>
            </a:r>
            <a:endParaRPr kumimoji="1" lang="ja-JP" altLang="en-US" b="0" dirty="0"/>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26</a:t>
            </a:fld>
            <a:endParaRPr kumimoji="1" lang="ja-JP" altLang="en-US"/>
          </a:p>
        </p:txBody>
      </p:sp>
    </p:spTree>
    <p:extLst>
      <p:ext uri="{BB962C8B-B14F-4D97-AF65-F5344CB8AC3E}">
        <p14:creationId xmlns:p14="http://schemas.microsoft.com/office/powerpoint/2010/main" val="1778885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r>
              <a:rPr kumimoji="1" lang="ja-JP" altLang="en-US" b="0" dirty="0" smtClean="0"/>
              <a:t>シート</a:t>
            </a:r>
            <a:r>
              <a:rPr kumimoji="1" lang="en-US" altLang="ja-JP" b="0" dirty="0" smtClean="0"/>
              <a:t>25</a:t>
            </a:r>
            <a:r>
              <a:rPr kumimoji="1" lang="ja-JP" altLang="en-US" b="0" dirty="0" smtClean="0"/>
              <a:t>の②の部分について説明します。</a:t>
            </a:r>
            <a:endParaRPr kumimoji="1" lang="en-US" altLang="ja-JP" b="0" dirty="0" smtClean="0"/>
          </a:p>
          <a:p>
            <a:r>
              <a:rPr kumimoji="1" lang="ja-JP" altLang="en-US" b="0" dirty="0" smtClean="0"/>
              <a:t>○個人因子には、ＩＣＦに分類されない個人の特別な背景を自由に記載できるようにしました。</a:t>
            </a:r>
            <a:endParaRPr kumimoji="1" lang="en-US" altLang="ja-JP" b="0" dirty="0" smtClean="0"/>
          </a:p>
          <a:p>
            <a:r>
              <a:rPr kumimoji="1" lang="ja-JP" altLang="en-US" b="0" dirty="0" smtClean="0"/>
              <a:t>○この滑り止めシートの例のように、提案された合理的配慮を本人が拒んでいる状況を記入することも考えられます。</a:t>
            </a:r>
            <a:endParaRPr kumimoji="1" lang="en-US" altLang="ja-JP" b="0" dirty="0" smtClean="0"/>
          </a:p>
          <a:p>
            <a:r>
              <a:rPr kumimoji="1" lang="ja-JP" altLang="en-US" b="0" dirty="0" smtClean="0"/>
              <a:t>○心理検査結果は、合理的配慮へと活用するためにもできるだけ下位検査結果を記入することが大切です。</a:t>
            </a:r>
            <a:endParaRPr kumimoji="1" lang="ja-JP" altLang="en-US" b="0" dirty="0"/>
          </a:p>
        </p:txBody>
      </p:sp>
      <p:sp>
        <p:nvSpPr>
          <p:cNvPr id="4" name="スライド番号プレースホルダー 3"/>
          <p:cNvSpPr>
            <a:spLocks noGrp="1"/>
          </p:cNvSpPr>
          <p:nvPr>
            <p:ph type="sldNum" sz="quarter" idx="10"/>
          </p:nvPr>
        </p:nvSpPr>
        <p:spPr/>
        <p:txBody>
          <a:bodyPr/>
          <a:lstStyle/>
          <a:p>
            <a:fld id="{18B39D9B-5D1F-459A-8808-66D7C9E1546F}" type="slidenum">
              <a:rPr kumimoji="1" lang="ja-JP" altLang="en-US" smtClean="0"/>
              <a:pPr/>
              <a:t>27</a:t>
            </a:fld>
            <a:endParaRPr kumimoji="1" lang="ja-JP" altLang="en-US"/>
          </a:p>
        </p:txBody>
      </p:sp>
    </p:spTree>
    <p:extLst>
      <p:ext uri="{BB962C8B-B14F-4D97-AF65-F5344CB8AC3E}">
        <p14:creationId xmlns:p14="http://schemas.microsoft.com/office/powerpoint/2010/main" val="2159349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smtClean="0"/>
              <a:t>ここでは、シート</a:t>
            </a:r>
            <a:r>
              <a:rPr kumimoji="1" lang="en-US" altLang="ja-JP" b="0" dirty="0" smtClean="0"/>
              <a:t>25</a:t>
            </a:r>
            <a:r>
              <a:rPr kumimoji="1" lang="ja-JP" altLang="en-US" b="0" dirty="0" smtClean="0"/>
              <a:t>の③の表記、検査結果について説明します。</a:t>
            </a:r>
            <a:endParaRPr kumimoji="1" lang="en-US" altLang="ja-JP" b="0" dirty="0" smtClean="0"/>
          </a:p>
          <a:p>
            <a:r>
              <a:rPr kumimoji="1" lang="ja-JP" altLang="en-US" b="0" dirty="0" smtClean="0"/>
              <a:t>○心理検査結果から読み取れる、認知上の特性を右の表にチェックすることで特徴が見やすくなります。強い部分に○、苦手な部分に△を記入すると特徴を捉えやすくなります。</a:t>
            </a:r>
            <a:endParaRPr kumimoji="1" lang="en-US" altLang="ja-JP" b="0" dirty="0" smtClean="0"/>
          </a:p>
          <a:p>
            <a:r>
              <a:rPr kumimoji="1" lang="ja-JP" altLang="en-US" b="0" dirty="0" smtClean="0"/>
              <a:t>○改訂中の小・中学校学習指導要領には、同時処理や継次処理を活用した指導方法を記載することを現在、国の教育課程部会で検討中です。</a:t>
            </a:r>
            <a:endParaRPr kumimoji="1" lang="ja-JP" altLang="en-US" b="0" dirty="0"/>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28</a:t>
            </a:fld>
            <a:endParaRPr kumimoji="1" lang="ja-JP" altLang="en-US"/>
          </a:p>
        </p:txBody>
      </p:sp>
    </p:spTree>
    <p:extLst>
      <p:ext uri="{BB962C8B-B14F-4D97-AF65-F5344CB8AC3E}">
        <p14:creationId xmlns:p14="http://schemas.microsoft.com/office/powerpoint/2010/main" val="30881094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b="0" dirty="0" smtClean="0">
                <a:latin typeface="+mn-ea"/>
                <a:ea typeface="+mn-ea"/>
              </a:rPr>
              <a:t>次にシート</a:t>
            </a:r>
            <a:r>
              <a:rPr kumimoji="1" lang="en-US" altLang="ja-JP" b="0" dirty="0" smtClean="0">
                <a:latin typeface="+mn-ea"/>
                <a:ea typeface="+mn-ea"/>
              </a:rPr>
              <a:t>25</a:t>
            </a:r>
            <a:r>
              <a:rPr kumimoji="1" lang="ja-JP" altLang="en-US" b="0" dirty="0" smtClean="0">
                <a:latin typeface="+mn-ea"/>
                <a:ea typeface="+mn-ea"/>
              </a:rPr>
              <a:t>の④心身機能・身体構造について説明します。この欄の記入には医療・福祉・保健からの情報があると、よりスムーズです。</a:t>
            </a:r>
            <a:endParaRPr kumimoji="1" lang="en-US" altLang="ja-JP" b="0" dirty="0" smtClean="0">
              <a:latin typeface="+mn-ea"/>
              <a:ea typeface="+mn-ea"/>
            </a:endParaRPr>
          </a:p>
          <a:p>
            <a:r>
              <a:rPr kumimoji="1" lang="ja-JP" altLang="en-US" b="0" dirty="0" smtClean="0">
                <a:latin typeface="+mn-ea"/>
                <a:ea typeface="+mn-ea"/>
              </a:rPr>
              <a:t>○ただし、医療・福祉・保健からの情報を得るには、保護者の了解が必要です。留意してください。</a:t>
            </a:r>
            <a:endParaRPr kumimoji="1" lang="en-US" altLang="ja-JP" b="0" dirty="0" smtClean="0">
              <a:latin typeface="+mn-ea"/>
              <a:ea typeface="+mn-ea"/>
            </a:endParaRPr>
          </a:p>
          <a:p>
            <a:r>
              <a:rPr kumimoji="1" lang="ja-JP" altLang="en-US" b="0" dirty="0" smtClean="0">
                <a:latin typeface="+mn-ea"/>
                <a:ea typeface="+mn-ea"/>
              </a:rPr>
              <a:t>○これらの情報は相談支援ファイルからも得ることができます。</a:t>
            </a:r>
            <a:endParaRPr kumimoji="1" lang="en-US" altLang="ja-JP" b="0" dirty="0" smtClean="0">
              <a:latin typeface="+mn-ea"/>
              <a:ea typeface="+mn-ea"/>
            </a:endParaRPr>
          </a:p>
          <a:p>
            <a:r>
              <a:rPr kumimoji="1" lang="ja-JP" altLang="en-US" b="0" dirty="0" smtClean="0">
                <a:latin typeface="+mn-ea"/>
                <a:ea typeface="+mn-ea"/>
              </a:rPr>
              <a:t>①と同様に、子どもの困難な部分に下線を引いて表記します。また、右枠青字で示しているように、付加情報（</a:t>
            </a:r>
            <a:r>
              <a:rPr kumimoji="1" lang="en-US" altLang="ja-JP" b="0" dirty="0" smtClean="0">
                <a:latin typeface="+mn-ea"/>
                <a:ea typeface="+mn-ea"/>
              </a:rPr>
              <a:t>ICF</a:t>
            </a:r>
            <a:r>
              <a:rPr kumimoji="1" lang="ja-JP" altLang="en-US" b="0" dirty="0" smtClean="0">
                <a:latin typeface="+mn-ea"/>
                <a:ea typeface="+mn-ea"/>
              </a:rPr>
              <a:t>ではわかりにくい表現など）を記述しても結構です。困りのある項目を、＋</a:t>
            </a:r>
            <a:r>
              <a:rPr kumimoji="1" lang="ja-JP" altLang="en-US" b="0" dirty="0" err="1" smtClean="0">
                <a:latin typeface="+mn-ea"/>
                <a:ea typeface="+mn-ea"/>
              </a:rPr>
              <a:t>ーなどの</a:t>
            </a:r>
            <a:r>
              <a:rPr kumimoji="1" lang="ja-JP" altLang="en-US" b="0" dirty="0" smtClean="0">
                <a:latin typeface="+mn-ea"/>
                <a:ea typeface="+mn-ea"/>
              </a:rPr>
              <a:t>記号で記入する欄が「評価点」です。このことにより、子どもの困りのある部分がピックアップされます。心身機能・身体構造は脳の機能に起因するため、子どもの努力により改善できない事項であり、効果点の枠はありません。つまり、困難な部分を鍛えて改善しようとすることは、効果がありませんので、留意してください。</a:t>
            </a:r>
            <a:endParaRPr kumimoji="1" lang="en-US" altLang="ja-JP" b="1" dirty="0" smtClean="0">
              <a:latin typeface="+mn-ea"/>
              <a:ea typeface="+mn-ea"/>
            </a:endParaRPr>
          </a:p>
          <a:p>
            <a:endParaRPr kumimoji="1" lang="en-US" altLang="ja-JP" b="1" dirty="0" smtClean="0">
              <a:latin typeface="+mn-ea"/>
              <a:ea typeface="+mn-ea"/>
            </a:endParaRPr>
          </a:p>
        </p:txBody>
      </p:sp>
      <p:sp>
        <p:nvSpPr>
          <p:cNvPr id="4" name="スライド番号プレースホルダ 3"/>
          <p:cNvSpPr>
            <a:spLocks noGrp="1"/>
          </p:cNvSpPr>
          <p:nvPr>
            <p:ph type="sldNum" sz="quarter" idx="10"/>
          </p:nvPr>
        </p:nvSpPr>
        <p:spPr/>
        <p:txBody>
          <a:bodyPr/>
          <a:lstStyle/>
          <a:p>
            <a:fld id="{D5604DAA-47D7-4C7E-858C-03277B9E3B9C}"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○本人や保護者から合理的配慮の申出があった場合は、その配慮事項に対して、学校と設置者が提供可能かどうかを　本人や保護者と</a:t>
            </a:r>
            <a:r>
              <a:rPr kumimoji="1" lang="ja-JP" altLang="en-US" b="0" dirty="0" smtClean="0">
                <a:latin typeface="+mn-ea"/>
                <a:ea typeface="+mn-ea"/>
              </a:rPr>
              <a:t>話し合い</a:t>
            </a:r>
            <a:r>
              <a:rPr kumimoji="1" lang="ja-JP" altLang="en-US" dirty="0" smtClean="0">
                <a:latin typeface="+mn-ea"/>
                <a:ea typeface="+mn-ea"/>
              </a:rPr>
              <a:t>、合意形成を経て、提供内容を決定することができます。</a:t>
            </a:r>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3</a:t>
            </a:fld>
            <a:endParaRPr kumimoji="1" lang="ja-JP" altLang="en-US"/>
          </a:p>
        </p:txBody>
      </p:sp>
    </p:spTree>
    <p:extLst>
      <p:ext uri="{BB962C8B-B14F-4D97-AF65-F5344CB8AC3E}">
        <p14:creationId xmlns:p14="http://schemas.microsoft.com/office/powerpoint/2010/main" val="39686964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smtClean="0">
                <a:latin typeface="+mn-ea"/>
                <a:ea typeface="+mn-ea"/>
              </a:rPr>
              <a:t>シート</a:t>
            </a:r>
            <a:r>
              <a:rPr kumimoji="1" lang="en-US" altLang="ja-JP" b="0" dirty="0" smtClean="0">
                <a:latin typeface="+mn-ea"/>
                <a:ea typeface="+mn-ea"/>
              </a:rPr>
              <a:t>25</a:t>
            </a:r>
            <a:r>
              <a:rPr kumimoji="1" lang="ja-JP" altLang="en-US" b="0" dirty="0" smtClean="0">
                <a:latin typeface="+mn-ea"/>
                <a:ea typeface="+mn-ea"/>
              </a:rPr>
              <a:t>の⑤の環境因子について説明します。</a:t>
            </a:r>
            <a:endParaRPr kumimoji="1" lang="en-US" altLang="ja-JP" b="0" dirty="0" smtClean="0">
              <a:latin typeface="+mn-ea"/>
              <a:ea typeface="+mn-ea"/>
            </a:endParaRPr>
          </a:p>
          <a:p>
            <a:r>
              <a:rPr kumimoji="1" lang="ja-JP" altLang="en-US" b="0" dirty="0" smtClean="0">
                <a:latin typeface="+mn-ea"/>
                <a:ea typeface="+mn-ea"/>
              </a:rPr>
              <a:t>○これまでの心身機能・身体構造と重なる説明は省きます。</a:t>
            </a:r>
            <a:endParaRPr kumimoji="1" lang="en-US" altLang="ja-JP" b="0" dirty="0" smtClean="0">
              <a:latin typeface="+mn-ea"/>
              <a:ea typeface="+mn-ea"/>
            </a:endParaRPr>
          </a:p>
          <a:p>
            <a:r>
              <a:rPr kumimoji="1" lang="ja-JP" altLang="en-US" b="0" dirty="0" smtClean="0">
                <a:latin typeface="+mn-ea"/>
                <a:ea typeface="+mn-ea"/>
              </a:rPr>
              <a:t>○ここでは、本人や保護者から聞き取った情報、状況も記述して困りの把握や合理的配慮提供後の変化を評価します。</a:t>
            </a:r>
            <a:endParaRPr kumimoji="1" lang="en-US" altLang="ja-JP" b="0" dirty="0" smtClean="0">
              <a:latin typeface="+mn-ea"/>
              <a:ea typeface="+mn-ea"/>
            </a:endParaRPr>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30</a:t>
            </a:fld>
            <a:endParaRPr kumimoji="1" lang="ja-JP" altLang="en-US"/>
          </a:p>
        </p:txBody>
      </p:sp>
    </p:spTree>
    <p:extLst>
      <p:ext uri="{BB962C8B-B14F-4D97-AF65-F5344CB8AC3E}">
        <p14:creationId xmlns:p14="http://schemas.microsoft.com/office/powerpoint/2010/main" val="996830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739775"/>
            <a:ext cx="5341937" cy="3698875"/>
          </a:xfrm>
        </p:spPr>
      </p:sp>
      <p:sp>
        <p:nvSpPr>
          <p:cNvPr id="3" name="ノート プレースホルダー 2"/>
          <p:cNvSpPr>
            <a:spLocks noGrp="1"/>
          </p:cNvSpPr>
          <p:nvPr>
            <p:ph type="body" idx="1"/>
          </p:nvPr>
        </p:nvSpPr>
        <p:spPr/>
        <p:txBody>
          <a:bodyPr/>
          <a:lstStyle/>
          <a:p>
            <a:r>
              <a:rPr kumimoji="1" lang="ja-JP" altLang="en-US" b="0" dirty="0" smtClean="0"/>
              <a:t>○以上のような手順を踏んで、合理的配慮を検討した例です。</a:t>
            </a:r>
            <a:endParaRPr kumimoji="1" lang="en-US" altLang="ja-JP" b="0" dirty="0" smtClean="0"/>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31</a:t>
            </a:fld>
            <a:endParaRPr kumimoji="1" lang="ja-JP" altLang="en-US"/>
          </a:p>
        </p:txBody>
      </p:sp>
    </p:spTree>
    <p:extLst>
      <p:ext uri="{BB962C8B-B14F-4D97-AF65-F5344CB8AC3E}">
        <p14:creationId xmlns:p14="http://schemas.microsoft.com/office/powerpoint/2010/main" val="38932583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b="0" dirty="0" smtClean="0">
                <a:latin typeface="+mn-ea"/>
                <a:ea typeface="+mn-ea"/>
              </a:rPr>
              <a:t>このような考え方でシート</a:t>
            </a:r>
            <a:r>
              <a:rPr kumimoji="1" lang="en-US" altLang="ja-JP" b="0" dirty="0" smtClean="0">
                <a:latin typeface="+mn-ea"/>
                <a:ea typeface="+mn-ea"/>
              </a:rPr>
              <a:t>25</a:t>
            </a:r>
            <a:r>
              <a:rPr kumimoji="1" lang="ja-JP" altLang="en-US" b="0" dirty="0" smtClean="0">
                <a:latin typeface="+mn-ea"/>
                <a:ea typeface="+mn-ea"/>
              </a:rPr>
              <a:t>の⑥の部分の提供する合理的配慮について、本人・保護者に説明し、合意形成をします。</a:t>
            </a:r>
            <a:endParaRPr kumimoji="1" lang="en-US" altLang="ja-JP" b="0" dirty="0" smtClean="0">
              <a:latin typeface="+mn-ea"/>
              <a:ea typeface="+mn-ea"/>
            </a:endParaRPr>
          </a:p>
          <a:p>
            <a:r>
              <a:rPr kumimoji="1" lang="ja-JP" altLang="en-US" b="0" dirty="0" smtClean="0">
                <a:latin typeface="+mn-ea"/>
                <a:ea typeface="+mn-ea"/>
              </a:rPr>
              <a:t>○また、その際は、どこで提供するのかについて示します。</a:t>
            </a:r>
            <a:endParaRPr kumimoji="1" lang="en-US" altLang="ja-JP" b="0" dirty="0" smtClean="0">
              <a:latin typeface="+mn-ea"/>
              <a:ea typeface="+mn-ea"/>
            </a:endParaRPr>
          </a:p>
        </p:txBody>
      </p:sp>
      <p:sp>
        <p:nvSpPr>
          <p:cNvPr id="4" name="スライド番号プレースホルダ 3"/>
          <p:cNvSpPr>
            <a:spLocks noGrp="1"/>
          </p:cNvSpPr>
          <p:nvPr>
            <p:ph type="sldNum" sz="quarter" idx="10"/>
          </p:nvPr>
        </p:nvSpPr>
        <p:spPr/>
        <p:txBody>
          <a:bodyPr/>
          <a:lstStyle/>
          <a:p>
            <a:fld id="{D5604DAA-47D7-4C7E-858C-03277B9E3B9C}" type="slidenum">
              <a:rPr kumimoji="1" lang="ja-JP" altLang="en-US" smtClean="0"/>
              <a:pPr/>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smtClean="0">
                <a:latin typeface="+mn-ea"/>
                <a:ea typeface="+mn-ea"/>
              </a:rPr>
              <a:t>○このようにして提供した合理的配慮は、効果点として評価します。その後、改善したり、場合によっては終了することがあります。</a:t>
            </a:r>
            <a:endParaRPr kumimoji="1" lang="en-US" altLang="ja-JP" b="0" dirty="0" smtClean="0">
              <a:latin typeface="+mn-ea"/>
              <a:ea typeface="+mn-ea"/>
            </a:endParaRPr>
          </a:p>
          <a:p>
            <a:r>
              <a:rPr kumimoji="1" lang="ja-JP" altLang="en-US" b="0" dirty="0" smtClean="0">
                <a:latin typeface="+mn-ea"/>
                <a:ea typeface="+mn-ea"/>
              </a:rPr>
              <a:t>○また、提供する合理的配慮は、どこに記録しているのかを示す必要があります。</a:t>
            </a:r>
            <a:endParaRPr kumimoji="1" lang="en-US" altLang="ja-JP" b="0" dirty="0" smtClean="0">
              <a:latin typeface="+mn-ea"/>
              <a:ea typeface="+mn-ea"/>
            </a:endParaRPr>
          </a:p>
          <a:p>
            <a:r>
              <a:rPr kumimoji="1" lang="ja-JP" altLang="en-US" b="0" dirty="0" smtClean="0">
                <a:latin typeface="+mn-ea"/>
                <a:ea typeface="+mn-ea"/>
              </a:rPr>
              <a:t>○「個別の教育支援計画」や「個別の指導計画」に記載しておくことで、有効な合理的配慮を継続できるよさがあります。また、提供の有無についての根拠ともなります。</a:t>
            </a:r>
            <a:endParaRPr kumimoji="1" lang="en-US" altLang="ja-JP" b="0" dirty="0" smtClean="0">
              <a:latin typeface="+mn-ea"/>
              <a:ea typeface="+mn-ea"/>
            </a:endParaRPr>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33</a:t>
            </a:fld>
            <a:endParaRPr kumimoji="1" lang="ja-JP" altLang="en-US"/>
          </a:p>
        </p:txBody>
      </p:sp>
    </p:spTree>
    <p:extLst>
      <p:ext uri="{BB962C8B-B14F-4D97-AF65-F5344CB8AC3E}">
        <p14:creationId xmlns:p14="http://schemas.microsoft.com/office/powerpoint/2010/main" val="30992959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smtClean="0">
                <a:latin typeface="+mn-ea"/>
                <a:ea typeface="+mn-ea"/>
              </a:rPr>
              <a:t>それでは、「個別の教育支援計画」「個別の指導計画」について説明します。すでに、各学校で定めた様式がある場合は、その様式をご活用ください。</a:t>
            </a:r>
            <a:endParaRPr kumimoji="1" lang="en-US" altLang="ja-JP" b="0" dirty="0" smtClean="0">
              <a:latin typeface="+mn-ea"/>
              <a:ea typeface="+mn-ea"/>
            </a:endParaRPr>
          </a:p>
          <a:p>
            <a:r>
              <a:rPr kumimoji="1" lang="ja-JP" altLang="en-US" b="0" dirty="0" smtClean="0">
                <a:latin typeface="+mn-ea"/>
                <a:ea typeface="+mn-ea"/>
              </a:rPr>
              <a:t>○様式の改定、まだ様式がないなどの場合には、これから示す様式を活用していただくとこれまで説明した</a:t>
            </a:r>
            <a:r>
              <a:rPr kumimoji="1" lang="en-US" altLang="ja-JP" b="0" dirty="0" smtClean="0">
                <a:latin typeface="+mn-ea"/>
                <a:ea typeface="+mn-ea"/>
              </a:rPr>
              <a:t>ICF</a:t>
            </a:r>
            <a:r>
              <a:rPr kumimoji="1" lang="ja-JP" altLang="en-US" b="0" dirty="0" smtClean="0">
                <a:latin typeface="+mn-ea"/>
                <a:ea typeface="+mn-ea"/>
              </a:rPr>
              <a:t>大分モデルを活用した合理的配慮の提供の考え方とつながります。</a:t>
            </a:r>
            <a:endParaRPr kumimoji="1" lang="en-US" altLang="ja-JP" b="0" dirty="0" smtClean="0">
              <a:latin typeface="+mn-ea"/>
              <a:ea typeface="+mn-ea"/>
            </a:endParaRPr>
          </a:p>
          <a:p>
            <a:r>
              <a:rPr kumimoji="1" lang="ja-JP" altLang="en-US" b="0" dirty="0" smtClean="0">
                <a:latin typeface="+mn-ea"/>
                <a:ea typeface="+mn-ea"/>
              </a:rPr>
              <a:t>○この様式を活用することで、合理的配慮提供の法的義務、必要な情報の記載、子どもに応じた合理的配慮の提供ができると考えています。そして、これから子ども達が雇用される時には自ら合理的配慮を雇用主に申請できるようになりますが、そのことへ対応できる子どもへと育てるためにも必要です。</a:t>
            </a:r>
            <a:endParaRPr kumimoji="1" lang="en-US" altLang="ja-JP" b="0" dirty="0" smtClean="0">
              <a:latin typeface="+mn-ea"/>
              <a:ea typeface="+mn-ea"/>
            </a:endParaRPr>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34</a:t>
            </a:fld>
            <a:endParaRPr kumimoji="1" lang="ja-JP" altLang="en-US"/>
          </a:p>
        </p:txBody>
      </p:sp>
    </p:spTree>
    <p:extLst>
      <p:ext uri="{BB962C8B-B14F-4D97-AF65-F5344CB8AC3E}">
        <p14:creationId xmlns:p14="http://schemas.microsoft.com/office/powerpoint/2010/main" val="3155633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smtClean="0">
                <a:latin typeface="+mn-ea"/>
                <a:ea typeface="+mn-ea"/>
              </a:rPr>
              <a:t>○各項目とこれから説明する「個別の教育支援計画」「個別の指導計画」の様式の関係を示しています。</a:t>
            </a:r>
            <a:endParaRPr kumimoji="1" lang="en-US" altLang="ja-JP" b="0" dirty="0" smtClean="0">
              <a:latin typeface="+mn-ea"/>
              <a:ea typeface="+mn-ea"/>
            </a:endParaRPr>
          </a:p>
          <a:p>
            <a:r>
              <a:rPr kumimoji="1" lang="ja-JP" altLang="en-US" b="0" dirty="0" smtClean="0">
                <a:latin typeface="+mn-ea"/>
                <a:ea typeface="+mn-ea"/>
              </a:rPr>
              <a:t>○これから説明する各様式は、ワークシートを活用して整理したものをそのまま記載できます。</a:t>
            </a:r>
            <a:endParaRPr kumimoji="1" lang="ja-JP" altLang="en-US" b="0" dirty="0">
              <a:latin typeface="+mn-ea"/>
              <a:ea typeface="+mn-ea"/>
            </a:endParaRPr>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35</a:t>
            </a:fld>
            <a:endParaRPr kumimoji="1" lang="ja-JP" altLang="en-US"/>
          </a:p>
        </p:txBody>
      </p:sp>
    </p:spTree>
    <p:extLst>
      <p:ext uri="{BB962C8B-B14F-4D97-AF65-F5344CB8AC3E}">
        <p14:creationId xmlns:p14="http://schemas.microsoft.com/office/powerpoint/2010/main" val="7369253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r>
              <a:rPr kumimoji="1" lang="ja-JP" altLang="en-US" sz="1200" b="0" u="none" dirty="0" smtClean="0">
                <a:latin typeface="+mn-ea"/>
                <a:ea typeface="+mn-ea"/>
              </a:rPr>
              <a:t>○様式１－１、「個別の教育支援計画」です。</a:t>
            </a:r>
            <a:endParaRPr kumimoji="1" lang="en-US" altLang="ja-JP" sz="1200" b="0" u="none" dirty="0" smtClean="0">
              <a:latin typeface="+mn-ea"/>
              <a:ea typeface="+mn-ea"/>
            </a:endParaRPr>
          </a:p>
          <a:p>
            <a:r>
              <a:rPr lang="ja-JP" altLang="en-US" sz="1200" b="0" u="none" dirty="0">
                <a:latin typeface="+mn-ea"/>
                <a:ea typeface="+mn-ea"/>
              </a:rPr>
              <a:t>○関係機関の連携による乳幼児期から学校卒業後まで一貫した支援を行うための計画ですから</a:t>
            </a:r>
            <a:r>
              <a:rPr kumimoji="1" lang="ja-JP" altLang="en-US" sz="1200" b="0" u="none" dirty="0" smtClean="0">
                <a:latin typeface="+mn-ea"/>
                <a:ea typeface="+mn-ea"/>
              </a:rPr>
              <a:t>、</a:t>
            </a:r>
            <a:r>
              <a:rPr lang="ja-JP" altLang="en-US" sz="1200" b="0" u="none" dirty="0">
                <a:latin typeface="+mn-ea"/>
                <a:ea typeface="+mn-ea"/>
              </a:rPr>
              <a:t>児童生徒一人一人のニーズ、指導目標や内容、方法等の概要と共に、関係機関の情報を記載するようにしました。</a:t>
            </a:r>
            <a:endParaRPr lang="en-US" altLang="ja-JP" sz="1200" b="0" u="none" dirty="0">
              <a:latin typeface="+mn-ea"/>
              <a:ea typeface="+mn-ea"/>
            </a:endParaRPr>
          </a:p>
          <a:p>
            <a:r>
              <a:rPr lang="ja-JP" altLang="en-US" sz="1200" b="0" u="none" dirty="0">
                <a:latin typeface="+mn-ea"/>
                <a:ea typeface="+mn-ea"/>
              </a:rPr>
              <a:t>○朱書き部分は、ワークシートに記載されていない情報です。</a:t>
            </a:r>
            <a:endParaRPr kumimoji="1" lang="ja-JP" altLang="en-US" sz="1200" b="0" u="none" dirty="0">
              <a:latin typeface="+mn-ea"/>
              <a:ea typeface="+mn-ea"/>
            </a:endParaRPr>
          </a:p>
        </p:txBody>
      </p:sp>
      <p:sp>
        <p:nvSpPr>
          <p:cNvPr id="4" name="スライド番号プレースホルダー 3"/>
          <p:cNvSpPr>
            <a:spLocks noGrp="1"/>
          </p:cNvSpPr>
          <p:nvPr>
            <p:ph type="sldNum" sz="quarter" idx="10"/>
          </p:nvPr>
        </p:nvSpPr>
        <p:spPr/>
        <p:txBody>
          <a:bodyPr/>
          <a:lstStyle/>
          <a:p>
            <a:fld id="{18B39D9B-5D1F-459A-8808-66D7C9E1546F}" type="slidenum">
              <a:rPr kumimoji="1" lang="ja-JP" altLang="en-US" smtClean="0"/>
              <a:pPr/>
              <a:t>36</a:t>
            </a:fld>
            <a:endParaRPr kumimoji="1" lang="ja-JP" altLang="en-US"/>
          </a:p>
        </p:txBody>
      </p:sp>
    </p:spTree>
    <p:extLst>
      <p:ext uri="{BB962C8B-B14F-4D97-AF65-F5344CB8AC3E}">
        <p14:creationId xmlns:p14="http://schemas.microsoft.com/office/powerpoint/2010/main" val="635733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smtClean="0"/>
              <a:t>○様式１－２は関係機関の情報をより詳しく記載するようにしました。より詳しく記載することで学校での指導で配慮すべき点が明確になります。</a:t>
            </a:r>
            <a:endParaRPr kumimoji="1" lang="ja-JP" altLang="en-US" b="0" dirty="0"/>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37</a:t>
            </a:fld>
            <a:endParaRPr kumimoji="1" lang="ja-JP" altLang="en-US"/>
          </a:p>
        </p:txBody>
      </p:sp>
    </p:spTree>
    <p:extLst>
      <p:ext uri="{BB962C8B-B14F-4D97-AF65-F5344CB8AC3E}">
        <p14:creationId xmlns:p14="http://schemas.microsoft.com/office/powerpoint/2010/main" val="15008280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smtClean="0">
                <a:latin typeface="+mn-ea"/>
                <a:ea typeface="+mn-ea"/>
              </a:rPr>
              <a:t>○様式１－３は基礎的環境整備を含むシートです。</a:t>
            </a:r>
            <a:endParaRPr kumimoji="1" lang="en-US" altLang="ja-JP" b="0" u="none" dirty="0" smtClean="0">
              <a:latin typeface="+mn-ea"/>
              <a:ea typeface="+mn-ea"/>
            </a:endParaRPr>
          </a:p>
          <a:p>
            <a:r>
              <a:rPr kumimoji="1" lang="ja-JP" altLang="en-US" b="0" u="none" dirty="0" smtClean="0">
                <a:latin typeface="+mn-ea"/>
                <a:ea typeface="+mn-ea"/>
              </a:rPr>
              <a:t>○小学校を想定して６学年までの枠を設けていますが、中学校では３学年までの枠を利用していただけます。</a:t>
            </a:r>
            <a:endParaRPr kumimoji="1" lang="en-US" altLang="ja-JP" b="0" u="none" dirty="0" smtClean="0">
              <a:latin typeface="+mn-ea"/>
              <a:ea typeface="+mn-ea"/>
            </a:endParaRPr>
          </a:p>
          <a:p>
            <a:r>
              <a:rPr kumimoji="1" lang="ja-JP" altLang="en-US" b="0" u="none" dirty="0" smtClean="0">
                <a:latin typeface="+mn-ea"/>
                <a:ea typeface="+mn-ea"/>
              </a:rPr>
              <a:t>○また、学校の体制等も記載し、確認をする、必要な環境整備を継続する等に活用できるようにしました。</a:t>
            </a:r>
            <a:endParaRPr kumimoji="1" lang="en-US" altLang="ja-JP" b="0" u="none" dirty="0" smtClean="0">
              <a:latin typeface="+mn-ea"/>
              <a:ea typeface="+mn-ea"/>
            </a:endParaRPr>
          </a:p>
          <a:p>
            <a:r>
              <a:rPr kumimoji="1" lang="ja-JP" altLang="en-US" b="0" u="none" dirty="0" smtClean="0">
                <a:latin typeface="+mn-ea"/>
                <a:ea typeface="+mn-ea"/>
              </a:rPr>
              <a:t>○就学奨励費の記載については、保護者との相談時には情報提供に有効ですが、関係機関等外部に示すときは保護者の承諾を得ると安心です。</a:t>
            </a:r>
            <a:endParaRPr kumimoji="1" lang="ja-JP" altLang="en-US" b="0" u="none" dirty="0">
              <a:latin typeface="+mn-ea"/>
              <a:ea typeface="+mn-ea"/>
            </a:endParaRPr>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38</a:t>
            </a:fld>
            <a:endParaRPr kumimoji="1" lang="ja-JP" altLang="en-US"/>
          </a:p>
        </p:txBody>
      </p:sp>
    </p:spTree>
    <p:extLst>
      <p:ext uri="{BB962C8B-B14F-4D97-AF65-F5344CB8AC3E}">
        <p14:creationId xmlns:p14="http://schemas.microsoft.com/office/powerpoint/2010/main" val="10429615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smtClean="0">
                <a:latin typeface="+mn-ea"/>
                <a:ea typeface="+mn-ea"/>
              </a:rPr>
              <a:t>○様式２は「個別の指導計画」です。</a:t>
            </a:r>
            <a:endParaRPr kumimoji="1" lang="en-US" altLang="ja-JP" b="0" dirty="0" smtClean="0">
              <a:latin typeface="+mn-ea"/>
              <a:ea typeface="+mn-ea"/>
            </a:endParaRPr>
          </a:p>
          <a:p>
            <a:r>
              <a:rPr kumimoji="1" lang="ja-JP" altLang="en-US" b="0" dirty="0" smtClean="0">
                <a:latin typeface="+mn-ea"/>
                <a:ea typeface="+mn-ea"/>
              </a:rPr>
              <a:t>○子どもの活動制限・参加困難の領域、合理的配慮の内容、実施する担当者や頻度を記載します。</a:t>
            </a:r>
            <a:endParaRPr kumimoji="1" lang="en-US" altLang="ja-JP" b="0" dirty="0" smtClean="0">
              <a:latin typeface="+mn-ea"/>
              <a:ea typeface="+mn-ea"/>
            </a:endParaRPr>
          </a:p>
          <a:p>
            <a:r>
              <a:rPr kumimoji="1" lang="ja-JP" altLang="en-US" b="0" dirty="0" smtClean="0">
                <a:latin typeface="+mn-ea"/>
                <a:ea typeface="+mn-ea"/>
              </a:rPr>
              <a:t>○このシートは、本人・保護者との話し合いに活用できるように工夫しました。</a:t>
            </a:r>
            <a:endParaRPr kumimoji="1" lang="ja-JP" altLang="en-US" b="0" dirty="0">
              <a:latin typeface="+mn-ea"/>
              <a:ea typeface="+mn-ea"/>
            </a:endParaRPr>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39</a:t>
            </a:fld>
            <a:endParaRPr kumimoji="1" lang="ja-JP" altLang="en-US"/>
          </a:p>
        </p:txBody>
      </p:sp>
    </p:spTree>
    <p:extLst>
      <p:ext uri="{BB962C8B-B14F-4D97-AF65-F5344CB8AC3E}">
        <p14:creationId xmlns:p14="http://schemas.microsoft.com/office/powerpoint/2010/main" val="1558542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○ところが、本人や保護者から意思の表明がない場合も</a:t>
            </a:r>
            <a:r>
              <a:rPr kumimoji="1" lang="ja-JP" altLang="en-US" b="0" dirty="0" smtClean="0">
                <a:latin typeface="+mn-ea"/>
                <a:ea typeface="+mn-ea"/>
              </a:rPr>
              <a:t>考えられます。そのような場合には、</a:t>
            </a:r>
            <a:r>
              <a:rPr kumimoji="1" lang="ja-JP" altLang="en-US" dirty="0" smtClean="0">
                <a:latin typeface="+mn-ea"/>
                <a:ea typeface="+mn-ea"/>
              </a:rPr>
              <a:t>教職員のアセスメント能力が求められます。</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○何らかの困りを生じている子ども</a:t>
            </a:r>
            <a:r>
              <a:rPr kumimoji="1" lang="ja-JP" altLang="en-US" b="0" dirty="0" smtClean="0">
                <a:latin typeface="+mn-ea"/>
                <a:ea typeface="+mn-ea"/>
              </a:rPr>
              <a:t>であると考えられれば、その実態把握から、考えられる合理的配慮を行う</a:t>
            </a:r>
            <a:r>
              <a:rPr kumimoji="1" lang="ja-JP" altLang="en-US" dirty="0" smtClean="0">
                <a:latin typeface="+mn-ea"/>
                <a:ea typeface="+mn-ea"/>
              </a:rPr>
              <a:t>必要があります。</a:t>
            </a:r>
            <a:endParaRPr kumimoji="1" lang="en-US" altLang="ja-JP" dirty="0" smtClean="0">
              <a:latin typeface="+mn-ea"/>
              <a:ea typeface="+mn-ea"/>
            </a:endParaRPr>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4</a:t>
            </a:fld>
            <a:endParaRPr kumimoji="1" lang="ja-JP" altLang="en-US"/>
          </a:p>
        </p:txBody>
      </p:sp>
    </p:spTree>
    <p:extLst>
      <p:ext uri="{BB962C8B-B14F-4D97-AF65-F5344CB8AC3E}">
        <p14:creationId xmlns:p14="http://schemas.microsoft.com/office/powerpoint/2010/main" val="3047378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u="none" dirty="0" smtClean="0">
                <a:latin typeface="+mn-ea"/>
                <a:ea typeface="+mn-ea"/>
              </a:rPr>
              <a:t>○最後に、合理的配慮の観点「学習内容の変更・調整」についてです。</a:t>
            </a:r>
            <a:endParaRPr kumimoji="1" lang="en-US" altLang="ja-JP" sz="1200" b="0" u="none" dirty="0" smtClean="0">
              <a:latin typeface="+mn-ea"/>
              <a:ea typeface="+mn-ea"/>
            </a:endParaRPr>
          </a:p>
          <a:p>
            <a:r>
              <a:rPr kumimoji="1" lang="ja-JP" altLang="en-US" sz="1200" b="0" u="none" dirty="0" smtClean="0">
                <a:latin typeface="+mn-ea"/>
                <a:ea typeface="+mn-ea"/>
              </a:rPr>
              <a:t>○「学習内容の変更・調整」とは、文部科学省の資料では、</a:t>
            </a:r>
            <a:r>
              <a:rPr kumimoji="1" lang="en-US" altLang="ja-JP" sz="1200" b="0" u="none" dirty="0" smtClean="0">
                <a:latin typeface="+mn-ea"/>
                <a:ea typeface="+mn-ea"/>
              </a:rPr>
              <a:t>『</a:t>
            </a:r>
            <a:r>
              <a:rPr lang="ja-JP" altLang="en-US" sz="1200" b="0" u="none" dirty="0">
                <a:latin typeface="+mn-ea"/>
                <a:ea typeface="+mn-ea"/>
              </a:rPr>
              <a:t>認知の特性、身体の動き等に応じて、具体の学習活動の内容や量、評価の方法等を工夫すること</a:t>
            </a:r>
            <a:r>
              <a:rPr lang="en-US" altLang="ja-JP" sz="1200" b="0" u="none" dirty="0">
                <a:latin typeface="+mn-ea"/>
                <a:ea typeface="+mn-ea"/>
              </a:rPr>
              <a:t>』</a:t>
            </a:r>
            <a:r>
              <a:rPr lang="ja-JP" altLang="en-US" sz="1200" b="0" u="none" dirty="0">
                <a:latin typeface="+mn-ea"/>
                <a:ea typeface="+mn-ea"/>
              </a:rPr>
              <a:t>とされ、留意する点として、</a:t>
            </a:r>
            <a:r>
              <a:rPr lang="en-US" altLang="ja-JP" sz="1200" b="0" u="none" dirty="0">
                <a:latin typeface="+mn-ea"/>
                <a:ea typeface="+mn-ea"/>
              </a:rPr>
              <a:t>『</a:t>
            </a:r>
            <a:r>
              <a:rPr lang="ja-JP" altLang="en-US" sz="1200" b="0" u="none" dirty="0">
                <a:latin typeface="+mn-ea"/>
                <a:ea typeface="+mn-ea"/>
              </a:rPr>
              <a:t>障害の状態、発達の段階、年齢等を考慮しつつ、卒業後の生活や進路を見据えた学習内容を考慮するとともに、学習過程において人間関係を広げることや自己選択・自己判断の機会を増やすこと等</a:t>
            </a:r>
            <a:r>
              <a:rPr lang="en-US" altLang="ja-JP" sz="1200" b="0" u="none" dirty="0">
                <a:latin typeface="+mn-ea"/>
                <a:ea typeface="+mn-ea"/>
              </a:rPr>
              <a:t>』</a:t>
            </a:r>
            <a:r>
              <a:rPr lang="ja-JP" altLang="en-US" sz="1200" b="0" u="none" dirty="0">
                <a:latin typeface="+mn-ea"/>
                <a:ea typeface="+mn-ea"/>
              </a:rPr>
              <a:t>があげられています。</a:t>
            </a:r>
            <a:endParaRPr lang="en-US" altLang="ja-JP" sz="1200" b="0" u="none" dirty="0">
              <a:latin typeface="+mn-ea"/>
              <a:ea typeface="+mn-ea"/>
            </a:endParaRPr>
          </a:p>
          <a:p>
            <a:r>
              <a:rPr lang="ja-JP" altLang="en-US" sz="1200" b="0" u="none" dirty="0">
                <a:latin typeface="+mn-ea"/>
                <a:ea typeface="+mn-ea"/>
              </a:rPr>
              <a:t>○特に留意すべきことは、「準ずる」ということです。つまり目標は同じです。同じ目標を達成するために、具体的な目標設定がポイントとなります。</a:t>
            </a:r>
            <a:endParaRPr lang="en-US" altLang="ja-JP" sz="1200" b="0" u="none" dirty="0">
              <a:latin typeface="+mn-ea"/>
              <a:ea typeface="+mn-ea"/>
            </a:endParaRPr>
          </a:p>
          <a:p>
            <a:r>
              <a:rPr lang="ja-JP" altLang="en-US" sz="1200" b="0" u="none" dirty="0">
                <a:latin typeface="+mn-ea"/>
                <a:ea typeface="+mn-ea"/>
              </a:rPr>
              <a:t>○また、その目標達成のためには、教師が本質を捉えた発問をし、実生活とのつながりを示したり、視覚的な手順提示等が求められます。</a:t>
            </a:r>
            <a:endParaRPr lang="en-US" altLang="ja-JP" sz="1200" b="0" u="none" dirty="0">
              <a:latin typeface="+mn-ea"/>
              <a:ea typeface="+mn-ea"/>
            </a:endParaRPr>
          </a:p>
          <a:p>
            <a:r>
              <a:rPr lang="ja-JP" altLang="en-US" sz="1200" b="0" u="none" dirty="0">
                <a:latin typeface="+mn-ea"/>
                <a:ea typeface="+mn-ea"/>
              </a:rPr>
              <a:t>○つまり、学習指導要領に示されている指導目標や指導内容を再確認したうえで授業を行うことがポイントです</a:t>
            </a:r>
            <a:r>
              <a:rPr lang="ja-JP" altLang="en-US" sz="1200" b="0" u="none" dirty="0" smtClean="0">
                <a:latin typeface="+mn-ea"/>
                <a:ea typeface="+mn-ea"/>
              </a:rPr>
              <a:t>。</a:t>
            </a:r>
            <a:endParaRPr lang="en-US" altLang="ja-JP" sz="1200" b="0" u="none" dirty="0">
              <a:latin typeface="+mn-ea"/>
              <a:ea typeface="+mn-ea"/>
            </a:endParaRPr>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40</a:t>
            </a:fld>
            <a:endParaRPr kumimoji="1" lang="ja-JP" altLang="en-US"/>
          </a:p>
        </p:txBody>
      </p:sp>
    </p:spTree>
    <p:extLst>
      <p:ext uri="{BB962C8B-B14F-4D97-AF65-F5344CB8AC3E}">
        <p14:creationId xmlns:p14="http://schemas.microsoft.com/office/powerpoint/2010/main" val="12023397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41</a:t>
            </a:fld>
            <a:endParaRPr kumimoji="1" lang="ja-JP" altLang="en-US"/>
          </a:p>
        </p:txBody>
      </p:sp>
    </p:spTree>
    <p:extLst>
      <p:ext uri="{BB962C8B-B14F-4D97-AF65-F5344CB8AC3E}">
        <p14:creationId xmlns:p14="http://schemas.microsoft.com/office/powerpoint/2010/main" val="3653758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42">
              <a:lnSpc>
                <a:spcPts val="1200"/>
              </a:lnSpc>
              <a:defRPr/>
            </a:pPr>
            <a:r>
              <a:rPr lang="ja-JP" altLang="en-US" sz="1100" b="0" u="none" dirty="0">
                <a:latin typeface="+mn-ea"/>
                <a:ea typeface="+mn-ea"/>
              </a:rPr>
              <a:t>○合理的配慮は障がいの種類に</a:t>
            </a:r>
            <a:r>
              <a:rPr lang="ja-JP" altLang="en-US" sz="1100" b="0" u="none" dirty="0" smtClean="0">
                <a:latin typeface="+mn-ea"/>
                <a:ea typeface="+mn-ea"/>
              </a:rPr>
              <a:t>よらない個別性</a:t>
            </a:r>
            <a:r>
              <a:rPr lang="ja-JP" altLang="en-US" sz="1100" b="0" u="none" dirty="0">
                <a:latin typeface="+mn-ea"/>
                <a:ea typeface="+mn-ea"/>
              </a:rPr>
              <a:t>の高い変更・調整ですが、子どもたちの障がいの特性により活動の制限や必要な合理的配慮が類似していることがあります。そのため、合理的配慮を検討する場合は、子どもの活動を制限している障がいの特性が明確になると容易になります。</a:t>
            </a:r>
            <a:endParaRPr lang="en-US" altLang="ja-JP" sz="1100" b="0" u="none" dirty="0">
              <a:latin typeface="+mn-ea"/>
              <a:ea typeface="+mn-ea"/>
            </a:endParaRPr>
          </a:p>
          <a:p>
            <a:pPr>
              <a:lnSpc>
                <a:spcPts val="1200"/>
              </a:lnSpc>
            </a:pPr>
            <a:r>
              <a:rPr lang="ja-JP" altLang="en-US" sz="1100" b="0" u="none" dirty="0">
                <a:latin typeface="+mn-ea"/>
                <a:ea typeface="+mn-ea"/>
              </a:rPr>
              <a:t>○しかし、特別支援学校教諭免許状を保有していなかったり</a:t>
            </a:r>
            <a:r>
              <a:rPr lang="ja-JP" altLang="en-US" sz="1100" b="0" u="none" dirty="0" smtClean="0">
                <a:latin typeface="+mn-ea"/>
                <a:ea typeface="+mn-ea"/>
              </a:rPr>
              <a:t>、特別</a:t>
            </a:r>
            <a:r>
              <a:rPr lang="ja-JP" altLang="en-US" sz="1100" b="0" u="none" dirty="0">
                <a:latin typeface="+mn-ea"/>
                <a:ea typeface="+mn-ea"/>
              </a:rPr>
              <a:t>に研修等の経験のない先生方が多い場合</a:t>
            </a:r>
            <a:r>
              <a:rPr lang="ja-JP" altLang="en-US" sz="1100" b="0" u="none" dirty="0" smtClean="0">
                <a:latin typeface="+mn-ea"/>
                <a:ea typeface="+mn-ea"/>
              </a:rPr>
              <a:t>、多く</a:t>
            </a:r>
            <a:r>
              <a:rPr lang="ja-JP" altLang="en-US" sz="1100" b="0" u="none" dirty="0">
                <a:latin typeface="+mn-ea"/>
                <a:ea typeface="+mn-ea"/>
              </a:rPr>
              <a:t>の障がいの種類があり、その特性や対応方法が多岐にわたるものの中から　</a:t>
            </a:r>
            <a:r>
              <a:rPr lang="ja-JP" altLang="en-US" sz="1100" b="0" u="none" dirty="0" err="1">
                <a:latin typeface="+mn-ea"/>
                <a:ea typeface="+mn-ea"/>
              </a:rPr>
              <a:t>障がい</a:t>
            </a:r>
            <a:r>
              <a:rPr lang="ja-JP" altLang="en-US" sz="1100" b="0" u="none" dirty="0">
                <a:latin typeface="+mn-ea"/>
                <a:ea typeface="+mn-ea"/>
              </a:rPr>
              <a:t>特性などを見極めることが困難なことが予想されます。</a:t>
            </a:r>
            <a:endParaRPr lang="en-US" altLang="ja-JP" sz="1100" b="0" u="none" dirty="0">
              <a:latin typeface="+mn-ea"/>
              <a:ea typeface="+mn-ea"/>
            </a:endParaRPr>
          </a:p>
          <a:p>
            <a:pPr>
              <a:lnSpc>
                <a:spcPts val="1200"/>
              </a:lnSpc>
            </a:pPr>
            <a:r>
              <a:rPr lang="ja-JP" altLang="en-US" sz="1100" b="0" u="none" dirty="0">
                <a:latin typeface="+mn-ea"/>
                <a:ea typeface="+mn-ea"/>
              </a:rPr>
              <a:t>○そこで、</a:t>
            </a:r>
            <a:r>
              <a:rPr lang="en-US" altLang="ja-JP" sz="1100" b="0" u="none" dirty="0">
                <a:latin typeface="+mn-ea"/>
                <a:ea typeface="+mn-ea"/>
              </a:rPr>
              <a:t>ICF</a:t>
            </a:r>
            <a:r>
              <a:rPr lang="ja-JP" altLang="en-US" sz="1100" b="0" u="none" dirty="0">
                <a:latin typeface="+mn-ea"/>
                <a:ea typeface="+mn-ea"/>
              </a:rPr>
              <a:t>の「</a:t>
            </a:r>
            <a:r>
              <a:rPr lang="ja-JP" altLang="en-US" sz="1100" b="0" u="none" dirty="0">
                <a:solidFill>
                  <a:srgbClr val="FF0000"/>
                </a:solidFill>
                <a:latin typeface="+mn-ea"/>
                <a:ea typeface="+mn-ea"/>
              </a:rPr>
              <a:t>活動と参加」</a:t>
            </a:r>
            <a:r>
              <a:rPr lang="ja-JP" altLang="en-US" sz="1100" b="0" u="none" dirty="0">
                <a:latin typeface="+mn-ea"/>
                <a:ea typeface="+mn-ea"/>
              </a:rPr>
              <a:t>に即して学習・生活上の困りを客観的に評価し、その阻害要因をＩＣＦの「心身機能・身体構造・環境因子」で評価すれば、全ての教職員がアセスメントすることが可能になると考えました。</a:t>
            </a:r>
            <a:r>
              <a:rPr lang="en-US" altLang="ja-JP" sz="1100" b="0" u="none" dirty="0">
                <a:latin typeface="+mn-ea"/>
                <a:ea typeface="+mn-ea"/>
              </a:rPr>
              <a:t>ICF</a:t>
            </a:r>
            <a:r>
              <a:rPr lang="ja-JP" altLang="en-US" sz="1100" b="0" u="none" dirty="0">
                <a:latin typeface="+mn-ea"/>
                <a:ea typeface="+mn-ea"/>
              </a:rPr>
              <a:t>についてはスライド</a:t>
            </a:r>
            <a:r>
              <a:rPr lang="ja-JP" altLang="en-US" sz="1100" b="0" u="none" dirty="0" smtClean="0">
                <a:latin typeface="+mn-ea"/>
                <a:ea typeface="+mn-ea"/>
              </a:rPr>
              <a:t>（６）</a:t>
            </a:r>
            <a:r>
              <a:rPr lang="ja-JP" altLang="en-US" sz="1100" b="0" u="none" dirty="0">
                <a:latin typeface="+mn-ea"/>
                <a:ea typeface="+mn-ea"/>
              </a:rPr>
              <a:t>で詳しく説明します。</a:t>
            </a:r>
            <a:endParaRPr lang="en-US" altLang="ja-JP" sz="1100" b="0" u="none" dirty="0">
              <a:latin typeface="+mn-ea"/>
              <a:ea typeface="+mn-ea"/>
            </a:endParaRPr>
          </a:p>
          <a:p>
            <a:pPr>
              <a:lnSpc>
                <a:spcPts val="1200"/>
              </a:lnSpc>
            </a:pPr>
            <a:r>
              <a:rPr lang="ja-JP" altLang="en-US" sz="1100" b="0" u="none" dirty="0">
                <a:latin typeface="+mn-ea"/>
                <a:ea typeface="+mn-ea"/>
              </a:rPr>
              <a:t>○本事業により</a:t>
            </a:r>
            <a:r>
              <a:rPr lang="en-US" altLang="ja-JP" sz="1100" b="0" u="none" dirty="0">
                <a:latin typeface="+mn-ea"/>
                <a:ea typeface="+mn-ea"/>
              </a:rPr>
              <a:t>ICF</a:t>
            </a:r>
            <a:r>
              <a:rPr lang="ja-JP" altLang="en-US" sz="1100" b="0" u="none" dirty="0">
                <a:latin typeface="+mn-ea"/>
                <a:ea typeface="+mn-ea"/>
              </a:rPr>
              <a:t>の約１４００項目から、医療・福祉・保健・教育の専門家の方々の意見を反映して、多くの障がいの特性を見逃さない最小限の項目を選択しました。</a:t>
            </a:r>
            <a:endParaRPr lang="en-US" altLang="ja-JP" sz="1100" b="0" u="none" dirty="0">
              <a:latin typeface="+mn-ea"/>
              <a:ea typeface="+mn-ea"/>
            </a:endParaRPr>
          </a:p>
          <a:p>
            <a:pPr>
              <a:lnSpc>
                <a:spcPts val="1200"/>
              </a:lnSpc>
            </a:pPr>
            <a:r>
              <a:rPr lang="ja-JP" altLang="en-US" sz="1100" b="0" u="none" dirty="0">
                <a:latin typeface="+mn-ea"/>
                <a:ea typeface="+mn-ea"/>
              </a:rPr>
              <a:t>○合理的配慮は、「物理的環境への配慮」「意思疎通の配慮」「ルールの柔軟な変更」を視点に教育的に検討していきます。</a:t>
            </a:r>
            <a:endParaRPr lang="en-US" altLang="ja-JP" sz="1100" b="0" u="none" dirty="0">
              <a:latin typeface="+mn-ea"/>
              <a:ea typeface="+mn-ea"/>
            </a:endParaRPr>
          </a:p>
          <a:p>
            <a:pPr>
              <a:lnSpc>
                <a:spcPts val="1200"/>
              </a:lnSpc>
            </a:pPr>
            <a:r>
              <a:rPr lang="ja-JP" altLang="en-US" sz="1100" b="0" u="none" dirty="0">
                <a:latin typeface="+mn-ea"/>
                <a:ea typeface="+mn-ea"/>
              </a:rPr>
              <a:t>○その結果、子どもの自立と社会参加が可能になることが目標です。</a:t>
            </a:r>
            <a:endParaRPr lang="en-US" altLang="ja-JP" sz="1100" b="0" u="none" dirty="0">
              <a:latin typeface="+mn-ea"/>
              <a:ea typeface="+mn-ea"/>
            </a:endParaRPr>
          </a:p>
          <a:p>
            <a:pPr>
              <a:lnSpc>
                <a:spcPts val="1200"/>
              </a:lnSpc>
            </a:pPr>
            <a:r>
              <a:rPr lang="ja-JP" altLang="en-US" sz="1100" b="0" u="none" dirty="0">
                <a:latin typeface="+mn-ea"/>
                <a:ea typeface="+mn-ea"/>
              </a:rPr>
              <a:t>○ただし、その合理的配慮が上手くいかない場合は、心理検査や医療診断を進めることで、障がいの特性がより明確になり、合理的配慮の精度が向上することが期待できます。</a:t>
            </a:r>
            <a:endParaRPr lang="en-US" altLang="ja-JP" sz="1100" b="0" u="none" dirty="0">
              <a:latin typeface="+mn-ea"/>
              <a:ea typeface="+mn-ea"/>
            </a:endParaRPr>
          </a:p>
          <a:p>
            <a:pPr>
              <a:lnSpc>
                <a:spcPts val="1200"/>
              </a:lnSpc>
            </a:pPr>
            <a:endParaRPr lang="en-US" altLang="ja-JP" sz="1100" dirty="0">
              <a:latin typeface="ＭＳ 明朝" panose="02020609040205080304" pitchFamily="17" charset="-128"/>
              <a:ea typeface="ＭＳ 明朝" panose="02020609040205080304" pitchFamily="17" charset="-128"/>
            </a:endParaRPr>
          </a:p>
          <a:p>
            <a:pPr>
              <a:lnSpc>
                <a:spcPts val="1200"/>
              </a:lnSpc>
            </a:pPr>
            <a:endParaRPr lang="ja-JP" altLang="en-US" sz="1100"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5</a:t>
            </a:fld>
            <a:endParaRPr kumimoji="1" lang="ja-JP" altLang="en-US"/>
          </a:p>
        </p:txBody>
      </p:sp>
    </p:spTree>
    <p:extLst>
      <p:ext uri="{BB962C8B-B14F-4D97-AF65-F5344CB8AC3E}">
        <p14:creationId xmlns:p14="http://schemas.microsoft.com/office/powerpoint/2010/main" val="3810830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smtClean="0">
                <a:latin typeface="+mn-ea"/>
                <a:ea typeface="+mn-ea"/>
              </a:rPr>
              <a:t>○</a:t>
            </a:r>
            <a:r>
              <a:rPr kumimoji="1" lang="en-US" altLang="ja-JP" b="0" u="none" dirty="0" smtClean="0">
                <a:latin typeface="+mn-ea"/>
                <a:ea typeface="+mn-ea"/>
              </a:rPr>
              <a:t>ICF</a:t>
            </a:r>
            <a:r>
              <a:rPr kumimoji="1" lang="ja-JP" altLang="en-US" b="0" u="none" dirty="0" smtClean="0">
                <a:latin typeface="+mn-ea"/>
                <a:ea typeface="+mn-ea"/>
              </a:rPr>
              <a:t>に関する説明です。　　</a:t>
            </a:r>
            <a:endParaRPr kumimoji="1" lang="en-US" altLang="ja-JP" b="0" u="none" dirty="0" smtClean="0">
              <a:latin typeface="+mn-ea"/>
              <a:ea typeface="+mn-ea"/>
            </a:endParaRPr>
          </a:p>
          <a:p>
            <a:r>
              <a:rPr kumimoji="1" lang="ja-JP" altLang="en-US" b="0" u="none" dirty="0" smtClean="0">
                <a:latin typeface="+mn-ea"/>
                <a:ea typeface="+mn-ea"/>
              </a:rPr>
              <a:t>○この概念図は、個人の生活機能である「心身機能」「身体構造」「活動」と「参加」は、上段の「健康状態」と、下段の「環境因子」「個人因子」との間のダイナミックな相互関係が存在することを示しています。</a:t>
            </a:r>
            <a:endParaRPr kumimoji="1" lang="en-US" altLang="ja-JP" b="0" u="none" dirty="0" smtClean="0">
              <a:latin typeface="+mn-ea"/>
              <a:ea typeface="+mn-ea"/>
            </a:endParaRPr>
          </a:p>
          <a:p>
            <a:r>
              <a:rPr kumimoji="1" lang="ja-JP" altLang="en-US" b="0" u="none" dirty="0" smtClean="0">
                <a:latin typeface="+mn-ea"/>
                <a:ea typeface="+mn-ea"/>
              </a:rPr>
              <a:t>○例えば、聴覚障がいのある子どもが、「個人因子」となる家族理解のもとで、手話通訳者の支援許可という「環境因子」を変化させることで、「話し言葉の理解」という「活動」が可能になり、会話に「参加」することもできるようになります。</a:t>
            </a:r>
            <a:endParaRPr kumimoji="1" lang="en-US" altLang="ja-JP" b="0" u="none" dirty="0" smtClean="0">
              <a:latin typeface="+mn-ea"/>
              <a:ea typeface="+mn-ea"/>
            </a:endParaRPr>
          </a:p>
          <a:p>
            <a:r>
              <a:rPr kumimoji="1" lang="ja-JP" altLang="en-US" b="0" u="none" dirty="0" smtClean="0">
                <a:latin typeface="+mn-ea"/>
                <a:ea typeface="+mn-ea"/>
              </a:rPr>
              <a:t>○このように環境因子を変化させることによって、活動と参加の状態を向上させるＩＣＦにおける社会モデルの考え方が、合理的配慮の検討には適していると考えました。</a:t>
            </a:r>
            <a:endParaRPr kumimoji="1" lang="en-US" altLang="ja-JP" b="0" u="none" dirty="0" smtClean="0">
              <a:latin typeface="+mn-ea"/>
              <a:ea typeface="+mn-ea"/>
            </a:endParaRPr>
          </a:p>
          <a:p>
            <a:r>
              <a:rPr kumimoji="1" lang="ja-JP" altLang="en-US" b="0" u="none" dirty="0" smtClean="0">
                <a:latin typeface="+mn-ea"/>
                <a:ea typeface="+mn-ea"/>
              </a:rPr>
              <a:t>○そこで、医療の専門家でない教職員が、障がいの特性をアセスメントするためのスケールとして、</a:t>
            </a:r>
            <a:r>
              <a:rPr kumimoji="1" lang="en-US" altLang="ja-JP" b="0" u="none" dirty="0" smtClean="0">
                <a:latin typeface="+mn-ea"/>
                <a:ea typeface="+mn-ea"/>
              </a:rPr>
              <a:t>ICF</a:t>
            </a:r>
            <a:r>
              <a:rPr kumimoji="1" lang="ja-JP" altLang="en-US" b="0" u="none" dirty="0" smtClean="0">
                <a:latin typeface="+mn-ea"/>
                <a:ea typeface="+mn-ea"/>
              </a:rPr>
              <a:t>を活用することにしました。</a:t>
            </a:r>
            <a:endParaRPr kumimoji="1" lang="en-US" altLang="ja-JP" b="0" u="none" dirty="0" smtClean="0">
              <a:latin typeface="+mn-ea"/>
              <a:ea typeface="+mn-ea"/>
            </a:endParaRPr>
          </a:p>
          <a:p>
            <a:endParaRPr kumimoji="1" lang="en-US" altLang="ja-JP" b="0" u="none"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6</a:t>
            </a:fld>
            <a:endParaRPr kumimoji="1" lang="ja-JP" altLang="en-US"/>
          </a:p>
        </p:txBody>
      </p:sp>
    </p:spTree>
    <p:extLst>
      <p:ext uri="{BB962C8B-B14F-4D97-AF65-F5344CB8AC3E}">
        <p14:creationId xmlns:p14="http://schemas.microsoft.com/office/powerpoint/2010/main" val="3539323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smtClean="0"/>
              <a:t>○次に、合理的配慮の検討から、「個別の教育支援計画」の作成までの手順を、中教審答申を参考に作成しました。ここでは、流れを示しています。</a:t>
            </a:r>
            <a:endParaRPr kumimoji="1" lang="en-US" altLang="ja-JP" b="0" u="none" dirty="0" smtClean="0"/>
          </a:p>
          <a:p>
            <a:r>
              <a:rPr kumimoji="1" lang="ja-JP" altLang="en-US" b="0" u="none" dirty="0" smtClean="0"/>
              <a:t>○①の学習・生活上の困りを把握した上で、②で合理的配慮を検討し、その結果を「個別の教育支援計画」等に記載していきます。</a:t>
            </a:r>
            <a:endParaRPr kumimoji="1" lang="en-US" altLang="ja-JP" b="0" u="none" dirty="0" smtClean="0"/>
          </a:p>
          <a:p>
            <a:r>
              <a:rPr kumimoji="1" lang="ja-JP" altLang="en-US" b="0" u="none" dirty="0" smtClean="0"/>
              <a:t>○③では、校内の基礎的環境整備に応じた合理的配慮を検討していきます。</a:t>
            </a:r>
            <a:endParaRPr kumimoji="1" lang="en-US" altLang="ja-JP" b="0" u="none" dirty="0" smtClean="0"/>
          </a:p>
          <a:p>
            <a:r>
              <a:rPr kumimoji="1" lang="ja-JP" altLang="en-US" b="0" u="none" dirty="0" smtClean="0"/>
              <a:t>○次に、④の段階で本人・保護者と合意形成します。</a:t>
            </a:r>
            <a:endParaRPr kumimoji="1" lang="en-US" altLang="ja-JP" b="0" u="none" dirty="0" smtClean="0"/>
          </a:p>
          <a:p>
            <a:r>
              <a:rPr kumimoji="1" lang="ja-JP" altLang="en-US" b="0" u="none" dirty="0" smtClean="0"/>
              <a:t>○さらに、提供した合理的配慮を、本人・保護者とともに評価し、終了したり、修正や改善を行ったりします。</a:t>
            </a:r>
            <a:endParaRPr kumimoji="1" lang="en-US" altLang="ja-JP" b="0" u="none" dirty="0" smtClean="0"/>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7</a:t>
            </a:fld>
            <a:endParaRPr kumimoji="1" lang="ja-JP" altLang="en-US"/>
          </a:p>
        </p:txBody>
      </p:sp>
    </p:spTree>
    <p:extLst>
      <p:ext uri="{BB962C8B-B14F-4D97-AF65-F5344CB8AC3E}">
        <p14:creationId xmlns:p14="http://schemas.microsoft.com/office/powerpoint/2010/main" val="736925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smtClean="0"/>
              <a:t>○それでは、具体的に順を追って説明します。ここでは、一つずつ説明をしますが、「変更・調整が必要な場面の特定」「本人・保護者の教育的ニーズの把握」「障がいの状態の把握」はどれが先ではありません。ほぼ並行して実施されても構いません。</a:t>
            </a:r>
            <a:endParaRPr kumimoji="1" lang="en-US" altLang="ja-JP" b="0" dirty="0" smtClean="0"/>
          </a:p>
          <a:p>
            <a:r>
              <a:rPr kumimoji="1" lang="ja-JP" altLang="en-US" b="0" dirty="0" smtClean="0"/>
              <a:t>○子ども達が、どのような場面で、活動に参加できにくかったり、困難を感じていたりするのかを把握します。</a:t>
            </a:r>
            <a:endParaRPr kumimoji="1" lang="en-US" altLang="ja-JP" b="0" dirty="0" smtClean="0"/>
          </a:p>
          <a:p>
            <a:r>
              <a:rPr kumimoji="1" lang="ja-JP" altLang="en-US" b="0" dirty="0" smtClean="0"/>
              <a:t>○留意しなければならないのは、「障がいがあるから」というスタートではないということです。</a:t>
            </a:r>
            <a:endParaRPr kumimoji="1" lang="en-US" altLang="ja-JP" b="0" dirty="0" smtClean="0"/>
          </a:p>
          <a:p>
            <a:r>
              <a:rPr kumimoji="1" lang="ja-JP" altLang="en-US" b="0" dirty="0" smtClean="0"/>
              <a:t>○合理的配慮は、子ども達のおかれている環境（基礎的環境整備）の状況によって異なります。</a:t>
            </a:r>
            <a:endParaRPr kumimoji="1" lang="en-US" altLang="ja-JP" b="0" dirty="0" smtClean="0"/>
          </a:p>
          <a:p>
            <a:r>
              <a:rPr kumimoji="1" lang="ja-JP" altLang="en-US" b="0" dirty="0" smtClean="0"/>
              <a:t>○同じ</a:t>
            </a:r>
            <a:r>
              <a:rPr kumimoji="1" lang="ja-JP" altLang="en-US" b="0" dirty="0" err="1" smtClean="0"/>
              <a:t>障がい</a:t>
            </a:r>
            <a:r>
              <a:rPr kumimoji="1" lang="ja-JP" altLang="en-US" b="0" dirty="0" smtClean="0"/>
              <a:t>名であっても、一人一人の状況を把握することが大切です。</a:t>
            </a:r>
            <a:endParaRPr kumimoji="1" lang="en-US" altLang="ja-JP" b="0" dirty="0" smtClean="0"/>
          </a:p>
          <a:p>
            <a:r>
              <a:rPr kumimoji="1" lang="ja-JP" altLang="en-US" b="0" dirty="0" smtClean="0"/>
              <a:t>○また、スライド４で説明したように、文部科学省も本人・保護者が希望しない場合でも、提供することが望ましいとしています。</a:t>
            </a:r>
            <a:endParaRPr kumimoji="1" lang="en-US" altLang="ja-JP" b="0" dirty="0" smtClean="0"/>
          </a:p>
          <a:p>
            <a:endParaRPr kumimoji="1" lang="en-US" altLang="ja-JP" b="0" dirty="0" smtClean="0"/>
          </a:p>
          <a:p>
            <a:r>
              <a:rPr kumimoji="1" lang="ja-JP" altLang="en-US" b="0" dirty="0" smtClean="0"/>
              <a:t>大分モデルでは、</a:t>
            </a:r>
            <a:r>
              <a:rPr kumimoji="1" lang="en-US" altLang="ja-JP" b="0" dirty="0" smtClean="0"/>
              <a:t>ICF</a:t>
            </a:r>
            <a:r>
              <a:rPr kumimoji="1" lang="ja-JP" altLang="en-US" b="0" dirty="0" smtClean="0"/>
              <a:t>の全ての項目から、必要と考えられる項目を選んでいます。が、それぞれの先生方が必要と思われる項目を加えていただくことも可能です。</a:t>
            </a:r>
            <a:endParaRPr kumimoji="1" lang="ja-JP" altLang="en-US" b="0" dirty="0"/>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8</a:t>
            </a:fld>
            <a:endParaRPr kumimoji="1" lang="ja-JP" altLang="en-US"/>
          </a:p>
        </p:txBody>
      </p:sp>
    </p:spTree>
    <p:extLst>
      <p:ext uri="{BB962C8B-B14F-4D97-AF65-F5344CB8AC3E}">
        <p14:creationId xmlns:p14="http://schemas.microsoft.com/office/powerpoint/2010/main" val="1335046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smtClean="0"/>
              <a:t>○また、本人・保護者のニーズを伺うことも大切です。</a:t>
            </a:r>
            <a:endParaRPr kumimoji="1" lang="en-US" altLang="ja-JP" b="0" u="none" dirty="0" smtClean="0"/>
          </a:p>
          <a:p>
            <a:r>
              <a:rPr kumimoji="1" lang="ja-JP" altLang="en-US" b="0" u="none" dirty="0" smtClean="0"/>
              <a:t>○今現在の本人・保護者の希望だけでなく、卒業後の進路や就労に関することを把握することが、適切な合理的配慮を検討するためには重要です。</a:t>
            </a:r>
            <a:endParaRPr kumimoji="1" lang="en-US" altLang="ja-JP" b="0" u="none" dirty="0" smtClean="0"/>
          </a:p>
          <a:p>
            <a:r>
              <a:rPr kumimoji="1" lang="ja-JP" altLang="en-US" b="0" u="none" dirty="0" smtClean="0"/>
              <a:t>○障害者権利条約に示されている「私たちのことを私たち抜きに決めないで」という考え方もふまえ、本人の希望をできる限り把握するようにしましょう。</a:t>
            </a:r>
            <a:endParaRPr kumimoji="1" lang="en-US" altLang="ja-JP" b="0" u="none" dirty="0" smtClean="0"/>
          </a:p>
          <a:p>
            <a:endParaRPr kumimoji="1" lang="ja-JP" altLang="en-US" b="0" u="none" dirty="0"/>
          </a:p>
        </p:txBody>
      </p:sp>
      <p:sp>
        <p:nvSpPr>
          <p:cNvPr id="4" name="スライド番号プレースホルダー 3"/>
          <p:cNvSpPr>
            <a:spLocks noGrp="1"/>
          </p:cNvSpPr>
          <p:nvPr>
            <p:ph type="sldNum" sz="quarter" idx="10"/>
          </p:nvPr>
        </p:nvSpPr>
        <p:spPr/>
        <p:txBody>
          <a:bodyPr/>
          <a:lstStyle/>
          <a:p>
            <a:fld id="{D5604DAA-47D7-4C7E-858C-03277B9E3B9C}" type="slidenum">
              <a:rPr kumimoji="1" lang="ja-JP" altLang="en-US" smtClean="0"/>
              <a:pPr/>
              <a:t>9</a:t>
            </a:fld>
            <a:endParaRPr kumimoji="1" lang="ja-JP" altLang="en-US"/>
          </a:p>
        </p:txBody>
      </p:sp>
    </p:spTree>
    <p:extLst>
      <p:ext uri="{BB962C8B-B14F-4D97-AF65-F5344CB8AC3E}">
        <p14:creationId xmlns:p14="http://schemas.microsoft.com/office/powerpoint/2010/main" val="2703950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710958A-6CE4-4CEF-A32F-4EFCA425A35B}" type="datetime1">
              <a:rPr kumimoji="1" lang="ja-JP" altLang="en-US" smtClean="0"/>
              <a:pPr/>
              <a:t>2016/3/2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72CB85-B568-4EBD-9DD3-59F478D8751F}" type="slidenum">
              <a:rPr kumimoji="1" lang="ja-JP" altLang="en-US" smtClean="0"/>
              <a:pPr/>
              <a:t>‹#›</a:t>
            </a:fld>
            <a:endParaRPr kumimoji="1" lang="ja-JP" altLang="en-US"/>
          </a:p>
        </p:txBody>
      </p:sp>
    </p:spTree>
    <p:extLst>
      <p:ext uri="{BB962C8B-B14F-4D97-AF65-F5344CB8AC3E}">
        <p14:creationId xmlns:p14="http://schemas.microsoft.com/office/powerpoint/2010/main" val="3684057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547B495-6E63-4D5A-840C-ED1DD115501B}" type="datetime1">
              <a:rPr kumimoji="1" lang="ja-JP" altLang="en-US" smtClean="0"/>
              <a:pPr/>
              <a:t>2016/3/2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72CB85-B568-4EBD-9DD3-59F478D8751F}" type="slidenum">
              <a:rPr kumimoji="1" lang="ja-JP" altLang="en-US" smtClean="0"/>
              <a:pPr/>
              <a:t>‹#›</a:t>
            </a:fld>
            <a:endParaRPr kumimoji="1" lang="ja-JP" altLang="en-US"/>
          </a:p>
        </p:txBody>
      </p:sp>
    </p:spTree>
    <p:extLst>
      <p:ext uri="{BB962C8B-B14F-4D97-AF65-F5344CB8AC3E}">
        <p14:creationId xmlns:p14="http://schemas.microsoft.com/office/powerpoint/2010/main" val="1915110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78D3ABC-474A-42C9-9AC2-57A4D7B0F144}" type="datetime1">
              <a:rPr kumimoji="1" lang="ja-JP" altLang="en-US" smtClean="0"/>
              <a:pPr/>
              <a:t>2016/3/2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72CB85-B568-4EBD-9DD3-59F478D8751F}" type="slidenum">
              <a:rPr kumimoji="1" lang="ja-JP" altLang="en-US" smtClean="0"/>
              <a:pPr/>
              <a:t>‹#›</a:t>
            </a:fld>
            <a:endParaRPr kumimoji="1" lang="ja-JP" altLang="en-US"/>
          </a:p>
        </p:txBody>
      </p:sp>
    </p:spTree>
    <p:extLst>
      <p:ext uri="{BB962C8B-B14F-4D97-AF65-F5344CB8AC3E}">
        <p14:creationId xmlns:p14="http://schemas.microsoft.com/office/powerpoint/2010/main" val="2757197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BD9C198-FB2B-41BE-BB33-C298254B5BC3}" type="datetime1">
              <a:rPr kumimoji="1" lang="ja-JP" altLang="en-US" smtClean="0"/>
              <a:pPr/>
              <a:t>2016/3/2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72CB85-B568-4EBD-9DD3-59F478D8751F}" type="slidenum">
              <a:rPr kumimoji="1" lang="ja-JP" altLang="en-US" smtClean="0"/>
              <a:pPr/>
              <a:t>‹#›</a:t>
            </a:fld>
            <a:endParaRPr kumimoji="1" lang="ja-JP" altLang="en-US"/>
          </a:p>
        </p:txBody>
      </p:sp>
    </p:spTree>
    <p:extLst>
      <p:ext uri="{BB962C8B-B14F-4D97-AF65-F5344CB8AC3E}">
        <p14:creationId xmlns:p14="http://schemas.microsoft.com/office/powerpoint/2010/main" val="360932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7E84C78-0264-4286-8BE6-5BDA6264B0BB}" type="datetime1">
              <a:rPr kumimoji="1" lang="ja-JP" altLang="en-US" smtClean="0"/>
              <a:pPr/>
              <a:t>2016/3/2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72CB85-B568-4EBD-9DD3-59F478D8751F}" type="slidenum">
              <a:rPr kumimoji="1" lang="ja-JP" altLang="en-US" smtClean="0"/>
              <a:pPr/>
              <a:t>‹#›</a:t>
            </a:fld>
            <a:endParaRPr kumimoji="1" lang="ja-JP" altLang="en-US"/>
          </a:p>
        </p:txBody>
      </p:sp>
    </p:spTree>
    <p:extLst>
      <p:ext uri="{BB962C8B-B14F-4D97-AF65-F5344CB8AC3E}">
        <p14:creationId xmlns:p14="http://schemas.microsoft.com/office/powerpoint/2010/main" val="1980904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641A9F6-9DFC-4443-B283-1F4BD671A0CD}" type="datetime1">
              <a:rPr kumimoji="1" lang="ja-JP" altLang="en-US" smtClean="0"/>
              <a:pPr/>
              <a:t>2016/3/2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672CB85-B568-4EBD-9DD3-59F478D8751F}" type="slidenum">
              <a:rPr kumimoji="1" lang="ja-JP" altLang="en-US" smtClean="0"/>
              <a:pPr/>
              <a:t>‹#›</a:t>
            </a:fld>
            <a:endParaRPr kumimoji="1" lang="ja-JP" altLang="en-US"/>
          </a:p>
        </p:txBody>
      </p:sp>
    </p:spTree>
    <p:extLst>
      <p:ext uri="{BB962C8B-B14F-4D97-AF65-F5344CB8AC3E}">
        <p14:creationId xmlns:p14="http://schemas.microsoft.com/office/powerpoint/2010/main" val="239322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17C94D0-6AD2-4422-AB7D-A8A33FE99517}" type="datetime1">
              <a:rPr kumimoji="1" lang="ja-JP" altLang="en-US" smtClean="0"/>
              <a:pPr/>
              <a:t>2016/3/2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672CB85-B568-4EBD-9DD3-59F478D8751F}" type="slidenum">
              <a:rPr kumimoji="1" lang="ja-JP" altLang="en-US" smtClean="0"/>
              <a:pPr/>
              <a:t>‹#›</a:t>
            </a:fld>
            <a:endParaRPr kumimoji="1" lang="ja-JP" altLang="en-US"/>
          </a:p>
        </p:txBody>
      </p:sp>
    </p:spTree>
    <p:extLst>
      <p:ext uri="{BB962C8B-B14F-4D97-AF65-F5344CB8AC3E}">
        <p14:creationId xmlns:p14="http://schemas.microsoft.com/office/powerpoint/2010/main" val="107325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183B280-2594-4FF1-9A96-EA47EBD20A1E}" type="datetime1">
              <a:rPr kumimoji="1" lang="ja-JP" altLang="en-US" smtClean="0"/>
              <a:pPr/>
              <a:t>2016/3/2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672CB85-B568-4EBD-9DD3-59F478D8751F}" type="slidenum">
              <a:rPr kumimoji="1" lang="ja-JP" altLang="en-US" smtClean="0"/>
              <a:pPr/>
              <a:t>‹#›</a:t>
            </a:fld>
            <a:endParaRPr kumimoji="1" lang="ja-JP" altLang="en-US"/>
          </a:p>
        </p:txBody>
      </p:sp>
    </p:spTree>
    <p:extLst>
      <p:ext uri="{BB962C8B-B14F-4D97-AF65-F5344CB8AC3E}">
        <p14:creationId xmlns:p14="http://schemas.microsoft.com/office/powerpoint/2010/main" val="299068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72D05AC-2E6A-473F-AA13-E825E9970355}" type="datetime1">
              <a:rPr kumimoji="1" lang="ja-JP" altLang="en-US" smtClean="0"/>
              <a:pPr/>
              <a:t>2016/3/2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672CB85-B568-4EBD-9DD3-59F478D8751F}" type="slidenum">
              <a:rPr kumimoji="1" lang="ja-JP" altLang="en-US" smtClean="0"/>
              <a:pPr/>
              <a:t>‹#›</a:t>
            </a:fld>
            <a:endParaRPr kumimoji="1" lang="ja-JP" altLang="en-US"/>
          </a:p>
        </p:txBody>
      </p:sp>
    </p:spTree>
    <p:extLst>
      <p:ext uri="{BB962C8B-B14F-4D97-AF65-F5344CB8AC3E}">
        <p14:creationId xmlns:p14="http://schemas.microsoft.com/office/powerpoint/2010/main" val="1997823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373A063-25C6-4D2F-896F-75542C5E1CCB}" type="datetime1">
              <a:rPr kumimoji="1" lang="ja-JP" altLang="en-US" smtClean="0"/>
              <a:pPr/>
              <a:t>2016/3/2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672CB85-B568-4EBD-9DD3-59F478D8751F}" type="slidenum">
              <a:rPr kumimoji="1" lang="ja-JP" altLang="en-US" smtClean="0"/>
              <a:pPr/>
              <a:t>‹#›</a:t>
            </a:fld>
            <a:endParaRPr kumimoji="1" lang="ja-JP" altLang="en-US"/>
          </a:p>
        </p:txBody>
      </p:sp>
    </p:spTree>
    <p:extLst>
      <p:ext uri="{BB962C8B-B14F-4D97-AF65-F5344CB8AC3E}">
        <p14:creationId xmlns:p14="http://schemas.microsoft.com/office/powerpoint/2010/main" val="2538602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37ABA73-B593-47D3-AECE-9F70F2820C21}" type="datetime1">
              <a:rPr kumimoji="1" lang="ja-JP" altLang="en-US" smtClean="0"/>
              <a:pPr/>
              <a:t>2016/3/2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672CB85-B568-4EBD-9DD3-59F478D8751F}" type="slidenum">
              <a:rPr kumimoji="1" lang="ja-JP" altLang="en-US" smtClean="0"/>
              <a:pPr/>
              <a:t>‹#›</a:t>
            </a:fld>
            <a:endParaRPr kumimoji="1" lang="ja-JP" altLang="en-US"/>
          </a:p>
        </p:txBody>
      </p:sp>
    </p:spTree>
    <p:extLst>
      <p:ext uri="{BB962C8B-B14F-4D97-AF65-F5344CB8AC3E}">
        <p14:creationId xmlns:p14="http://schemas.microsoft.com/office/powerpoint/2010/main" val="3601328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B1FAD-4AB6-438E-AF66-54BF6AF6B8AF}" type="datetime1">
              <a:rPr kumimoji="1" lang="ja-JP" altLang="en-US" smtClean="0"/>
              <a:pPr/>
              <a:t>2016/3/2</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2CB85-B568-4EBD-9DD3-59F478D8751F}" type="slidenum">
              <a:rPr kumimoji="1" lang="ja-JP" altLang="en-US" smtClean="0"/>
              <a:pPr/>
              <a:t>‹#›</a:t>
            </a:fld>
            <a:endParaRPr kumimoji="1" lang="ja-JP" altLang="en-US"/>
          </a:p>
        </p:txBody>
      </p:sp>
    </p:spTree>
    <p:extLst>
      <p:ext uri="{BB962C8B-B14F-4D97-AF65-F5344CB8AC3E}">
        <p14:creationId xmlns:p14="http://schemas.microsoft.com/office/powerpoint/2010/main" val="2780106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04_&#23398;&#26657;&#12395;&#12362;&#12369;&#12427;&#21512;&#29702;&#30340;&#37197;&#24942;&#12398;&#35251;&#28857;&#65288;&#20840;&#38556;&#12364;&#12356;&#31278;&#21029;&#65289;.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8.tiff"/><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05_ICF&#38306;&#36899;&#22259;&#12527;&#12540;&#12463;&#12471;&#12540;&#12488;&#65288;&#35352;&#20837;&#20363;&#65289;.xlsx" TargetMode="External"/><Relationship Id="rId7" Type="http://schemas.openxmlformats.org/officeDocument/2006/relationships/hyperlink" Target="06_&#20491;&#21029;&#12398;&#25945;&#32946;&#25903;&#25588;&#35336;&#30011;&#65288;&#27096;&#24335;1-2&#35352;&#20837;&#20363;).pdf"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hyperlink" Target="06_&#20491;&#21029;&#12398;&#25351;&#23566;&#35336;&#30011;&#65288;&#27096;&#24335;2&#35352;&#20837;&#20363;).pdf" TargetMode="External"/><Relationship Id="rId5" Type="http://schemas.openxmlformats.org/officeDocument/2006/relationships/hyperlink" Target="06_&#20491;&#21029;&#12398;&#25945;&#32946;&#25903;&#25588;&#35336;&#30011;&#65288;&#27096;&#24335;1-3&#35352;&#20837;&#20363;).pdf" TargetMode="External"/><Relationship Id="rId4" Type="http://schemas.openxmlformats.org/officeDocument/2006/relationships/hyperlink" Target="06_&#20491;&#21029;&#12398;&#25945;&#32946;&#25903;&#25588;&#35336;&#30011;&#65288;&#27096;&#24335;1-1&#35352;&#20837;&#20363;).pdf"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gif"/><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504" y="692696"/>
            <a:ext cx="9217024" cy="1224136"/>
          </a:xfrm>
        </p:spPr>
        <p:txBody>
          <a:bodyPr>
            <a:normAutofit/>
          </a:bodyPr>
          <a:lstStyle/>
          <a:p>
            <a:pPr algn="l"/>
            <a:r>
              <a:rPr kumimoji="1"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ＩＣＦ大分モデルで検討する合理的配慮と</a:t>
            </a:r>
            <a:r>
              <a:rPr kumimoji="1"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「個別の教育支援計画」「個別の指導計画」作成</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サブタイトル 2"/>
          <p:cNvSpPr>
            <a:spLocks noGrp="1"/>
          </p:cNvSpPr>
          <p:nvPr>
            <p:ph type="subTitle" idx="1"/>
          </p:nvPr>
        </p:nvSpPr>
        <p:spPr>
          <a:xfrm>
            <a:off x="2432720" y="5589240"/>
            <a:ext cx="6934200" cy="720080"/>
          </a:xfrm>
        </p:spPr>
        <p:txBody>
          <a:bodyPr>
            <a:normAutofit lnSpcReduction="10000"/>
          </a:bodyPr>
          <a:lstStyle/>
          <a:p>
            <a:pPr algn="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２８</a:t>
            </a: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日</a:t>
            </a:r>
            <a:endPar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大分県教育庁特別支援教育課</a:t>
            </a:r>
            <a:endPar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1"/>
          <p:cNvSpPr>
            <a:spLocks noGrp="1"/>
          </p:cNvSpPr>
          <p:nvPr>
            <p:ph type="sldNum" sz="quarter" idx="12"/>
          </p:nvPr>
        </p:nvSpPr>
        <p:spPr>
          <a:xfrm>
            <a:off x="7099300" y="6356351"/>
            <a:ext cx="2311400" cy="365125"/>
          </a:xfrm>
        </p:spPr>
        <p:txBody>
          <a:bodyPr/>
          <a:lstStyle/>
          <a:p>
            <a:fld id="{1D595652-31D7-4670-AF3F-4B573AC77023}" type="slidenum">
              <a:rPr kumimoji="1" lang="ja-JP" altLang="en-US" smtClean="0"/>
              <a:pPr/>
              <a:t>1</a:t>
            </a:fld>
            <a:endParaRPr kumimoji="1" lang="ja-JP" altLang="en-US"/>
          </a:p>
        </p:txBody>
      </p:sp>
      <p:sp>
        <p:nvSpPr>
          <p:cNvPr id="5" name="テキスト ボックス 4"/>
          <p:cNvSpPr txBox="1"/>
          <p:nvPr/>
        </p:nvSpPr>
        <p:spPr>
          <a:xfrm>
            <a:off x="560512" y="2564904"/>
            <a:ext cx="8928992" cy="1754326"/>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この資料は、「障害を理由とする差別の解消の推進に関する法律」施行を前に、県教育委員会が多様な学びの場充実モデル実践事業（平成</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26</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年度）で、医療・福祉・保健・教育の専門家と連携し、モデル校（小学校</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校、中学校</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校）の協力による研究成果を整理したものです。</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今後、多くの学校等で合理的配慮の検討・提供に役立つことを希望しております。</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このＨＰよりダウンロードしたデータは、自由な編集等によりご活用ください。</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31548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descr="易しい"/>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1312" y="5409219"/>
            <a:ext cx="1328936" cy="1328936"/>
          </a:xfrm>
          <a:prstGeom prst="rect">
            <a:avLst/>
          </a:prstGeom>
        </p:spPr>
      </p:pic>
      <p:sp>
        <p:nvSpPr>
          <p:cNvPr id="2" name="スライド番号プレースホルダー 1"/>
          <p:cNvSpPr>
            <a:spLocks noGrp="1"/>
          </p:cNvSpPr>
          <p:nvPr>
            <p:ph type="sldNum" sz="quarter" idx="12"/>
          </p:nvPr>
        </p:nvSpPr>
        <p:spPr/>
        <p:txBody>
          <a:bodyPr/>
          <a:lstStyle/>
          <a:p>
            <a:fld id="{1D595652-31D7-4670-AF3F-4B573AC77023}" type="slidenum">
              <a:rPr kumimoji="1" lang="ja-JP" altLang="en-US" smtClean="0"/>
              <a:pPr/>
              <a:t>10</a:t>
            </a:fld>
            <a:endParaRPr kumimoji="1" lang="ja-JP" altLang="en-US"/>
          </a:p>
        </p:txBody>
      </p:sp>
      <p:sp>
        <p:nvSpPr>
          <p:cNvPr id="3" name="タイトル 1"/>
          <p:cNvSpPr txBox="1">
            <a:spLocks/>
          </p:cNvSpPr>
          <p:nvPr/>
        </p:nvSpPr>
        <p:spPr>
          <a:xfrm>
            <a:off x="421915" y="32804"/>
            <a:ext cx="8915400" cy="639763"/>
          </a:xfrm>
          <a:prstGeom prst="rect">
            <a:avLst/>
          </a:prstGeom>
        </p:spPr>
        <p:txBody>
          <a:bodyPr rtlCol="0" anchor="t">
            <a:normAutofit fontScale="90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4000" b="1" dirty="0" smtClean="0">
                <a:solidFill>
                  <a:srgbClr val="0000FF"/>
                </a:solidFill>
                <a:latin typeface="HG丸ｺﾞｼｯｸM-PRO" pitchFamily="50" charset="-128"/>
                <a:ea typeface="HG丸ｺﾞｼｯｸM-PRO" pitchFamily="50" charset="-128"/>
              </a:rPr>
              <a:t>合理的配慮ってどのように考えればよい？</a:t>
            </a:r>
          </a:p>
        </p:txBody>
      </p:sp>
      <p:sp>
        <p:nvSpPr>
          <p:cNvPr id="5" name="角丸四角形 4"/>
          <p:cNvSpPr/>
          <p:nvPr/>
        </p:nvSpPr>
        <p:spPr>
          <a:xfrm>
            <a:off x="421915" y="1217502"/>
            <a:ext cx="4027029" cy="1707441"/>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a:t>
            </a:r>
            <a:r>
              <a:rPr lang="ja-JP" altLang="en-US"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a:t>
            </a: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がいの状態の把握</a:t>
            </a:r>
            <a:endParaRPr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・情報</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収集</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・情報</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の整理</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 name="グループ化 3"/>
          <p:cNvGrpSpPr/>
          <p:nvPr/>
        </p:nvGrpSpPr>
        <p:grpSpPr>
          <a:xfrm>
            <a:off x="4664968" y="1217502"/>
            <a:ext cx="4503784" cy="2859570"/>
            <a:chOff x="4664968" y="925116"/>
            <a:chExt cx="4896544" cy="3151956"/>
          </a:xfrm>
        </p:grpSpPr>
        <p:sp>
          <p:nvSpPr>
            <p:cNvPr id="22" name="角丸四角形 21"/>
            <p:cNvSpPr/>
            <p:nvPr/>
          </p:nvSpPr>
          <p:spPr>
            <a:xfrm>
              <a:off x="4664968" y="925116"/>
              <a:ext cx="4896544" cy="31519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4872242" y="1056234"/>
              <a:ext cx="2016224" cy="7920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本人</a:t>
              </a:r>
              <a:endParaRPr kumimoji="1" lang="ja-JP" altLang="en-US" sz="2800" b="1" dirty="0">
                <a:solidFill>
                  <a:schemeClr val="tx1"/>
                </a:solidFill>
              </a:endParaRPr>
            </a:p>
          </p:txBody>
        </p:sp>
        <p:sp>
          <p:nvSpPr>
            <p:cNvPr id="17" name="角丸四角形 16"/>
            <p:cNvSpPr/>
            <p:nvPr/>
          </p:nvSpPr>
          <p:spPr>
            <a:xfrm>
              <a:off x="7145027" y="1052736"/>
              <a:ext cx="2016224" cy="7920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保護者</a:t>
              </a:r>
              <a:endParaRPr kumimoji="1" lang="ja-JP" altLang="en-US" sz="2800" b="1" dirty="0">
                <a:solidFill>
                  <a:schemeClr val="tx1"/>
                </a:solidFill>
              </a:endParaRPr>
            </a:p>
          </p:txBody>
        </p:sp>
        <p:sp>
          <p:nvSpPr>
            <p:cNvPr id="18" name="角丸四角形 17"/>
            <p:cNvSpPr/>
            <p:nvPr/>
          </p:nvSpPr>
          <p:spPr>
            <a:xfrm>
              <a:off x="7152528" y="2993890"/>
              <a:ext cx="2016224" cy="7920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rPr>
                <a:t>教育</a:t>
              </a:r>
              <a:endParaRPr kumimoji="1" lang="ja-JP" altLang="en-US" sz="2800" b="1" dirty="0">
                <a:solidFill>
                  <a:schemeClr val="tx1"/>
                </a:solidFill>
              </a:endParaRPr>
            </a:p>
          </p:txBody>
        </p:sp>
        <p:sp>
          <p:nvSpPr>
            <p:cNvPr id="19" name="角丸四角形 18"/>
            <p:cNvSpPr/>
            <p:nvPr/>
          </p:nvSpPr>
          <p:spPr>
            <a:xfrm>
              <a:off x="4879615" y="1988840"/>
              <a:ext cx="2016224" cy="7920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保健</a:t>
              </a:r>
              <a:endParaRPr kumimoji="1" lang="ja-JP" altLang="en-US" sz="2800" b="1" dirty="0">
                <a:solidFill>
                  <a:schemeClr val="tx1"/>
                </a:solidFill>
              </a:endParaRPr>
            </a:p>
          </p:txBody>
        </p:sp>
        <p:sp>
          <p:nvSpPr>
            <p:cNvPr id="20" name="角丸四角形 19"/>
            <p:cNvSpPr/>
            <p:nvPr/>
          </p:nvSpPr>
          <p:spPr>
            <a:xfrm>
              <a:off x="7145027" y="2010577"/>
              <a:ext cx="2016224" cy="7920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福祉</a:t>
              </a:r>
              <a:endParaRPr kumimoji="1" lang="ja-JP" altLang="en-US" sz="2800" b="1" dirty="0">
                <a:solidFill>
                  <a:schemeClr val="tx1"/>
                </a:solidFill>
              </a:endParaRPr>
            </a:p>
          </p:txBody>
        </p:sp>
        <p:sp>
          <p:nvSpPr>
            <p:cNvPr id="21" name="角丸四角形 20"/>
            <p:cNvSpPr/>
            <p:nvPr/>
          </p:nvSpPr>
          <p:spPr>
            <a:xfrm>
              <a:off x="4940940" y="2984259"/>
              <a:ext cx="2016224" cy="7920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医療</a:t>
              </a:r>
              <a:endParaRPr kumimoji="1" lang="ja-JP" altLang="en-US" sz="2800" b="1" dirty="0">
                <a:solidFill>
                  <a:schemeClr val="tx1"/>
                </a:solidFill>
              </a:endParaRPr>
            </a:p>
          </p:txBody>
        </p:sp>
      </p:grpSp>
      <p:sp>
        <p:nvSpPr>
          <p:cNvPr id="23" name="左矢印 22"/>
          <p:cNvSpPr/>
          <p:nvPr/>
        </p:nvSpPr>
        <p:spPr>
          <a:xfrm>
            <a:off x="4088904" y="1844824"/>
            <a:ext cx="576064" cy="792088"/>
          </a:xfrm>
          <a:prstGeom prst="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形吹き出し 24"/>
          <p:cNvSpPr/>
          <p:nvPr/>
        </p:nvSpPr>
        <p:spPr>
          <a:xfrm>
            <a:off x="7096341" y="3864199"/>
            <a:ext cx="2658877" cy="1548171"/>
          </a:xfrm>
          <a:prstGeom prst="wedgeEllipseCallout">
            <a:avLst>
              <a:gd name="adj1" fmla="val 10601"/>
              <a:gd name="adj2" fmla="val 62806"/>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関係機関との連携、担当者間の情報交換が必要ですね</a:t>
            </a:r>
            <a:r>
              <a:rPr kumimoji="1" lang="ja-JP" altLang="en-US" dirty="0" smtClean="0">
                <a:solidFill>
                  <a:schemeClr val="tx1"/>
                </a:solidFill>
              </a:rPr>
              <a:t>。</a:t>
            </a:r>
            <a:endParaRPr kumimoji="1" lang="ja-JP" altLang="en-US" dirty="0">
              <a:solidFill>
                <a:schemeClr val="tx1"/>
              </a:solidFill>
            </a:endParaRPr>
          </a:p>
        </p:txBody>
      </p:sp>
      <p:sp>
        <p:nvSpPr>
          <p:cNvPr id="27" name="角丸四角形 26"/>
          <p:cNvSpPr/>
          <p:nvPr/>
        </p:nvSpPr>
        <p:spPr>
          <a:xfrm>
            <a:off x="421915" y="3140968"/>
            <a:ext cx="4027029" cy="33843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・診断名（その特性の所見）</a:t>
            </a:r>
            <a:endParaRPr kumimoji="1"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・心理検査結果</a:t>
            </a:r>
            <a:endParaRPr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（認知処理、記憶保持の特徴等）</a:t>
            </a:r>
            <a:endParaRPr kumimoji="1"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・どんな育ち？</a:t>
            </a:r>
            <a:endParaRPr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　（出生後からの環境）</a:t>
            </a:r>
            <a:endParaRPr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・どんな療育をうけた？</a:t>
            </a:r>
            <a:endParaRPr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利用している療育機関は？</a:t>
            </a:r>
            <a:endParaRPr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各種サービスの頻度、内容</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　担当者）</a:t>
            </a:r>
            <a:endParaRPr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・各教科等の授業での参加、理解、</a:t>
            </a:r>
            <a:endParaRPr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習得の状況</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・子ども</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自身</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から「好き」「嫌い」「得意」「苦手」などを聞く</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　等</a:t>
            </a:r>
            <a:endParaRPr lang="en-US" altLang="ja-JP" dirty="0" smtClean="0">
              <a:solidFill>
                <a:schemeClr val="tx1"/>
              </a:solidFill>
            </a:endParaRPr>
          </a:p>
        </p:txBody>
      </p:sp>
      <p:sp>
        <p:nvSpPr>
          <p:cNvPr id="28" name="円形吹き出し 27"/>
          <p:cNvSpPr/>
          <p:nvPr/>
        </p:nvSpPr>
        <p:spPr>
          <a:xfrm>
            <a:off x="4918804" y="5409219"/>
            <a:ext cx="2658877" cy="1344690"/>
          </a:xfrm>
          <a:prstGeom prst="wedgeEllipseCallout">
            <a:avLst>
              <a:gd name="adj1" fmla="val 59008"/>
              <a:gd name="adj2" fmla="val 9306"/>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校内</a:t>
            </a:r>
            <a:r>
              <a:rPr lang="ja-JP" altLang="en-US" b="1" dirty="0" smtClean="0">
                <a:solidFill>
                  <a:schemeClr val="tx1"/>
                </a:solidFill>
              </a:rPr>
              <a:t>の他の先生から得る情報も大切。</a:t>
            </a:r>
            <a:endParaRPr kumimoji="1" lang="ja-JP" altLang="en-US" b="1" dirty="0">
              <a:solidFill>
                <a:schemeClr val="tx1"/>
              </a:solidFill>
            </a:endParaRPr>
          </a:p>
        </p:txBody>
      </p:sp>
      <p:sp>
        <p:nvSpPr>
          <p:cNvPr id="24" name="円形吹き出し 23"/>
          <p:cNvSpPr/>
          <p:nvPr/>
        </p:nvSpPr>
        <p:spPr>
          <a:xfrm>
            <a:off x="4520952" y="3896464"/>
            <a:ext cx="2912494" cy="1692776"/>
          </a:xfrm>
          <a:prstGeom prst="wedgeEllipseCallout">
            <a:avLst>
              <a:gd name="adj1" fmla="val 51843"/>
              <a:gd name="adj2" fmla="val 41995"/>
            </a:avLst>
          </a:prstGeom>
          <a:solidFill>
            <a:schemeClr val="accent5">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FF0000"/>
                </a:solidFill>
              </a:rPr>
              <a:t>注意！</a:t>
            </a:r>
            <a:endParaRPr lang="en-US" altLang="ja-JP" b="1" dirty="0" smtClean="0">
              <a:solidFill>
                <a:srgbClr val="FF0000"/>
              </a:solidFill>
            </a:endParaRPr>
          </a:p>
          <a:p>
            <a:pPr algn="ctr"/>
            <a:r>
              <a:rPr lang="ja-JP" altLang="en-US" b="1" dirty="0" smtClean="0">
                <a:solidFill>
                  <a:schemeClr val="tx1"/>
                </a:solidFill>
              </a:rPr>
              <a:t>関係機関から情報を得るときは</a:t>
            </a:r>
            <a:endParaRPr lang="en-US" altLang="ja-JP" b="1" dirty="0" smtClean="0">
              <a:solidFill>
                <a:schemeClr val="tx1"/>
              </a:solidFill>
            </a:endParaRPr>
          </a:p>
          <a:p>
            <a:pPr algn="ctr"/>
            <a:r>
              <a:rPr lang="ja-JP" altLang="en-US" b="1" dirty="0" smtClean="0">
                <a:solidFill>
                  <a:srgbClr val="FF0000"/>
                </a:solidFill>
              </a:rPr>
              <a:t>保護者の同意</a:t>
            </a:r>
            <a:r>
              <a:rPr lang="ja-JP" altLang="en-US" b="1" dirty="0" smtClean="0">
                <a:solidFill>
                  <a:schemeClr val="tx1"/>
                </a:solidFill>
              </a:rPr>
              <a:t>が</a:t>
            </a:r>
            <a:endParaRPr lang="en-US" altLang="ja-JP" b="1" dirty="0" smtClean="0">
              <a:solidFill>
                <a:schemeClr val="tx1"/>
              </a:solidFill>
            </a:endParaRPr>
          </a:p>
          <a:p>
            <a:pPr algn="ctr"/>
            <a:r>
              <a:rPr lang="ja-JP" altLang="en-US" b="1" dirty="0" smtClean="0">
                <a:solidFill>
                  <a:schemeClr val="tx1"/>
                </a:solidFill>
              </a:rPr>
              <a:t>必要です！</a:t>
            </a:r>
            <a:endParaRPr kumimoji="1" lang="ja-JP" altLang="en-US" b="1" dirty="0">
              <a:solidFill>
                <a:schemeClr val="tx1"/>
              </a:solidFill>
            </a:endParaRPr>
          </a:p>
        </p:txBody>
      </p:sp>
      <p:sp>
        <p:nvSpPr>
          <p:cNvPr id="29" name="正方形/長方形 28"/>
          <p:cNvSpPr/>
          <p:nvPr/>
        </p:nvSpPr>
        <p:spPr>
          <a:xfrm>
            <a:off x="128464" y="632728"/>
            <a:ext cx="5203593" cy="584775"/>
          </a:xfrm>
          <a:prstGeom prst="rect">
            <a:avLst/>
          </a:prstGeom>
        </p:spPr>
        <p:txBody>
          <a:bodyPr wrap="square">
            <a:spAutoFit/>
          </a:bodyPr>
          <a:lstStyle/>
          <a:p>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①学習</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生活の困りの把握</a:t>
            </a:r>
            <a:endParaRPr lang="en-US" altLang="ja-JP"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7446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7" grpId="0" animBg="1"/>
      <p:bldP spid="28"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難しい"/>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0256" y="4372686"/>
            <a:ext cx="1275272" cy="1086153"/>
          </a:xfrm>
          <a:prstGeom prst="rect">
            <a:avLst/>
          </a:prstGeom>
        </p:spPr>
      </p:pic>
      <p:sp>
        <p:nvSpPr>
          <p:cNvPr id="4" name="タイトル 1"/>
          <p:cNvSpPr txBox="1">
            <a:spLocks/>
          </p:cNvSpPr>
          <p:nvPr/>
        </p:nvSpPr>
        <p:spPr>
          <a:xfrm>
            <a:off x="128464" y="102635"/>
            <a:ext cx="9283613" cy="590061"/>
          </a:xfrm>
          <a:prstGeom prst="rect">
            <a:avLst/>
          </a:prstGeom>
        </p:spPr>
        <p:txBody>
          <a:bodyPr rtlCol="0" anchor="t">
            <a:normAutofit fontScale="90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4000" b="1" dirty="0" smtClean="0">
                <a:solidFill>
                  <a:srgbClr val="0000FF"/>
                </a:solidFill>
                <a:latin typeface="HG丸ｺﾞｼｯｸM-PRO" pitchFamily="50" charset="-128"/>
                <a:ea typeface="HG丸ｺﾞｼｯｸM-PRO" pitchFamily="50" charset="-128"/>
              </a:rPr>
              <a:t>合理的配慮ってどのように考えればよい？</a:t>
            </a:r>
            <a:endParaRPr lang="en-US" altLang="ja-JP" sz="4000" b="1" dirty="0" smtClean="0">
              <a:solidFill>
                <a:srgbClr val="0000FF"/>
              </a:solidFill>
              <a:latin typeface="HG丸ｺﾞｼｯｸM-PRO" pitchFamily="50" charset="-128"/>
              <a:ea typeface="HG丸ｺﾞｼｯｸM-PRO" pitchFamily="50" charset="-128"/>
            </a:endParaRPr>
          </a:p>
        </p:txBody>
      </p:sp>
      <p:sp>
        <p:nvSpPr>
          <p:cNvPr id="5" name="角丸四角形 4"/>
          <p:cNvSpPr/>
          <p:nvPr/>
        </p:nvSpPr>
        <p:spPr>
          <a:xfrm>
            <a:off x="290024" y="1253774"/>
            <a:ext cx="2876418" cy="767743"/>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a:t>
            </a: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変更</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、調整</a:t>
            </a: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a:t>
            </a:r>
            <a:endParaRPr lang="en-US" altLang="ja-JP"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必要</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な場面の</a:t>
            </a: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特定</a:t>
            </a:r>
            <a:endPar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p:cNvSpPr/>
          <p:nvPr/>
        </p:nvSpPr>
        <p:spPr>
          <a:xfrm>
            <a:off x="275007" y="2212515"/>
            <a:ext cx="2881512" cy="775047"/>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a:t>
            </a: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本人</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・保護者</a:t>
            </a: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教育的</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ニーズの</a:t>
            </a: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把握</a:t>
            </a:r>
            <a:endPar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6"/>
          <p:cNvSpPr/>
          <p:nvPr/>
        </p:nvSpPr>
        <p:spPr bwMode="auto">
          <a:xfrm>
            <a:off x="3827542" y="2158110"/>
            <a:ext cx="4031552" cy="829452"/>
          </a:xfrm>
          <a:prstGeom prst="round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smtClean="0">
                <a:ln>
                  <a:noFill/>
                </a:ln>
                <a:effectLst/>
                <a:latin typeface="Arial" charset="0"/>
                <a:ea typeface="HG丸ｺﾞｼｯｸM-PRO" pitchFamily="50" charset="-128"/>
              </a:rPr>
              <a:t>・授業に参加したい。</a:t>
            </a:r>
            <a:endParaRPr kumimoji="1" lang="en-US" altLang="ja-JP" sz="2000" b="1" i="0" u="none" strike="noStrike" cap="none" normalizeH="0" baseline="0" dirty="0" smtClean="0">
              <a:ln>
                <a:noFill/>
              </a:ln>
              <a:effectLst/>
              <a:latin typeface="Arial" charset="0"/>
              <a:ea typeface="HG丸ｺﾞｼｯｸM-PRO"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smtClean="0">
                <a:ln>
                  <a:noFill/>
                </a:ln>
                <a:effectLst/>
                <a:latin typeface="Arial" charset="0"/>
                <a:ea typeface="HG丸ｺﾞｼｯｸM-PRO" pitchFamily="50" charset="-128"/>
              </a:rPr>
              <a:t>・地域の高等学校に進学したい。</a:t>
            </a:r>
          </a:p>
        </p:txBody>
      </p:sp>
      <p:sp>
        <p:nvSpPr>
          <p:cNvPr id="8" name="角丸四角形 7"/>
          <p:cNvSpPr/>
          <p:nvPr/>
        </p:nvSpPr>
        <p:spPr bwMode="auto">
          <a:xfrm>
            <a:off x="3827542" y="1288063"/>
            <a:ext cx="2916324" cy="699163"/>
          </a:xfrm>
          <a:prstGeom prst="round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smtClean="0">
                <a:ln>
                  <a:noFill/>
                </a:ln>
                <a:effectLst/>
                <a:latin typeface="Arial" charset="0"/>
                <a:ea typeface="HG丸ｺﾞｼｯｸM-PRO" pitchFamily="50" charset="-128"/>
              </a:rPr>
              <a:t>・各教科の授業</a:t>
            </a:r>
            <a:endParaRPr kumimoji="1" lang="en-US" altLang="ja-JP" sz="2000" b="1" i="0" u="none" strike="noStrike" cap="none" normalizeH="0" baseline="0" dirty="0" smtClean="0">
              <a:ln>
                <a:noFill/>
              </a:ln>
              <a:effectLst/>
              <a:latin typeface="Arial" charset="0"/>
              <a:ea typeface="HG丸ｺﾞｼｯｸM-PRO" pitchFamily="50" charset="-128"/>
            </a:endParaRPr>
          </a:p>
        </p:txBody>
      </p:sp>
      <p:pic>
        <p:nvPicPr>
          <p:cNvPr id="14" name="図 13" descr="わかる"/>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52" y="4797152"/>
            <a:ext cx="1673707" cy="1544960"/>
          </a:xfrm>
          <a:prstGeom prst="rect">
            <a:avLst/>
          </a:prstGeom>
        </p:spPr>
      </p:pic>
      <p:sp>
        <p:nvSpPr>
          <p:cNvPr id="15" name="角丸四角形吹き出し 14"/>
          <p:cNvSpPr/>
          <p:nvPr/>
        </p:nvSpPr>
        <p:spPr>
          <a:xfrm>
            <a:off x="2066680" y="4221088"/>
            <a:ext cx="6386500" cy="2481065"/>
          </a:xfrm>
          <a:prstGeom prst="wedgeRoundRectCallout">
            <a:avLst>
              <a:gd name="adj1" fmla="val -53703"/>
              <a:gd name="adj2" fmla="val -7585"/>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ポイント</a:t>
            </a:r>
            <a:endParaRPr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特性の把握（プラス面をみることも大切。）</a:t>
            </a:r>
            <a:endParaRPr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000" b="1" dirty="0">
                <a:solidFill>
                  <a:schemeClr val="tx1"/>
                </a:solidFill>
                <a:latin typeface="HG丸ｺﾞｼｯｸM-PRO" panose="020F0600000000000000" pitchFamily="50" charset="-128"/>
                <a:ea typeface="HG丸ｺﾞｼｯｸM-PRO" panose="020F0600000000000000" pitchFamily="50" charset="-128"/>
              </a:rPr>
              <a:t>①</a:t>
            </a: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外的刺激に過度に反応する。</a:t>
            </a:r>
            <a:r>
              <a:rPr lang="en-US" altLang="ja-JP" sz="2000" b="1" dirty="0" smtClean="0">
                <a:solidFill>
                  <a:schemeClr val="tx1"/>
                </a:solidFill>
                <a:latin typeface="HG丸ｺﾞｼｯｸM-PRO" panose="020F0600000000000000" pitchFamily="50" charset="-128"/>
                <a:ea typeface="HG丸ｺﾞｼｯｸM-PRO" panose="020F0600000000000000" pitchFamily="50" charset="-128"/>
              </a:rPr>
              <a:t>(b140</a:t>
            </a: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注意機能）</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b="1" dirty="0">
                <a:solidFill>
                  <a:schemeClr val="tx1"/>
                </a:solidFill>
                <a:latin typeface="HG丸ｺﾞｼｯｸM-PRO" panose="020F0600000000000000" pitchFamily="50" charset="-128"/>
                <a:ea typeface="HG丸ｺﾞｼｯｸM-PRO" panose="020F0600000000000000" pitchFamily="50" charset="-128"/>
              </a:rPr>
              <a:t>　</a:t>
            </a: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・倉庫のような窓のない場所ではじっと</a:t>
            </a:r>
            <a:endParaRPr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000" b="1" dirty="0">
                <a:solidFill>
                  <a:schemeClr val="tx1"/>
                </a:solidFill>
                <a:latin typeface="HG丸ｺﾞｼｯｸM-PRO" panose="020F0600000000000000" pitchFamily="50" charset="-128"/>
                <a:ea typeface="HG丸ｺﾞｼｯｸM-PRO" panose="020F0600000000000000" pitchFamily="50" charset="-128"/>
              </a:rPr>
              <a:t>　</a:t>
            </a: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している。</a:t>
            </a:r>
            <a:endParaRPr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000" b="1" dirty="0">
                <a:solidFill>
                  <a:schemeClr val="tx1"/>
                </a:solidFill>
                <a:latin typeface="HG丸ｺﾞｼｯｸM-PRO" panose="020F0600000000000000" pitchFamily="50" charset="-128"/>
                <a:ea typeface="HG丸ｺﾞｼｯｸM-PRO" panose="020F0600000000000000" pitchFamily="50" charset="-128"/>
              </a:rPr>
              <a:t>②</a:t>
            </a: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書籍に書かれていることを短時間で理解で</a:t>
            </a:r>
            <a:endParaRPr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000" b="1" dirty="0">
                <a:solidFill>
                  <a:schemeClr val="tx1"/>
                </a:solidFill>
                <a:latin typeface="HG丸ｺﾞｼｯｸM-PRO" panose="020F0600000000000000" pitchFamily="50" charset="-128"/>
                <a:ea typeface="HG丸ｺﾞｼｯｸM-PRO" panose="020F0600000000000000" pitchFamily="50" charset="-128"/>
              </a:rPr>
              <a:t>　</a:t>
            </a: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きる。（</a:t>
            </a:r>
            <a:r>
              <a:rPr lang="en-US" altLang="ja-JP" sz="2000" b="1" dirty="0" smtClean="0">
                <a:solidFill>
                  <a:schemeClr val="tx1"/>
                </a:solidFill>
                <a:latin typeface="HG丸ｺﾞｼｯｸM-PRO" panose="020F0600000000000000" pitchFamily="50" charset="-128"/>
                <a:ea typeface="HG丸ｺﾞｼｯｸM-PRO" panose="020F0600000000000000" pitchFamily="50" charset="-128"/>
              </a:rPr>
              <a:t>d140</a:t>
            </a: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読むことの学習）　　など</a:t>
            </a:r>
            <a:endParaRPr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2000" dirty="0"/>
          </a:p>
        </p:txBody>
      </p:sp>
      <p:sp>
        <p:nvSpPr>
          <p:cNvPr id="16" name="右矢印 15"/>
          <p:cNvSpPr/>
          <p:nvPr/>
        </p:nvSpPr>
        <p:spPr bwMode="auto">
          <a:xfrm>
            <a:off x="3250582" y="2394461"/>
            <a:ext cx="468052" cy="449742"/>
          </a:xfrm>
          <a:prstGeom prst="rightArrow">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1"/>
              </a:solidFill>
              <a:effectLst/>
              <a:latin typeface="Arial" charset="0"/>
              <a:ea typeface="HG丸ｺﾞｼｯｸM-PRO" pitchFamily="50" charset="-128"/>
            </a:endParaRPr>
          </a:p>
        </p:txBody>
      </p:sp>
      <p:sp>
        <p:nvSpPr>
          <p:cNvPr id="17" name="右矢印 16"/>
          <p:cNvSpPr/>
          <p:nvPr/>
        </p:nvSpPr>
        <p:spPr bwMode="auto">
          <a:xfrm>
            <a:off x="3250582" y="1412773"/>
            <a:ext cx="468052" cy="449742"/>
          </a:xfrm>
          <a:prstGeom prst="rightArrow">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1"/>
              </a:solidFill>
              <a:effectLst/>
              <a:latin typeface="Arial" charset="0"/>
              <a:ea typeface="HG丸ｺﾞｼｯｸM-PRO" pitchFamily="50" charset="-128"/>
            </a:endParaRPr>
          </a:p>
        </p:txBody>
      </p:sp>
      <p:sp>
        <p:nvSpPr>
          <p:cNvPr id="13" name="スライド番号プレースホルダー 1"/>
          <p:cNvSpPr>
            <a:spLocks noGrp="1"/>
          </p:cNvSpPr>
          <p:nvPr>
            <p:ph type="sldNum" sz="quarter" idx="12"/>
          </p:nvPr>
        </p:nvSpPr>
        <p:spPr>
          <a:xfrm>
            <a:off x="7099300" y="6356351"/>
            <a:ext cx="2311400" cy="365125"/>
          </a:xfrm>
        </p:spPr>
        <p:txBody>
          <a:bodyPr/>
          <a:lstStyle/>
          <a:p>
            <a:fld id="{1D595652-31D7-4670-AF3F-4B573AC77023}" type="slidenum">
              <a:rPr kumimoji="1" lang="ja-JP" altLang="en-US" smtClean="0"/>
              <a:pPr/>
              <a:t>11</a:t>
            </a:fld>
            <a:endParaRPr kumimoji="1" lang="ja-JP" altLang="en-US"/>
          </a:p>
        </p:txBody>
      </p:sp>
      <p:sp>
        <p:nvSpPr>
          <p:cNvPr id="18" name="正方形/長方形 17"/>
          <p:cNvSpPr/>
          <p:nvPr/>
        </p:nvSpPr>
        <p:spPr>
          <a:xfrm>
            <a:off x="128464" y="632728"/>
            <a:ext cx="7560840" cy="584775"/>
          </a:xfrm>
          <a:prstGeom prst="rect">
            <a:avLst/>
          </a:prstGeom>
        </p:spPr>
        <p:txBody>
          <a:bodyPr wrap="square">
            <a:spAutoFit/>
          </a:bodyPr>
          <a:lstStyle/>
          <a:p>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①学習</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生活の困りの</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把握（具体例）</a:t>
            </a:r>
            <a:endParaRPr lang="en-US" altLang="ja-JP"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a:xfrm>
            <a:off x="284930" y="3250837"/>
            <a:ext cx="2871589" cy="775047"/>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〇障がいの状態の把握</a:t>
            </a:r>
            <a:endPar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右矢印 19"/>
          <p:cNvSpPr/>
          <p:nvPr/>
        </p:nvSpPr>
        <p:spPr bwMode="auto">
          <a:xfrm>
            <a:off x="3250582" y="3413489"/>
            <a:ext cx="468052" cy="449742"/>
          </a:xfrm>
          <a:prstGeom prst="rightArrow">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1"/>
              </a:solidFill>
              <a:effectLst/>
              <a:latin typeface="Arial" charset="0"/>
              <a:ea typeface="HG丸ｺﾞｼｯｸM-PRO" pitchFamily="50" charset="-128"/>
            </a:endParaRPr>
          </a:p>
        </p:txBody>
      </p:sp>
      <p:sp>
        <p:nvSpPr>
          <p:cNvPr id="21" name="角丸四角形 20"/>
          <p:cNvSpPr/>
          <p:nvPr/>
        </p:nvSpPr>
        <p:spPr bwMode="auto">
          <a:xfrm>
            <a:off x="3827542" y="3140969"/>
            <a:ext cx="5661962" cy="936104"/>
          </a:xfrm>
          <a:prstGeom prst="round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defRPr/>
            </a:pPr>
            <a:r>
              <a:rPr kumimoji="0" lang="ja-JP" altLang="en-US" b="1" kern="0" dirty="0">
                <a:solidFill>
                  <a:prstClr val="black"/>
                </a:solidFill>
                <a:latin typeface="HG丸ｺﾞｼｯｸM-PRO" panose="020F0600000000000000" pitchFamily="50" charset="-128"/>
                <a:ea typeface="HG丸ｺﾞｼｯｸM-PRO" panose="020F0600000000000000" pitchFamily="50" charset="-128"/>
              </a:rPr>
              <a:t>・気になるものを見ると走り出し授業参加できない。　</a:t>
            </a:r>
            <a:endParaRPr kumimoji="0" lang="en-US" altLang="ja-JP" b="1" kern="0" dirty="0">
              <a:solidFill>
                <a:prstClr val="black"/>
              </a:solidFill>
              <a:latin typeface="HG丸ｺﾞｼｯｸM-PRO" panose="020F0600000000000000" pitchFamily="50" charset="-128"/>
              <a:ea typeface="HG丸ｺﾞｼｯｸM-PRO" panose="020F0600000000000000" pitchFamily="50" charset="-128"/>
            </a:endParaRPr>
          </a:p>
          <a:p>
            <a:pPr lvl="0">
              <a:defRPr/>
            </a:pPr>
            <a:r>
              <a:rPr kumimoji="0" lang="ja-JP" altLang="en-US" b="1" kern="0" dirty="0">
                <a:solidFill>
                  <a:prstClr val="black"/>
                </a:solidFill>
                <a:latin typeface="HG丸ｺﾞｼｯｸM-PRO" panose="020F0600000000000000" pitchFamily="50" charset="-128"/>
                <a:ea typeface="HG丸ｺﾞｼｯｸM-PRO" panose="020F0600000000000000" pitchFamily="50" charset="-128"/>
              </a:rPr>
              <a:t>・先生の指示や説明が聞けず学習活動ができない</a:t>
            </a:r>
            <a:r>
              <a:rPr kumimoji="0" lang="ja-JP" altLang="en-US" b="1" kern="0" dirty="0" smtClean="0">
                <a:solidFill>
                  <a:prstClr val="black"/>
                </a:solidFill>
                <a:latin typeface="HG丸ｺﾞｼｯｸM-PRO" panose="020F0600000000000000" pitchFamily="50" charset="-128"/>
                <a:ea typeface="HG丸ｺﾞｼｯｸM-PRO" panose="020F0600000000000000" pitchFamily="50" charset="-128"/>
              </a:rPr>
              <a:t>。</a:t>
            </a:r>
            <a:r>
              <a:rPr kumimoji="0" lang="ja-JP" altLang="en-US" kern="0" dirty="0">
                <a:solidFill>
                  <a:prstClr val="black"/>
                </a:solidFill>
              </a:rPr>
              <a:t>　</a:t>
            </a:r>
          </a:p>
          <a:p>
            <a:pPr fontAlgn="base">
              <a:spcBef>
                <a:spcPct val="0"/>
              </a:spcBef>
              <a:spcAft>
                <a:spcPct val="0"/>
              </a:spcAft>
            </a:pPr>
            <a:r>
              <a:rPr kumimoji="0" lang="ja-JP" altLang="en-US" b="1" kern="0" dirty="0" smtClean="0">
                <a:solidFill>
                  <a:prstClr val="black"/>
                </a:solidFill>
                <a:latin typeface="HG丸ｺﾞｼｯｸM-PRO" panose="020F0600000000000000" pitchFamily="50" charset="-128"/>
                <a:ea typeface="HG丸ｺﾞｼｯｸM-PRO" panose="020F0600000000000000" pitchFamily="50" charset="-128"/>
              </a:rPr>
              <a:t>・自閉症、１２歳</a:t>
            </a:r>
            <a:r>
              <a:rPr kumimoji="0" lang="ja-JP" altLang="en-US" b="1" kern="0" dirty="0">
                <a:solidFill>
                  <a:prstClr val="black"/>
                </a:solidFill>
                <a:latin typeface="HG丸ｺﾞｼｯｸM-PRO" panose="020F0600000000000000" pitchFamily="50" charset="-128"/>
                <a:ea typeface="HG丸ｺﾞｼｯｸM-PRO" panose="020F0600000000000000" pitchFamily="50" charset="-128"/>
              </a:rPr>
              <a:t>（中１）</a:t>
            </a:r>
            <a:endParaRPr kumimoji="1" lang="ja-JP" altLang="en-US" b="1" i="0" u="none" strike="noStrike" cap="none" normalizeH="0" baseline="0" dirty="0" smtClean="0">
              <a:ln>
                <a:noFill/>
              </a:ln>
              <a:effectLst/>
              <a:latin typeface="Arial" charset="0"/>
              <a:ea typeface="HG丸ｺﾞｼｯｸM-PRO" pitchFamily="50" charset="-128"/>
            </a:endParaRPr>
          </a:p>
        </p:txBody>
      </p:sp>
    </p:spTree>
    <p:extLst>
      <p:ext uri="{BB962C8B-B14F-4D97-AF65-F5344CB8AC3E}">
        <p14:creationId xmlns:p14="http://schemas.microsoft.com/office/powerpoint/2010/main" val="427522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5" grpId="0" animBg="1"/>
      <p:bldP spid="16" grpId="0" animBg="1"/>
      <p:bldP spid="17"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D595652-31D7-4670-AF3F-4B573AC77023}" type="slidenum">
              <a:rPr kumimoji="1" lang="ja-JP" altLang="en-US" smtClean="0"/>
              <a:pPr/>
              <a:t>12</a:t>
            </a:fld>
            <a:endParaRPr kumimoji="1" lang="ja-JP" altLang="en-US"/>
          </a:p>
        </p:txBody>
      </p:sp>
      <p:sp>
        <p:nvSpPr>
          <p:cNvPr id="3" name="タイトル 1"/>
          <p:cNvSpPr txBox="1">
            <a:spLocks/>
          </p:cNvSpPr>
          <p:nvPr/>
        </p:nvSpPr>
        <p:spPr>
          <a:xfrm>
            <a:off x="421915" y="188640"/>
            <a:ext cx="8915400" cy="919781"/>
          </a:xfrm>
          <a:prstGeom prst="rect">
            <a:avLst/>
          </a:prstGeom>
        </p:spPr>
        <p:txBody>
          <a:bodyPr rtlCol="0" anchor="t">
            <a:normAutofit fontScale="9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4000" b="1" dirty="0" smtClean="0">
                <a:solidFill>
                  <a:srgbClr val="0000FF"/>
                </a:solidFill>
                <a:latin typeface="HG丸ｺﾞｼｯｸM-PRO" pitchFamily="50" charset="-128"/>
                <a:ea typeface="HG丸ｺﾞｼｯｸM-PRO" pitchFamily="50" charset="-128"/>
              </a:rPr>
              <a:t>合理的配慮ってどのように考えればよい？</a:t>
            </a:r>
          </a:p>
        </p:txBody>
      </p:sp>
      <p:sp>
        <p:nvSpPr>
          <p:cNvPr id="5" name="角丸四角形 4"/>
          <p:cNvSpPr/>
          <p:nvPr/>
        </p:nvSpPr>
        <p:spPr>
          <a:xfrm>
            <a:off x="597824" y="4941168"/>
            <a:ext cx="7085479" cy="1584176"/>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③基礎的</a:t>
            </a:r>
            <a:r>
              <a:rPr lang="ja-JP" altLang="en-US"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環境整備（８項目）の確認</a:t>
            </a:r>
            <a:endParaRPr lang="en-US" altLang="ja-JP"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過度</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な負担でない変更・調整の検討</a:t>
            </a: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（業務への影響、物理的・技術的制約、</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人的制約、</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費用</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負担程度より）</a:t>
            </a: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角丸四角形 28"/>
          <p:cNvSpPr/>
          <p:nvPr/>
        </p:nvSpPr>
        <p:spPr>
          <a:xfrm>
            <a:off x="574312" y="1108421"/>
            <a:ext cx="8267120" cy="1168451"/>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②障</a:t>
            </a:r>
            <a:r>
              <a:rPr lang="ja-JP" altLang="en-US"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がいの状態に応じて必要な変更・調整の選択</a:t>
            </a:r>
            <a:endParaRPr lang="en-US" altLang="ja-JP"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〇学校</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における合理的配慮の観点：</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１１項目を参考に検討　</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全て網羅しなければならないわけではない。</a:t>
            </a: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descr="わかる"/>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824" y="2924944"/>
            <a:ext cx="1673707" cy="1544960"/>
          </a:xfrm>
          <a:prstGeom prst="rect">
            <a:avLst/>
          </a:prstGeom>
        </p:spPr>
      </p:pic>
      <p:sp>
        <p:nvSpPr>
          <p:cNvPr id="4" name="角丸四角形吹き出し 3"/>
          <p:cNvSpPr/>
          <p:nvPr/>
        </p:nvSpPr>
        <p:spPr bwMode="auto">
          <a:xfrm>
            <a:off x="2512012" y="2404759"/>
            <a:ext cx="7170798" cy="2347896"/>
          </a:xfrm>
          <a:prstGeom prst="wedgeRoundRectCallout">
            <a:avLst>
              <a:gd name="adj1" fmla="val -54751"/>
              <a:gd name="adj2" fmla="val -6070"/>
              <a:gd name="adj3" fmla="val 16667"/>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2000" b="1" dirty="0" smtClean="0">
                <a:latin typeface="HG丸ｺﾞｼｯｸM-PRO" panose="020F0600000000000000" pitchFamily="50" charset="-128"/>
                <a:ea typeface="HG丸ｺﾞｼｯｸM-PRO" panose="020F0600000000000000" pitchFamily="50" charset="-128"/>
              </a:rPr>
              <a:t>【</a:t>
            </a:r>
            <a:r>
              <a:rPr lang="ja-JP" altLang="en-US" sz="2000" b="1" dirty="0" smtClean="0">
                <a:latin typeface="HG丸ｺﾞｼｯｸM-PRO" panose="020F0600000000000000" pitchFamily="50" charset="-128"/>
                <a:ea typeface="HG丸ｺﾞｼｯｸM-PRO" panose="020F0600000000000000" pitchFamily="50" charset="-128"/>
              </a:rPr>
              <a:t>具体例</a:t>
            </a:r>
            <a:r>
              <a:rPr lang="en-US" altLang="ja-JP" sz="2000" b="1" dirty="0" smtClean="0">
                <a:latin typeface="HG丸ｺﾞｼｯｸM-PRO" panose="020F0600000000000000" pitchFamily="50" charset="-128"/>
                <a:ea typeface="HG丸ｺﾞｼｯｸM-PRO" panose="020F0600000000000000" pitchFamily="50" charset="-128"/>
              </a:rPr>
              <a:t>】</a:t>
            </a:r>
          </a:p>
          <a:p>
            <a:pPr marL="0" marR="0" indent="0" algn="l" defTabSz="914400" rtl="0" eaLnBrk="1" fontAlgn="base" latinLnBrk="0" hangingPunct="1">
              <a:lnSpc>
                <a:spcPct val="100000"/>
              </a:lnSpc>
              <a:spcBef>
                <a:spcPct val="0"/>
              </a:spcBef>
              <a:spcAft>
                <a:spcPct val="0"/>
              </a:spcAft>
              <a:buClrTx/>
              <a:buSzTx/>
              <a:buFontTx/>
              <a:buNone/>
              <a:tabLst/>
            </a:pPr>
            <a:r>
              <a:rPr lang="ja-JP" altLang="en-US" sz="2000" b="1" dirty="0" smtClean="0">
                <a:latin typeface="HG丸ｺﾞｼｯｸM-PRO" panose="020F0600000000000000" pitchFamily="50" charset="-128"/>
                <a:ea typeface="HG丸ｺﾞｼｯｸM-PRO" panose="020F0600000000000000" pitchFamily="50" charset="-128"/>
              </a:rPr>
              <a:t>①</a:t>
            </a:r>
            <a:r>
              <a:rPr kumimoji="1" lang="ja-JP" altLang="en-US" sz="20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窓のない場所ならじっとしているから、気になるものが</a:t>
            </a:r>
            <a:endParaRPr kumimoji="1" lang="en-US" altLang="ja-JP" sz="20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2000" b="1" dirty="0">
                <a:latin typeface="HG丸ｺﾞｼｯｸM-PRO" panose="020F0600000000000000" pitchFamily="50" charset="-128"/>
                <a:ea typeface="HG丸ｺﾞｼｯｸM-PRO" panose="020F0600000000000000" pitchFamily="50" charset="-128"/>
              </a:rPr>
              <a:t>　</a:t>
            </a:r>
            <a:r>
              <a:rPr kumimoji="1" lang="ja-JP" altLang="en-US" sz="20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見えないような工夫を。</a:t>
            </a:r>
            <a:r>
              <a:rPr kumimoji="1" lang="ja-JP" altLang="en-US" sz="2000" b="1" i="0" u="none" strike="noStrike" cap="none" normalizeH="0" baseline="0" dirty="0" smtClean="0">
                <a:ln>
                  <a:noFill/>
                </a:ln>
                <a:solidFill>
                  <a:srgbClr val="3410CE"/>
                </a:solidFill>
                <a:effectLst/>
                <a:latin typeface="HG丸ｺﾞｼｯｸM-PRO" panose="020F0600000000000000" pitchFamily="50" charset="-128"/>
                <a:ea typeface="HG丸ｺﾞｼｯｸM-PRO" panose="020F0600000000000000" pitchFamily="50" charset="-128"/>
              </a:rPr>
              <a:t>（校内環境のバリアフリー化）</a:t>
            </a:r>
            <a:endParaRPr lang="en-US" altLang="ja-JP" sz="2000" b="1" dirty="0" smtClean="0">
              <a:solidFill>
                <a:srgbClr val="3410CE"/>
              </a:solidFill>
              <a:latin typeface="HG丸ｺﾞｼｯｸM-PRO" panose="020F0600000000000000" pitchFamily="50" charset="-128"/>
              <a:ea typeface="HG丸ｺﾞｼｯｸM-PRO" panose="020F06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2000" b="1" dirty="0">
                <a:latin typeface="HG丸ｺﾞｼｯｸM-PRO" panose="020F0600000000000000" pitchFamily="50" charset="-128"/>
                <a:ea typeface="HG丸ｺﾞｼｯｸM-PRO" panose="020F0600000000000000" pitchFamily="50" charset="-128"/>
              </a:rPr>
              <a:t>②</a:t>
            </a:r>
            <a:r>
              <a:rPr kumimoji="1" lang="ja-JP" altLang="en-US" sz="20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指示は図や文字で示し、余計な言葉をかけない工夫を。</a:t>
            </a:r>
            <a:endParaRPr kumimoji="1" lang="en-US" altLang="ja-JP" sz="20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ja-JP" altLang="en-US" sz="2000" b="1" i="0" u="none" strike="noStrike" cap="none" normalizeH="0" baseline="0" dirty="0" smtClean="0">
                <a:ln>
                  <a:noFill/>
                </a:ln>
                <a:solidFill>
                  <a:srgbClr val="3410CE"/>
                </a:solidFill>
                <a:effectLst/>
                <a:latin typeface="HG丸ｺﾞｼｯｸM-PRO" panose="020F0600000000000000" pitchFamily="50" charset="-128"/>
                <a:ea typeface="HG丸ｺﾞｼｯｸM-PRO" panose="020F0600000000000000" pitchFamily="50" charset="-128"/>
              </a:rPr>
              <a:t>（情報及び教材の配慮）</a:t>
            </a:r>
            <a:endParaRPr kumimoji="1" lang="en-US" altLang="ja-JP" sz="2000" b="1" i="0" u="none" strike="noStrike" cap="none" normalizeH="0" baseline="0" dirty="0" smtClean="0">
              <a:ln>
                <a:noFill/>
              </a:ln>
              <a:solidFill>
                <a:srgbClr val="3410CE"/>
              </a:solidFill>
              <a:effectLst/>
              <a:latin typeface="HG丸ｺﾞｼｯｸM-PRO" panose="020F0600000000000000" pitchFamily="50" charset="-128"/>
              <a:ea typeface="HG丸ｺﾞｼｯｸM-PRO" panose="020F06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2000" b="1" dirty="0" smtClean="0">
                <a:latin typeface="HG丸ｺﾞｼｯｸM-PRO" panose="020F0600000000000000" pitchFamily="50" charset="-128"/>
                <a:ea typeface="HG丸ｺﾞｼｯｸM-PRO" panose="020F0600000000000000" pitchFamily="50" charset="-128"/>
              </a:rPr>
              <a:t>　　　</a:t>
            </a:r>
            <a:r>
              <a:rPr lang="en-US" altLang="ja-JP" sz="2000" b="1" dirty="0" smtClean="0">
                <a:latin typeface="HG丸ｺﾞｼｯｸM-PRO" panose="020F0600000000000000" pitchFamily="50" charset="-128"/>
                <a:ea typeface="HG丸ｺﾞｼｯｸM-PRO" panose="020F0600000000000000" pitchFamily="50" charset="-128"/>
              </a:rPr>
              <a:t>※</a:t>
            </a:r>
            <a:r>
              <a:rPr lang="ja-JP" altLang="en-US" sz="2000" b="1" dirty="0" err="1" smtClean="0">
                <a:latin typeface="HG丸ｺﾞｼｯｸM-PRO" panose="020F0600000000000000" pitchFamily="50" charset="-128"/>
                <a:ea typeface="HG丸ｺﾞｼｯｸM-PRO" panose="020F0600000000000000" pitchFamily="50" charset="-128"/>
                <a:hlinkClick r:id="rId4" action="ppaction://hlinkfile"/>
              </a:rPr>
              <a:t>障がい</a:t>
            </a:r>
            <a:r>
              <a:rPr lang="ja-JP" altLang="en-US" sz="2000" b="1" dirty="0" smtClean="0">
                <a:latin typeface="HG丸ｺﾞｼｯｸM-PRO" panose="020F0600000000000000" pitchFamily="50" charset="-128"/>
                <a:ea typeface="HG丸ｺﾞｼｯｸM-PRO" panose="020F0600000000000000" pitchFamily="50" charset="-128"/>
                <a:hlinkClick r:id="rId4" action="ppaction://hlinkfile"/>
              </a:rPr>
              <a:t>種別ごとの１１項目の例示</a:t>
            </a:r>
            <a:r>
              <a:rPr lang="ja-JP" altLang="en-US" sz="2000" b="1" dirty="0" smtClean="0">
                <a:latin typeface="HG丸ｺﾞｼｯｸM-PRO" panose="020F0600000000000000" pitchFamily="50" charset="-128"/>
                <a:ea typeface="HG丸ｺﾞｼｯｸM-PRO" panose="020F0600000000000000" pitchFamily="50" charset="-128"/>
              </a:rPr>
              <a:t>を知っておくと、</a:t>
            </a:r>
            <a:endParaRPr lang="en-US" altLang="ja-JP" sz="2000" b="1" dirty="0" smtClean="0">
              <a:latin typeface="HG丸ｺﾞｼｯｸM-PRO" panose="020F0600000000000000" pitchFamily="50" charset="-128"/>
              <a:ea typeface="HG丸ｺﾞｼｯｸM-PRO" panose="020F06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dirty="0" smtClean="0">
                <a:latin typeface="HG丸ｺﾞｼｯｸM-PRO" panose="020F0600000000000000" pitchFamily="50" charset="-128"/>
                <a:ea typeface="HG丸ｺﾞｼｯｸM-PRO" panose="020F0600000000000000" pitchFamily="50" charset="-128"/>
              </a:rPr>
              <a:t>　　　行き届いた配慮ができる。</a:t>
            </a:r>
            <a:endParaRPr kumimoji="1" lang="en-US" altLang="ja-JP" sz="20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kumimoji="1" lang="en-US" altLang="ja-JP" sz="20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p:txBody>
      </p:sp>
      <p:pic>
        <p:nvPicPr>
          <p:cNvPr id="9" name="image12.jpg"/>
          <p:cNvPicPr/>
          <p:nvPr/>
        </p:nvPicPr>
        <p:blipFill>
          <a:blip r:embed="rId5" cstate="print">
            <a:extLst/>
          </a:blip>
          <a:stretch>
            <a:fillRect/>
          </a:stretch>
        </p:blipFill>
        <p:spPr>
          <a:xfrm>
            <a:off x="7852015" y="4752655"/>
            <a:ext cx="1485300" cy="1202575"/>
          </a:xfrm>
          <a:prstGeom prst="rect">
            <a:avLst/>
          </a:prstGeom>
          <a:ln w="25400">
            <a:solidFill>
              <a:srgbClr val="F3F7F5"/>
            </a:solidFill>
            <a:miter lim="400000"/>
          </a:ln>
          <a:effectLst>
            <a:outerShdw blurRad="50800" dist="25400" dir="3600000" rotWithShape="0">
              <a:srgbClr val="000000">
                <a:alpha val="70000"/>
              </a:srgbClr>
            </a:outerShdw>
          </a:effectLst>
        </p:spPr>
      </p:pic>
    </p:spTree>
    <p:extLst>
      <p:ext uri="{BB962C8B-B14F-4D97-AF65-F5344CB8AC3E}">
        <p14:creationId xmlns:p14="http://schemas.microsoft.com/office/powerpoint/2010/main" val="289587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D595652-31D7-4670-AF3F-4B573AC77023}" type="slidenum">
              <a:rPr kumimoji="1" lang="ja-JP" altLang="en-US" smtClean="0"/>
              <a:pPr/>
              <a:t>13</a:t>
            </a:fld>
            <a:endParaRPr kumimoji="1" lang="ja-JP" altLang="en-US"/>
          </a:p>
        </p:txBody>
      </p:sp>
      <p:sp>
        <p:nvSpPr>
          <p:cNvPr id="3" name="タイトル 1"/>
          <p:cNvSpPr txBox="1">
            <a:spLocks/>
          </p:cNvSpPr>
          <p:nvPr/>
        </p:nvSpPr>
        <p:spPr>
          <a:xfrm>
            <a:off x="421915" y="285353"/>
            <a:ext cx="8915400" cy="639763"/>
          </a:xfrm>
          <a:prstGeom prst="rect">
            <a:avLst/>
          </a:prstGeom>
        </p:spPr>
        <p:txBody>
          <a:bodyPr rtlCol="0" anchor="t">
            <a:normAutofit fontScale="90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4000" b="1" dirty="0">
                <a:solidFill>
                  <a:srgbClr val="0000FF"/>
                </a:solidFill>
                <a:latin typeface="HG丸ｺﾞｼｯｸM-PRO" pitchFamily="50" charset="-128"/>
                <a:ea typeface="HG丸ｺﾞｼｯｸM-PRO" pitchFamily="50" charset="-128"/>
              </a:rPr>
              <a:t>基礎的環境</a:t>
            </a:r>
            <a:r>
              <a:rPr lang="ja-JP" altLang="en-US" sz="4000" b="1" dirty="0" smtClean="0">
                <a:solidFill>
                  <a:srgbClr val="0000FF"/>
                </a:solidFill>
                <a:latin typeface="HG丸ｺﾞｼｯｸM-PRO" pitchFamily="50" charset="-128"/>
                <a:ea typeface="HG丸ｺﾞｼｯｸM-PRO" pitchFamily="50" charset="-128"/>
              </a:rPr>
              <a:t>整備の観点</a:t>
            </a:r>
          </a:p>
        </p:txBody>
      </p:sp>
      <p:sp>
        <p:nvSpPr>
          <p:cNvPr id="4" name="正方形/長方形 3"/>
          <p:cNvSpPr/>
          <p:nvPr/>
        </p:nvSpPr>
        <p:spPr>
          <a:xfrm>
            <a:off x="421915" y="1124744"/>
            <a:ext cx="8915400" cy="331236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400" dirty="0">
                <a:solidFill>
                  <a:schemeClr val="tx1"/>
                </a:solidFill>
                <a:latin typeface="HG丸ｺﾞｼｯｸM-PRO" panose="020F0600000000000000" pitchFamily="50" charset="-128"/>
                <a:ea typeface="HG丸ｺﾞｼｯｸM-PRO" panose="020F0600000000000000" pitchFamily="50" charset="-128"/>
              </a:rPr>
              <a:t>①ネットワークの形成・連続性のある多様な学びの場の活用</a:t>
            </a:r>
          </a:p>
          <a:p>
            <a:r>
              <a:rPr lang="ja-JP" altLang="en-US" sz="2400" dirty="0">
                <a:solidFill>
                  <a:schemeClr val="tx1"/>
                </a:solidFill>
                <a:latin typeface="HG丸ｺﾞｼｯｸM-PRO" panose="020F0600000000000000" pitchFamily="50" charset="-128"/>
                <a:ea typeface="HG丸ｺﾞｼｯｸM-PRO" panose="020F0600000000000000" pitchFamily="50" charset="-128"/>
              </a:rPr>
              <a:t>②専門性のある指導体制の確保</a:t>
            </a:r>
          </a:p>
          <a:p>
            <a:r>
              <a:rPr lang="ja-JP" altLang="en-US" sz="2400" dirty="0">
                <a:solidFill>
                  <a:schemeClr val="tx1"/>
                </a:solidFill>
                <a:latin typeface="HG丸ｺﾞｼｯｸM-PRO" panose="020F0600000000000000" pitchFamily="50" charset="-128"/>
                <a:ea typeface="HG丸ｺﾞｼｯｸM-PRO" panose="020F0600000000000000" pitchFamily="50" charset="-128"/>
              </a:rPr>
              <a:t>③個別の教育支援計画や個別の指導計画の作成等による指導</a:t>
            </a:r>
          </a:p>
          <a:p>
            <a:r>
              <a:rPr lang="ja-JP" altLang="en-US" sz="2400" dirty="0">
                <a:solidFill>
                  <a:schemeClr val="tx1"/>
                </a:solidFill>
                <a:latin typeface="HG丸ｺﾞｼｯｸM-PRO" panose="020F0600000000000000" pitchFamily="50" charset="-128"/>
                <a:ea typeface="HG丸ｺﾞｼｯｸM-PRO" panose="020F0600000000000000" pitchFamily="50" charset="-128"/>
              </a:rPr>
              <a:t>④教材の確保</a:t>
            </a:r>
          </a:p>
          <a:p>
            <a:r>
              <a:rPr lang="ja-JP" altLang="en-US" sz="2400" dirty="0">
                <a:solidFill>
                  <a:schemeClr val="tx1"/>
                </a:solidFill>
                <a:latin typeface="HG丸ｺﾞｼｯｸM-PRO" panose="020F0600000000000000" pitchFamily="50" charset="-128"/>
                <a:ea typeface="HG丸ｺﾞｼｯｸM-PRO" panose="020F0600000000000000" pitchFamily="50" charset="-128"/>
              </a:rPr>
              <a:t>⑤施設・設備の整備</a:t>
            </a:r>
          </a:p>
          <a:p>
            <a:r>
              <a:rPr lang="ja-JP" altLang="en-US" sz="2400" dirty="0">
                <a:solidFill>
                  <a:schemeClr val="tx1"/>
                </a:solidFill>
                <a:latin typeface="HG丸ｺﾞｼｯｸM-PRO" panose="020F0600000000000000" pitchFamily="50" charset="-128"/>
                <a:ea typeface="HG丸ｺﾞｼｯｸM-PRO" panose="020F0600000000000000" pitchFamily="50" charset="-128"/>
              </a:rPr>
              <a:t>⑥専門性のある教師、支援員等の人的配置</a:t>
            </a:r>
          </a:p>
          <a:p>
            <a:r>
              <a:rPr lang="ja-JP" altLang="en-US" sz="2400" dirty="0">
                <a:solidFill>
                  <a:schemeClr val="tx1"/>
                </a:solidFill>
                <a:latin typeface="HG丸ｺﾞｼｯｸM-PRO" panose="020F0600000000000000" pitchFamily="50" charset="-128"/>
                <a:ea typeface="HG丸ｺﾞｼｯｸM-PRO" panose="020F0600000000000000" pitchFamily="50" charset="-128"/>
              </a:rPr>
              <a:t>⑦個に応じた指導や学びの場の設定等による特別な指導</a:t>
            </a:r>
          </a:p>
          <a:p>
            <a:r>
              <a:rPr lang="ja-JP" altLang="en-US" sz="2400" dirty="0">
                <a:solidFill>
                  <a:schemeClr val="tx1"/>
                </a:solidFill>
                <a:latin typeface="HG丸ｺﾞｼｯｸM-PRO" panose="020F0600000000000000" pitchFamily="50" charset="-128"/>
                <a:ea typeface="HG丸ｺﾞｼｯｸM-PRO" panose="020F0600000000000000" pitchFamily="50" charset="-128"/>
              </a:rPr>
              <a:t>⑧交流及び共同学習の推進</a:t>
            </a:r>
            <a:endParaRPr lang="en-US" altLang="ja-JP" sz="2400" b="1" dirty="0" smtClean="0">
              <a:solidFill>
                <a:schemeClr val="tx1"/>
              </a:solidFill>
              <a:latin typeface="HG丸ｺﾞｼｯｸM-PRO" panose="020F0600000000000000" pitchFamily="50" charset="-128"/>
              <a:ea typeface="HG丸ｺﾞｼｯｸM-PRO" panose="020F0600000000000000" pitchFamily="50" charset="-128"/>
            </a:endParaRPr>
          </a:p>
        </p:txBody>
      </p:sp>
      <p:pic>
        <p:nvPicPr>
          <p:cNvPr id="5" name="図 4" descr="易しい"/>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2800" y="5199746"/>
            <a:ext cx="1328936" cy="1328936"/>
          </a:xfrm>
          <a:prstGeom prst="rect">
            <a:avLst/>
          </a:prstGeom>
        </p:spPr>
      </p:pic>
      <p:sp>
        <p:nvSpPr>
          <p:cNvPr id="6" name="円形吹き出し 5"/>
          <p:cNvSpPr/>
          <p:nvPr/>
        </p:nvSpPr>
        <p:spPr>
          <a:xfrm>
            <a:off x="200472" y="4581128"/>
            <a:ext cx="2952328" cy="1548171"/>
          </a:xfrm>
          <a:prstGeom prst="wedgeEllipseCallout">
            <a:avLst>
              <a:gd name="adj1" fmla="val 54713"/>
              <a:gd name="adj2" fmla="val 34903"/>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基礎的環境整備は、</a:t>
            </a:r>
            <a:r>
              <a:rPr lang="ja-JP" altLang="en-US" b="1" dirty="0">
                <a:solidFill>
                  <a:schemeClr val="tx1"/>
                </a:solidFill>
              </a:rPr>
              <a:t>「</a:t>
            </a:r>
            <a:r>
              <a:rPr kumimoji="1" lang="ja-JP" altLang="en-US" b="1" dirty="0" smtClean="0">
                <a:solidFill>
                  <a:schemeClr val="tx1"/>
                </a:solidFill>
              </a:rPr>
              <a:t>合理的配慮」の基礎となります。</a:t>
            </a:r>
            <a:endParaRPr kumimoji="1" lang="ja-JP" altLang="en-US" b="1" dirty="0">
              <a:solidFill>
                <a:schemeClr val="tx1"/>
              </a:solidFill>
            </a:endParaRPr>
          </a:p>
        </p:txBody>
      </p:sp>
      <p:sp>
        <p:nvSpPr>
          <p:cNvPr id="7" name="角丸四角形吹き出し 6"/>
          <p:cNvSpPr/>
          <p:nvPr/>
        </p:nvSpPr>
        <p:spPr>
          <a:xfrm>
            <a:off x="4728803" y="4616639"/>
            <a:ext cx="4608512" cy="2160240"/>
          </a:xfrm>
          <a:prstGeom prst="wedgeRoundRectCallout">
            <a:avLst>
              <a:gd name="adj1" fmla="val -54847"/>
              <a:gd name="adj2" fmla="val 13059"/>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「集団形成（学級づくり）」、「学習指導（授業づくり）」、「生徒指導」という教育の</a:t>
            </a:r>
            <a:r>
              <a:rPr lang="ja-JP" altLang="en-US" dirty="0" smtClean="0">
                <a:solidFill>
                  <a:schemeClr val="tx1"/>
                </a:solidFill>
              </a:rPr>
              <a:t>専門性に加え「</a:t>
            </a:r>
            <a:r>
              <a:rPr lang="ja-JP" altLang="en-US" dirty="0">
                <a:solidFill>
                  <a:schemeClr val="tx1"/>
                </a:solidFill>
              </a:rPr>
              <a:t>特別支援教育に関する知識・</a:t>
            </a:r>
            <a:r>
              <a:rPr lang="ja-JP" altLang="en-US" dirty="0" smtClean="0">
                <a:solidFill>
                  <a:schemeClr val="tx1"/>
                </a:solidFill>
              </a:rPr>
              <a:t>技能」等も必要です。特に、</a:t>
            </a:r>
            <a:r>
              <a:rPr lang="ja-JP" altLang="en-US" dirty="0" err="1" smtClean="0">
                <a:solidFill>
                  <a:srgbClr val="FF0000"/>
                </a:solidFill>
              </a:rPr>
              <a:t>発達障がいに</a:t>
            </a:r>
            <a:r>
              <a:rPr lang="ja-JP" altLang="en-US" dirty="0" smtClean="0">
                <a:solidFill>
                  <a:srgbClr val="FF0000"/>
                </a:solidFill>
              </a:rPr>
              <a:t>関する一定</a:t>
            </a:r>
            <a:r>
              <a:rPr lang="ja-JP" altLang="en-US" dirty="0">
                <a:solidFill>
                  <a:srgbClr val="FF0000"/>
                </a:solidFill>
              </a:rPr>
              <a:t>の知識・技能は</a:t>
            </a:r>
            <a:r>
              <a:rPr lang="ja-JP" altLang="en-US" dirty="0" smtClean="0">
                <a:solidFill>
                  <a:srgbClr val="FF0000"/>
                </a:solidFill>
              </a:rPr>
              <a:t>、子どもたちの多くが通常</a:t>
            </a:r>
            <a:r>
              <a:rPr lang="ja-JP" altLang="en-US" dirty="0">
                <a:solidFill>
                  <a:srgbClr val="FF0000"/>
                </a:solidFill>
              </a:rPr>
              <a:t>の学級に在籍していることから、専門性として必須の内容</a:t>
            </a:r>
            <a:r>
              <a:rPr lang="ja-JP" altLang="en-US" dirty="0">
                <a:solidFill>
                  <a:schemeClr val="tx1"/>
                </a:solidFill>
              </a:rPr>
              <a:t>であるといえます。</a:t>
            </a:r>
            <a:endParaRPr lang="ja-JP" altLang="en-US" dirty="0">
              <a:solidFill>
                <a:schemeClr val="tx1"/>
              </a:solidFill>
              <a:effectLst/>
            </a:endParaRPr>
          </a:p>
        </p:txBody>
      </p:sp>
      <p:sp>
        <p:nvSpPr>
          <p:cNvPr id="8" name="スライド番号プレースホルダー 1"/>
          <p:cNvSpPr txBox="1">
            <a:spLocks/>
          </p:cNvSpPr>
          <p:nvPr/>
        </p:nvSpPr>
        <p:spPr>
          <a:xfrm>
            <a:off x="7251700" y="6508751"/>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D595652-31D7-4670-AF3F-4B573AC77023}" type="slidenum">
              <a:rPr lang="ja-JP" altLang="en-US" smtClean="0"/>
              <a:pPr/>
              <a:t>13</a:t>
            </a:fld>
            <a:endParaRPr lang="ja-JP" altLang="en-US"/>
          </a:p>
        </p:txBody>
      </p:sp>
    </p:spTree>
    <p:extLst>
      <p:ext uri="{BB962C8B-B14F-4D97-AF65-F5344CB8AC3E}">
        <p14:creationId xmlns:p14="http://schemas.microsoft.com/office/powerpoint/2010/main" val="273283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descr="易しい"/>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8624" y="2708920"/>
            <a:ext cx="1328936" cy="1328936"/>
          </a:xfrm>
          <a:prstGeom prst="rect">
            <a:avLst/>
          </a:prstGeom>
        </p:spPr>
      </p:pic>
      <p:sp>
        <p:nvSpPr>
          <p:cNvPr id="3" name="タイトル 1"/>
          <p:cNvSpPr txBox="1">
            <a:spLocks/>
          </p:cNvSpPr>
          <p:nvPr/>
        </p:nvSpPr>
        <p:spPr>
          <a:xfrm>
            <a:off x="421915" y="285353"/>
            <a:ext cx="8915400" cy="639763"/>
          </a:xfrm>
          <a:prstGeom prst="rect">
            <a:avLst/>
          </a:prstGeom>
        </p:spPr>
        <p:txBody>
          <a:bodyPr rtlCol="0" anchor="t">
            <a:normAutofit fontScale="90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4000" b="1" dirty="0" smtClean="0">
                <a:solidFill>
                  <a:srgbClr val="0000FF"/>
                </a:solidFill>
                <a:latin typeface="HG丸ｺﾞｼｯｸM-PRO" pitchFamily="50" charset="-128"/>
                <a:ea typeface="HG丸ｺﾞｼｯｸM-PRO" pitchFamily="50" charset="-128"/>
              </a:rPr>
              <a:t>合理的配慮ってどのように考えればよい？</a:t>
            </a:r>
          </a:p>
        </p:txBody>
      </p:sp>
      <p:sp>
        <p:nvSpPr>
          <p:cNvPr id="5" name="角丸四角形 4"/>
          <p:cNvSpPr/>
          <p:nvPr/>
        </p:nvSpPr>
        <p:spPr>
          <a:xfrm>
            <a:off x="719120" y="4581128"/>
            <a:ext cx="8842392" cy="1944216"/>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⑤合理的</a:t>
            </a:r>
            <a:r>
              <a:rPr lang="ja-JP" altLang="en-US"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配慮の提供、評価と</a:t>
            </a:r>
            <a:r>
              <a:rPr lang="ja-JP" altLang="en-US"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改善</a:t>
            </a:r>
            <a:endParaRPr lang="en-US" altLang="ja-JP"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a:t>
            </a:r>
            <a:r>
              <a:rPr lang="ja-JP" altLang="en-US" sz="20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本人・保護者と、</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特定した場面での合理的配慮を</a:t>
            </a:r>
            <a:r>
              <a:rPr lang="ja-JP" altLang="en-US" sz="20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評価（合意形成結果</a:t>
            </a:r>
            <a:endParaRPr lang="en-US" altLang="ja-JP" sz="20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がよかったか確認）</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する</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②評価</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結果に応じて、終了や修正を行う。</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角丸四角形 28"/>
          <p:cNvSpPr/>
          <p:nvPr/>
        </p:nvSpPr>
        <p:spPr>
          <a:xfrm>
            <a:off x="574313" y="925116"/>
            <a:ext cx="8123103" cy="1648172"/>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④本人</a:t>
            </a:r>
            <a:r>
              <a:rPr lang="ja-JP" altLang="en-US"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・保護者、学校、設置者の</a:t>
            </a:r>
            <a:r>
              <a:rPr lang="ja-JP" altLang="en-US" sz="28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合意形成</a:t>
            </a:r>
            <a:endParaRPr lang="en-US" altLang="ja-JP" sz="28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〇保護者</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等ニーズの確認</a:t>
            </a: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〇合理的</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配慮による学びの深まりの提案</a:t>
            </a: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〇個別の教育支援計画に明記し、個別の指導計画を活用</a:t>
            </a: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吹き出し 5"/>
          <p:cNvSpPr/>
          <p:nvPr/>
        </p:nvSpPr>
        <p:spPr>
          <a:xfrm>
            <a:off x="3521351" y="2783959"/>
            <a:ext cx="6048672" cy="1253897"/>
          </a:xfrm>
          <a:prstGeom prst="wedgeRoundRectCallout">
            <a:avLst>
              <a:gd name="adj1" fmla="val -60195"/>
              <a:gd name="adj2" fmla="val -11778"/>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保護者等のニーズに直接結びつく配慮でない場合には、「今できる配慮」と「将来的にめざす姿」との関係を説明し、段階的に高めていきましょう。</a:t>
            </a:r>
            <a:endParaRPr lang="en-US" altLang="ja-JP" sz="2000" b="1" dirty="0" smtClean="0">
              <a:solidFill>
                <a:schemeClr val="tx1"/>
              </a:solidFill>
            </a:endParaRPr>
          </a:p>
        </p:txBody>
      </p:sp>
      <p:sp>
        <p:nvSpPr>
          <p:cNvPr id="4" name="正方形/長方形 3"/>
          <p:cNvSpPr/>
          <p:nvPr/>
        </p:nvSpPr>
        <p:spPr>
          <a:xfrm>
            <a:off x="7545288" y="1084922"/>
            <a:ext cx="2232248" cy="75990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rgbClr val="FF0000"/>
                </a:solidFill>
                <a:latin typeface="HG丸ｺﾞｼｯｸM-PRO" panose="020F0600000000000000" pitchFamily="50" charset="-128"/>
                <a:ea typeface="HG丸ｺﾞｼｯｸM-PRO" panose="020F0600000000000000" pitchFamily="50" charset="-128"/>
              </a:rPr>
              <a:t>個別の教育支援計画</a:t>
            </a:r>
            <a:endParaRPr kumimoji="1" lang="en-US" altLang="ja-JP" sz="1600" b="1" dirty="0" smtClean="0">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sz="1600" b="1" dirty="0" smtClean="0">
                <a:solidFill>
                  <a:srgbClr val="FF0000"/>
                </a:solidFill>
                <a:latin typeface="HG丸ｺﾞｼｯｸM-PRO" panose="020F0600000000000000" pitchFamily="50" charset="-128"/>
                <a:ea typeface="HG丸ｺﾞｼｯｸM-PRO" panose="020F0600000000000000" pitchFamily="50" charset="-128"/>
              </a:rPr>
              <a:t>個別</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の指導計画</a:t>
            </a:r>
            <a:endParaRPr kumimoji="1" lang="ja-JP" altLang="en-US" sz="1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7" name="星 6 6"/>
          <p:cNvSpPr/>
          <p:nvPr/>
        </p:nvSpPr>
        <p:spPr>
          <a:xfrm>
            <a:off x="421915" y="4296127"/>
            <a:ext cx="714661" cy="645041"/>
          </a:xfrm>
          <a:prstGeom prst="star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7545288" y="1916832"/>
            <a:ext cx="2232248" cy="4853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rgbClr val="FF0000"/>
                </a:solidFill>
                <a:latin typeface="HG丸ｺﾞｼｯｸM-PRO" panose="020F0600000000000000" pitchFamily="50" charset="-128"/>
                <a:ea typeface="HG丸ｺﾞｼｯｸM-PRO" panose="020F0600000000000000" pitchFamily="50" charset="-128"/>
              </a:rPr>
              <a:t>相談支援ファイル</a:t>
            </a:r>
            <a:endParaRPr kumimoji="1" lang="ja-JP" altLang="en-US" sz="1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 name="スライド番号プレースホルダー 1"/>
          <p:cNvSpPr txBox="1">
            <a:spLocks/>
          </p:cNvSpPr>
          <p:nvPr/>
        </p:nvSpPr>
        <p:spPr>
          <a:xfrm>
            <a:off x="7251700" y="6508751"/>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97056A7-683D-4A10-81F4-8879908DDEBC}" type="slidenum">
              <a:rPr lang="ja-JP" altLang="en-US" smtClean="0"/>
              <a:pPr/>
              <a:t>14</a:t>
            </a:fld>
            <a:endParaRPr lang="ja-JP" altLang="en-US"/>
          </a:p>
        </p:txBody>
      </p:sp>
      <p:sp>
        <p:nvSpPr>
          <p:cNvPr id="8" name="正方形/長方形 7"/>
          <p:cNvSpPr/>
          <p:nvPr/>
        </p:nvSpPr>
        <p:spPr>
          <a:xfrm>
            <a:off x="6572097" y="4077642"/>
            <a:ext cx="2662908" cy="369332"/>
          </a:xfrm>
          <a:prstGeom prst="rect">
            <a:avLst/>
          </a:prstGeom>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と話すのも一つの方法</a:t>
            </a:r>
            <a:r>
              <a:rPr lang="ja-JP" altLang="en-US" b="1" dirty="0"/>
              <a:t>。</a:t>
            </a:r>
            <a:endParaRPr lang="en-US" altLang="ja-JP" b="1" dirty="0"/>
          </a:p>
        </p:txBody>
      </p:sp>
    </p:spTree>
    <p:extLst>
      <p:ext uri="{BB962C8B-B14F-4D97-AF65-F5344CB8AC3E}">
        <p14:creationId xmlns:p14="http://schemas.microsoft.com/office/powerpoint/2010/main" val="305192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animBg="1"/>
      <p:bldP spid="7" grpId="0" animBg="1"/>
      <p:bldP spid="10"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D595652-31D7-4670-AF3F-4B573AC77023}" type="slidenum">
              <a:rPr kumimoji="1" lang="ja-JP" altLang="en-US" smtClean="0"/>
              <a:pPr/>
              <a:t>15</a:t>
            </a:fld>
            <a:endParaRPr kumimoji="1" lang="ja-JP" altLang="en-US"/>
          </a:p>
        </p:txBody>
      </p:sp>
      <p:sp>
        <p:nvSpPr>
          <p:cNvPr id="3" name="タイトル 1"/>
          <p:cNvSpPr txBox="1">
            <a:spLocks/>
          </p:cNvSpPr>
          <p:nvPr/>
        </p:nvSpPr>
        <p:spPr>
          <a:xfrm>
            <a:off x="421915" y="285353"/>
            <a:ext cx="8915400" cy="639763"/>
          </a:xfrm>
          <a:prstGeom prst="rect">
            <a:avLst/>
          </a:prstGeom>
        </p:spPr>
        <p:txBody>
          <a:bodyPr rtlCol="0" anchor="t">
            <a:normAutofit fontScale="90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4000" b="1" dirty="0" smtClean="0">
                <a:solidFill>
                  <a:srgbClr val="0000FF"/>
                </a:solidFill>
                <a:latin typeface="HG丸ｺﾞｼｯｸM-PRO" pitchFamily="50" charset="-128"/>
                <a:ea typeface="HG丸ｺﾞｼｯｸM-PRO" pitchFamily="50" charset="-128"/>
              </a:rPr>
              <a:t>学校で実施されている合理的配慮の例</a:t>
            </a:r>
          </a:p>
        </p:txBody>
      </p:sp>
      <p:pic>
        <p:nvPicPr>
          <p:cNvPr id="5" name="図 4"/>
          <p:cNvPicPr>
            <a:picLocks noChangeAspect="1"/>
          </p:cNvPicPr>
          <p:nvPr/>
        </p:nvPicPr>
        <p:blipFill>
          <a:blip r:embed="rId3" cstate="print"/>
          <a:stretch>
            <a:fillRect/>
          </a:stretch>
        </p:blipFill>
        <p:spPr>
          <a:xfrm>
            <a:off x="7194420" y="906643"/>
            <a:ext cx="2041768" cy="1944216"/>
          </a:xfrm>
          <a:prstGeom prst="rect">
            <a:avLst/>
          </a:prstGeom>
        </p:spPr>
      </p:pic>
      <p:sp>
        <p:nvSpPr>
          <p:cNvPr id="6" name="角丸四角形吹き出し 5"/>
          <p:cNvSpPr/>
          <p:nvPr/>
        </p:nvSpPr>
        <p:spPr>
          <a:xfrm>
            <a:off x="7103161" y="2729644"/>
            <a:ext cx="2448272" cy="1122865"/>
          </a:xfrm>
          <a:prstGeom prst="wedgeRoundRectCallout">
            <a:avLst>
              <a:gd name="adj1" fmla="val -11051"/>
              <a:gd name="adj2" fmla="val -101513"/>
              <a:gd name="adj3" fmla="val 16667"/>
            </a:avLst>
          </a:prstGeom>
          <a:solidFill>
            <a:srgbClr val="FFFF00">
              <a:alpha val="5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HG丸ｺﾞｼｯｸM-PRO" panose="020F0600000000000000" pitchFamily="50" charset="-128"/>
                <a:ea typeface="HG丸ｺﾞｼｯｸM-PRO" panose="020F0600000000000000" pitchFamily="50" charset="-128"/>
              </a:rPr>
              <a:t>姿勢を保持しやすいように専用のすべり止めマットを使用</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7" name="image12.jpg"/>
          <p:cNvPicPr/>
          <p:nvPr/>
        </p:nvPicPr>
        <p:blipFill>
          <a:blip r:embed="rId4" cstate="print">
            <a:extLst/>
          </a:blip>
          <a:stretch>
            <a:fillRect/>
          </a:stretch>
        </p:blipFill>
        <p:spPr>
          <a:xfrm>
            <a:off x="3869030" y="813608"/>
            <a:ext cx="2742092" cy="2089775"/>
          </a:xfrm>
          <a:prstGeom prst="rect">
            <a:avLst/>
          </a:prstGeom>
          <a:ln w="25400">
            <a:solidFill>
              <a:srgbClr val="F3F7F5"/>
            </a:solidFill>
            <a:miter lim="400000"/>
          </a:ln>
          <a:effectLst>
            <a:outerShdw blurRad="50800" dist="25400" dir="3600000" rotWithShape="0">
              <a:srgbClr val="000000">
                <a:alpha val="70000"/>
              </a:srgbClr>
            </a:outerShdw>
          </a:effectLst>
        </p:spPr>
      </p:pic>
      <p:sp>
        <p:nvSpPr>
          <p:cNvPr id="8" name="角丸四角形吹き出し 7"/>
          <p:cNvSpPr/>
          <p:nvPr/>
        </p:nvSpPr>
        <p:spPr>
          <a:xfrm>
            <a:off x="4015940" y="2729643"/>
            <a:ext cx="2448272" cy="1122865"/>
          </a:xfrm>
          <a:prstGeom prst="wedgeRoundRectCallout">
            <a:avLst>
              <a:gd name="adj1" fmla="val -19712"/>
              <a:gd name="adj2" fmla="val -100333"/>
              <a:gd name="adj3" fmla="val 16667"/>
            </a:avLst>
          </a:prstGeom>
          <a:solidFill>
            <a:srgbClr val="FFFF00">
              <a:alpha val="5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HG丸ｺﾞｼｯｸM-PRO" panose="020F0600000000000000" pitchFamily="50" charset="-128"/>
                <a:ea typeface="HG丸ｺﾞｼｯｸM-PRO" panose="020F0600000000000000" pitchFamily="50" charset="-128"/>
              </a:rPr>
              <a:t>視覚的</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な情報を受け取りやすい子供への約束</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9" name="pasted-image.tif"/>
          <p:cNvPicPr/>
          <p:nvPr/>
        </p:nvPicPr>
        <p:blipFill>
          <a:blip r:embed="rId5" cstate="print">
            <a:extLst/>
          </a:blip>
          <a:srcRect l="1488" t="10438" r="8878"/>
          <a:stretch>
            <a:fillRect/>
          </a:stretch>
        </p:blipFill>
        <p:spPr>
          <a:xfrm>
            <a:off x="776536" y="820121"/>
            <a:ext cx="2732704" cy="1688858"/>
          </a:xfrm>
          <a:prstGeom prst="rect">
            <a:avLst/>
          </a:prstGeom>
          <a:ln w="25400">
            <a:solidFill>
              <a:srgbClr val="F3F7F5"/>
            </a:solidFill>
            <a:miter lim="400000"/>
          </a:ln>
          <a:effectLst>
            <a:outerShdw blurRad="50800" dist="25400" dir="3600000" rotWithShape="0">
              <a:srgbClr val="000000">
                <a:alpha val="70000"/>
              </a:srgbClr>
            </a:outerShdw>
          </a:effectLst>
        </p:spPr>
      </p:pic>
      <p:sp>
        <p:nvSpPr>
          <p:cNvPr id="10" name="角丸四角形吹き出し 9"/>
          <p:cNvSpPr/>
          <p:nvPr/>
        </p:nvSpPr>
        <p:spPr>
          <a:xfrm>
            <a:off x="776536" y="2740098"/>
            <a:ext cx="2665088" cy="1122865"/>
          </a:xfrm>
          <a:prstGeom prst="wedgeRoundRectCallout">
            <a:avLst>
              <a:gd name="adj1" fmla="val -5740"/>
              <a:gd name="adj2" fmla="val -114496"/>
              <a:gd name="adj3" fmla="val 16667"/>
            </a:avLst>
          </a:prstGeom>
          <a:solidFill>
            <a:srgbClr val="FFFF00">
              <a:alpha val="5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HG丸ｺﾞｼｯｸM-PRO" panose="020F0600000000000000" pitchFamily="50" charset="-128"/>
                <a:ea typeface="HG丸ｺﾞｼｯｸM-PRO" panose="020F0600000000000000" pitchFamily="50" charset="-128"/>
              </a:rPr>
              <a:t>細か</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な仕方がわかりやすいように拡大映像</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角丸四角形 10"/>
          <p:cNvSpPr/>
          <p:nvPr/>
        </p:nvSpPr>
        <p:spPr>
          <a:xfrm>
            <a:off x="624347" y="3932711"/>
            <a:ext cx="8712968" cy="2448272"/>
          </a:xfrm>
          <a:prstGeom prst="roundRect">
            <a:avLst>
              <a:gd name="adj" fmla="val 1002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HG丸ｺﾞｼｯｸM-PRO" panose="020F0600000000000000" pitchFamily="50" charset="-128"/>
                <a:ea typeface="HG丸ｺﾞｼｯｸM-PRO" panose="020F0600000000000000" pitchFamily="50" charset="-128"/>
              </a:rPr>
              <a:t>○「合理的配慮」は新しい</a:t>
            </a: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概念</a:t>
            </a:r>
            <a:endParaRPr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○本</a:t>
            </a:r>
            <a:r>
              <a:rPr lang="ja-JP" altLang="en-US" sz="2000" b="1" dirty="0">
                <a:solidFill>
                  <a:schemeClr val="tx1"/>
                </a:solidFill>
                <a:latin typeface="HG丸ｺﾞｼｯｸM-PRO" panose="020F0600000000000000" pitchFamily="50" charset="-128"/>
                <a:ea typeface="HG丸ｺﾞｼｯｸM-PRO" panose="020F0600000000000000" pitchFamily="50" charset="-128"/>
              </a:rPr>
              <a:t>特別委員会において、障害者の権利に関する条約の理念を</a:t>
            </a: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踏まえた</a:t>
            </a:r>
            <a:endParaRPr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000" b="1" dirty="0">
                <a:solidFill>
                  <a:schemeClr val="tx1"/>
                </a:solidFill>
                <a:latin typeface="HG丸ｺﾞｼｯｸM-PRO" panose="020F0600000000000000" pitchFamily="50" charset="-128"/>
                <a:ea typeface="HG丸ｺﾞｼｯｸM-PRO" panose="020F0600000000000000" pitchFamily="50" charset="-128"/>
              </a:rPr>
              <a:t>　</a:t>
            </a: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障がいの</a:t>
            </a:r>
            <a:r>
              <a:rPr lang="ja-JP" altLang="en-US" sz="2000" b="1" dirty="0">
                <a:solidFill>
                  <a:schemeClr val="tx1"/>
                </a:solidFill>
                <a:latin typeface="HG丸ｺﾞｼｯｸM-PRO" panose="020F0600000000000000" pitchFamily="50" charset="-128"/>
                <a:ea typeface="HG丸ｺﾞｼｯｸM-PRO" panose="020F0600000000000000" pitchFamily="50" charset="-128"/>
              </a:rPr>
              <a:t>ある子どもに対する「合理的配慮」の観点について</a:t>
            </a: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整理</a:t>
            </a:r>
            <a:endParaRPr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000" b="1" dirty="0">
                <a:solidFill>
                  <a:schemeClr val="tx1"/>
                </a:solidFill>
                <a:latin typeface="HG丸ｺﾞｼｯｸM-PRO" panose="020F0600000000000000" pitchFamily="50" charset="-128"/>
                <a:ea typeface="HG丸ｺﾞｼｯｸM-PRO" panose="020F0600000000000000" pitchFamily="50" charset="-128"/>
              </a:rPr>
              <a:t>○</a:t>
            </a: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学校</a:t>
            </a:r>
            <a:r>
              <a:rPr lang="ja-JP" altLang="en-US" sz="2000" b="1" dirty="0">
                <a:solidFill>
                  <a:schemeClr val="tx1"/>
                </a:solidFill>
                <a:latin typeface="HG丸ｺﾞｼｯｸM-PRO" panose="020F0600000000000000" pitchFamily="50" charset="-128"/>
                <a:ea typeface="HG丸ｺﾞｼｯｸM-PRO" panose="020F0600000000000000" pitchFamily="50" charset="-128"/>
              </a:rPr>
              <a:t>教育においてこれまで行われてきた配慮を、今回、「</a:t>
            </a: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合理的配</a:t>
            </a:r>
            <a:endParaRPr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000" b="1" dirty="0">
                <a:solidFill>
                  <a:schemeClr val="tx1"/>
                </a:solidFill>
                <a:latin typeface="HG丸ｺﾞｼｯｸM-PRO" panose="020F0600000000000000" pitchFamily="50" charset="-128"/>
                <a:ea typeface="HG丸ｺﾞｼｯｸM-PRO" panose="020F0600000000000000" pitchFamily="50" charset="-128"/>
              </a:rPr>
              <a:t>　</a:t>
            </a: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慮</a:t>
            </a:r>
            <a:r>
              <a:rPr lang="ja-JP" altLang="en-US" sz="2000" b="1" dirty="0">
                <a:solidFill>
                  <a:schemeClr val="tx1"/>
                </a:solidFill>
                <a:latin typeface="HG丸ｺﾞｼｯｸM-PRO" panose="020F0600000000000000" pitchFamily="50" charset="-128"/>
                <a:ea typeface="HG丸ｺﾞｼｯｸM-PRO" panose="020F0600000000000000" pitchFamily="50" charset="-128"/>
              </a:rPr>
              <a:t>」の観点として改めて</a:t>
            </a: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整理</a:t>
            </a:r>
            <a:endParaRPr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2000"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000" b="1" dirty="0">
                <a:solidFill>
                  <a:schemeClr val="tx1"/>
                </a:solidFill>
              </a:rPr>
              <a:t>共生社会の形成に向けたインクルーシブ教育システム構築のための</a:t>
            </a:r>
            <a:r>
              <a:rPr lang="ja-JP" altLang="en-US" sz="2000" b="1" dirty="0" smtClean="0">
                <a:solidFill>
                  <a:schemeClr val="tx1"/>
                </a:solidFill>
              </a:rPr>
              <a:t>特</a:t>
            </a:r>
            <a:endParaRPr lang="en-US" altLang="ja-JP" sz="2000" b="1" dirty="0" smtClean="0">
              <a:solidFill>
                <a:schemeClr val="tx1"/>
              </a:solidFill>
            </a:endParaRPr>
          </a:p>
          <a:p>
            <a:r>
              <a:rPr lang="ja-JP" altLang="en-US" sz="2000" b="1" dirty="0">
                <a:solidFill>
                  <a:schemeClr val="tx1"/>
                </a:solidFill>
              </a:rPr>
              <a:t>　</a:t>
            </a:r>
            <a:r>
              <a:rPr lang="ja-JP" altLang="en-US" sz="2000" b="1" dirty="0" smtClean="0">
                <a:solidFill>
                  <a:schemeClr val="tx1"/>
                </a:solidFill>
              </a:rPr>
              <a:t>　　　　別</a:t>
            </a:r>
            <a:r>
              <a:rPr lang="ja-JP" altLang="en-US" sz="2000" b="1" dirty="0">
                <a:solidFill>
                  <a:schemeClr val="tx1"/>
                </a:solidFill>
              </a:rPr>
              <a:t>支援教育の推進（報告</a:t>
            </a:r>
            <a:r>
              <a:rPr lang="ja-JP" altLang="en-US" sz="2000" b="1" dirty="0" smtClean="0">
                <a:solidFill>
                  <a:schemeClr val="tx1"/>
                </a:solidFill>
              </a:rPr>
              <a:t>）</a:t>
            </a:r>
            <a:r>
              <a:rPr lang="en-US" altLang="ja-JP" sz="2000" b="1" dirty="0" smtClean="0">
                <a:solidFill>
                  <a:schemeClr val="tx1"/>
                </a:solidFill>
              </a:rPr>
              <a:t>H24.7</a:t>
            </a:r>
            <a:endParaRPr kumimoji="1" lang="ja-JP" altLang="en-US" sz="2000" b="1"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01970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4632" y="164992"/>
            <a:ext cx="9593383" cy="369332"/>
          </a:xfrm>
          <a:prstGeom prst="rect">
            <a:avLst/>
          </a:prstGeom>
          <a:noFill/>
          <a:ln>
            <a:noFill/>
          </a:ln>
        </p:spPr>
        <p:txBody>
          <a:bodyPr wrap="square" rtlCol="0">
            <a:spAutoFit/>
          </a:bodyPr>
          <a:lstStyle/>
          <a:p>
            <a:pPr algn="ctr"/>
            <a:r>
              <a:rPr lang="ja-JP" altLang="en-US" b="1" dirty="0" smtClean="0">
                <a:latin typeface="HGPｺﾞｼｯｸE" panose="020B0900000000000000" pitchFamily="50" charset="-128"/>
                <a:ea typeface="HGPｺﾞｼｯｸE" panose="020B0900000000000000" pitchFamily="50" charset="-128"/>
              </a:rPr>
              <a:t>ＩＣＦ：国際生活機能分類（大分モデル試案）：「活動と参加」項目</a:t>
            </a:r>
            <a:endParaRPr kumimoji="1" lang="en-US" altLang="ja-JP" b="1" dirty="0" smtClean="0">
              <a:latin typeface="HGPｺﾞｼｯｸE" panose="020B0900000000000000" pitchFamily="50" charset="-128"/>
              <a:ea typeface="HGPｺﾞｼｯｸE" panose="020B0900000000000000"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143670427"/>
              </p:ext>
            </p:extLst>
          </p:nvPr>
        </p:nvGraphicFramePr>
        <p:xfrm>
          <a:off x="209807" y="568401"/>
          <a:ext cx="9283031" cy="5495741"/>
        </p:xfrm>
        <a:graphic>
          <a:graphicData uri="http://schemas.openxmlformats.org/drawingml/2006/table">
            <a:tbl>
              <a:tblPr>
                <a:tableStyleId>{E8B1032C-EA38-4F05-BA0D-38AFFFC7BED3}</a:tableStyleId>
              </a:tblPr>
              <a:tblGrid>
                <a:gridCol w="859540"/>
                <a:gridCol w="601678"/>
                <a:gridCol w="601678"/>
                <a:gridCol w="945494"/>
                <a:gridCol w="6274641"/>
              </a:tblGrid>
              <a:tr h="343892">
                <a:tc>
                  <a:txBody>
                    <a:bodyPr/>
                    <a:lstStyle/>
                    <a:p>
                      <a:pPr algn="ctr" rtl="0"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第１レベル</a:t>
                      </a:r>
                      <a:endParaRPr lang="ja-JP" altLang="en-US" sz="105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c>
                  <a:txBody>
                    <a:bodyPr/>
                    <a:lstStyle/>
                    <a:p>
                      <a:pPr algn="ctr" rtl="0"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カテゴリー</a:t>
                      </a:r>
                      <a:endParaRPr lang="ja-JP" altLang="en-US" sz="105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c gridSpan="2">
                  <a:txBody>
                    <a:bodyPr/>
                    <a:lstStyle/>
                    <a:p>
                      <a:pPr algn="ctr" rtl="0" fontAlgn="ctr"/>
                      <a:r>
                        <a:rPr lang="ja-JP" altLang="en-US" sz="105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第２レベル</a:t>
                      </a:r>
                      <a:endParaRPr lang="ja-JP" altLang="en-US" sz="1050" b="1"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c hMerge="1">
                  <a:txBody>
                    <a:bodyPr/>
                    <a:lstStyle/>
                    <a:p>
                      <a:endParaRPr kumimoji="1" lang="ja-JP" altLang="en-US"/>
                    </a:p>
                  </a:txBody>
                  <a:tcPr/>
                </a:tc>
                <a:tc>
                  <a:txBody>
                    <a:bodyPr/>
                    <a:lstStyle/>
                    <a:p>
                      <a:pPr algn="ctr" rtl="0" fontAlgn="ctr"/>
                      <a:r>
                        <a:rPr lang="ja-JP" altLang="en-US" sz="105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解説</a:t>
                      </a:r>
                      <a:endParaRPr lang="ja-JP" altLang="en-US" sz="1050" b="1"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r>
              <a:tr h="422530">
                <a:tc rowSpan="6">
                  <a:txBody>
                    <a:bodyPr/>
                    <a:lstStyle/>
                    <a:p>
                      <a:pPr algn="l"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１　学習と知識の応用</a:t>
                      </a:r>
                      <a:endParaRPr lang="ja-JP" altLang="en-US" sz="105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c rowSpan="5">
                  <a:txBody>
                    <a:bodyPr/>
                    <a:lstStyle/>
                    <a:p>
                      <a:pPr algn="ctr"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基礎的学習</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c>
                  <a:txBody>
                    <a:bodyPr/>
                    <a:lstStyle/>
                    <a:p>
                      <a:pPr algn="ctr" rtl="0" fontAlgn="ctr"/>
                      <a:r>
                        <a:rPr lang="en-US" sz="105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d130</a:t>
                      </a:r>
                      <a:endParaRPr lang="en-US" sz="105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c>
                  <a:txBody>
                    <a:bodyPr/>
                    <a:lstStyle/>
                    <a:p>
                      <a:pPr algn="l" rtl="0" fontAlgn="ctr"/>
                      <a:r>
                        <a:rPr lang="ja-JP" altLang="en-US" sz="105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模倣</a:t>
                      </a:r>
                      <a:endParaRPr lang="ja-JP" altLang="en-US" sz="105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c>
                  <a:txBody>
                    <a:bodyPr/>
                    <a:lstStyle/>
                    <a:p>
                      <a:pPr algn="l"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学習の基礎的な構成要素としての真似や物まね。例えば，ジェスチャー，音，アルファベットの文字の</a:t>
                      </a:r>
                      <a:r>
                        <a:rPr lang="ja-JP" altLang="en-US" sz="105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模倣。</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r>
              <a:tr h="643445">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d140</a:t>
                      </a:r>
                      <a:endParaRPr 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c>
                  <a:txBody>
                    <a:bodyPr/>
                    <a:lstStyle/>
                    <a:p>
                      <a:pPr algn="l" rtl="0" fontAlgn="ctr"/>
                      <a:r>
                        <a:rPr lang="ja-JP" altLang="en-US" sz="105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読むことの学習</a:t>
                      </a:r>
                      <a:endParaRPr lang="ja-JP" altLang="en-US" sz="105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c>
                  <a:txBody>
                    <a:bodyPr/>
                    <a:lstStyle/>
                    <a:p>
                      <a:pPr algn="l" fontAlgn="ctr"/>
                      <a:r>
                        <a:rPr lang="ja-JP" altLang="en-US" sz="105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書かれたもの（点字を含む）を流暢で正確に読む能力を発達させること。例えば，文字やアルファベットを認識すること。単語を正しい発音で発語すること。単語や句を理解すること。</a:t>
                      </a:r>
                      <a:endParaRPr lang="ja-JP" altLang="en-US" sz="105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r>
              <a:tr h="559797">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d145</a:t>
                      </a:r>
                      <a:endParaRPr 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c>
                  <a:txBody>
                    <a:bodyPr/>
                    <a:lstStyle/>
                    <a:p>
                      <a:pPr algn="l" rtl="0"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書くことの能力</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c>
                  <a:txBody>
                    <a:bodyPr/>
                    <a:lstStyle/>
                    <a:p>
                      <a:pPr algn="l" fontAlgn="ctr"/>
                      <a:r>
                        <a:rPr lang="ja-JP" altLang="en-US" sz="105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意味を伝えるために，音，単語，句を表す記号（点字を含む「シンボル」）を作る能力を発達させること。例えば，効果的に綴ること，正しい文法を用いること。</a:t>
                      </a:r>
                      <a:endParaRPr lang="ja-JP" altLang="en-US" sz="105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r>
              <a:tr h="643445">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d150</a:t>
                      </a:r>
                      <a:endParaRPr 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c>
                  <a:txBody>
                    <a:bodyPr/>
                    <a:lstStyle/>
                    <a:p>
                      <a:pPr algn="l" rtl="0"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計算の学習</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c>
                  <a:txBody>
                    <a:bodyPr/>
                    <a:lstStyle/>
                    <a:p>
                      <a:pPr algn="l"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数を活用したり，単純もしくは複雑な数学的演算を行う能力を発達させること。例えば，加法や減法の数学的記号を用いること，問題に対し正しい数学的演算を適用すること。</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r>
              <a:tr h="654169">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sz="105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d155</a:t>
                      </a:r>
                      <a:endParaRPr lang="en-US" sz="105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c>
                  <a:txBody>
                    <a:bodyPr/>
                    <a:lstStyle/>
                    <a:p>
                      <a:pPr algn="l" rtl="0"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技能の習得</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c>
                  <a:txBody>
                    <a:bodyPr/>
                    <a:lstStyle/>
                    <a:p>
                      <a:pPr algn="l"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技能の習得を開始し，遂行するために，統合された一連の行為や課題について，基本的あるいは複雑な能力を発達させること。例えば，道具を扱うこと，チェスなどのゲームで遊ぶこと。</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r>
              <a:tr h="697065">
                <a:tc vMerge="1">
                  <a:txBody>
                    <a:bodyPr/>
                    <a:lstStyle/>
                    <a:p>
                      <a:endParaRPr kumimoji="1" lang="ja-JP" altLang="en-US"/>
                    </a:p>
                  </a:txBody>
                  <a:tcPr/>
                </a:tc>
                <a:tc>
                  <a:txBody>
                    <a:bodyPr/>
                    <a:lstStyle/>
                    <a:p>
                      <a:pPr algn="ctr" fontAlgn="ctr"/>
                      <a:r>
                        <a:rPr lang="ja-JP" altLang="en-US" sz="105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知識の応用</a:t>
                      </a:r>
                      <a:endParaRPr lang="ja-JP" altLang="en-US" sz="105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c>
                  <a:txBody>
                    <a:bodyPr/>
                    <a:lstStyle/>
                    <a:p>
                      <a:pPr algn="ctr" rtl="0" fontAlgn="ctr"/>
                      <a:r>
                        <a:rPr lang="en-US" sz="105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d177</a:t>
                      </a:r>
                      <a:endParaRPr lang="en-US" sz="105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c>
                  <a:txBody>
                    <a:bodyPr/>
                    <a:lstStyle/>
                    <a:p>
                      <a:pPr algn="l" rtl="0" fontAlgn="ctr"/>
                      <a:r>
                        <a:rPr lang="ja-JP" altLang="en-US" sz="105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意思決定</a:t>
                      </a:r>
                      <a:endParaRPr lang="ja-JP" altLang="en-US" sz="105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c>
                  <a:txBody>
                    <a:bodyPr/>
                    <a:lstStyle/>
                    <a:p>
                      <a:pPr algn="l"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選択肢の中からの選択，選択の実行，選択の効果の評価を行うこと。例えば，特定の品目を選んで，購入すること。なすべきいくつかの課題の中から１つの課題の遂行を決定したり，遂行すること。</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r>
              <a:tr h="697065">
                <a:tc rowSpan="2">
                  <a:txBody>
                    <a:bodyPr/>
                    <a:lstStyle/>
                    <a:p>
                      <a:pPr algn="l" fontAlgn="ctr"/>
                      <a:r>
                        <a:rPr lang="ja-JP" altLang="en-US" sz="105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２　一般的な課題と要求</a:t>
                      </a:r>
                      <a:endParaRPr lang="ja-JP" altLang="en-US" sz="1050" b="1"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c>
                  <a:txBody>
                    <a:bodyPr/>
                    <a:lstStyle/>
                    <a:p>
                      <a:pPr algn="ctr" fontAlgn="ctr"/>
                      <a:r>
                        <a:rPr lang="ja-JP" altLang="en-US" sz="105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5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c>
                  <a:txBody>
                    <a:bodyPr/>
                    <a:lstStyle/>
                    <a:p>
                      <a:pPr algn="ctr" rtl="0" fontAlgn="ctr"/>
                      <a:r>
                        <a:rPr 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d230</a:t>
                      </a:r>
                      <a:endParaRPr 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c>
                  <a:txBody>
                    <a:bodyPr/>
                    <a:lstStyle/>
                    <a:p>
                      <a:pPr algn="l" rtl="0"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日課の遂行</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c>
                  <a:txBody>
                    <a:bodyPr/>
                    <a:lstStyle/>
                    <a:p>
                      <a:pPr algn="l"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日々の手続きや義務に必要なことを，計画，管理，達成するために，単純な行為または複雑で調整された行為を遂行すること。例えば，１日を通してのさまざまな活動の時間を配分し，計画を立てること。</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r>
              <a:tr h="834333">
                <a:tc vMerge="1">
                  <a:txBody>
                    <a:bodyPr/>
                    <a:lstStyle/>
                    <a:p>
                      <a:endParaRPr kumimoji="1" lang="ja-JP" altLang="en-US"/>
                    </a:p>
                  </a:txBody>
                  <a:tcPr/>
                </a:tc>
                <a:tc>
                  <a:txBody>
                    <a:bodyPr/>
                    <a:lstStyle/>
                    <a:p>
                      <a:pPr algn="ctr" fontAlgn="ctr"/>
                      <a:r>
                        <a:rPr lang="ja-JP" altLang="en-US" sz="105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5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c>
                  <a:txBody>
                    <a:bodyPr/>
                    <a:lstStyle/>
                    <a:p>
                      <a:pPr algn="ctr" rtl="0" fontAlgn="ctr"/>
                      <a:r>
                        <a:rPr 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d240</a:t>
                      </a:r>
                      <a:endParaRPr 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c>
                  <a:txBody>
                    <a:bodyPr/>
                    <a:lstStyle/>
                    <a:p>
                      <a:pPr algn="l" rtl="0"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ストレスとその他の心理的欲求への対処</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c>
                  <a:txBody>
                    <a:bodyPr/>
                    <a:lstStyle/>
                    <a:p>
                      <a:pPr algn="l"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責任重大で，ストレス，動揺，危機を伴うような課題の遂行に際して，心理的要求をうまく管理し，統制するために求められる，単純な行為または複雑で調整された行為を遂行すること。例えば，交通渋滞の中で乗り物を運転すること。多数の子どもの世話をすること。</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5" marR="7815" marT="7214" marB="0" anchor="ctr"/>
                </a:tc>
              </a:tr>
            </a:tbl>
          </a:graphicData>
        </a:graphic>
      </p:graphicFrame>
      <p:sp>
        <p:nvSpPr>
          <p:cNvPr id="5" name="スライド番号プレースホルダー 1"/>
          <p:cNvSpPr>
            <a:spLocks noGrp="1"/>
          </p:cNvSpPr>
          <p:nvPr>
            <p:ph type="sldNum" sz="quarter" idx="12"/>
          </p:nvPr>
        </p:nvSpPr>
        <p:spPr>
          <a:xfrm>
            <a:off x="7398445" y="6381328"/>
            <a:ext cx="2311400" cy="365125"/>
          </a:xfrm>
        </p:spPr>
        <p:txBody>
          <a:bodyPr/>
          <a:lstStyle/>
          <a:p>
            <a:fld id="{1D595652-31D7-4670-AF3F-4B573AC77023}" type="slidenum">
              <a:rPr kumimoji="1" lang="ja-JP" altLang="en-US" smtClean="0"/>
              <a:pPr/>
              <a:t>16</a:t>
            </a:fld>
            <a:endParaRPr kumimoji="1" lang="ja-JP" altLang="en-US"/>
          </a:p>
        </p:txBody>
      </p:sp>
    </p:spTree>
    <p:extLst>
      <p:ext uri="{BB962C8B-B14F-4D97-AF65-F5344CB8AC3E}">
        <p14:creationId xmlns:p14="http://schemas.microsoft.com/office/powerpoint/2010/main" val="1530052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250115331"/>
              </p:ext>
            </p:extLst>
          </p:nvPr>
        </p:nvGraphicFramePr>
        <p:xfrm>
          <a:off x="584515" y="836712"/>
          <a:ext cx="8970996" cy="5184576"/>
        </p:xfrm>
        <a:graphic>
          <a:graphicData uri="http://schemas.openxmlformats.org/drawingml/2006/table">
            <a:tbl>
              <a:tblPr>
                <a:tableStyleId>{E8B1032C-EA38-4F05-BA0D-38AFFFC7BED3}</a:tableStyleId>
              </a:tblPr>
              <a:tblGrid>
                <a:gridCol w="727378"/>
                <a:gridCol w="1131477"/>
                <a:gridCol w="646558"/>
                <a:gridCol w="1535576"/>
                <a:gridCol w="4930007"/>
              </a:tblGrid>
              <a:tr h="331151">
                <a:tc>
                  <a:txBody>
                    <a:bodyPr/>
                    <a:lstStyle/>
                    <a:p>
                      <a:pPr algn="ctr" rtl="0" fontAlgn="ctr"/>
                      <a:r>
                        <a:rPr lang="ja-JP" altLang="en-US" sz="90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第１レベル</a:t>
                      </a:r>
                      <a:endParaRPr lang="ja-JP" altLang="en-US" sz="9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c>
                  <a:txBody>
                    <a:bodyPr/>
                    <a:lstStyle/>
                    <a:p>
                      <a:pPr algn="ctr" rtl="0" fontAlgn="ctr"/>
                      <a:r>
                        <a:rPr lang="ja-JP" altLang="en-US" sz="90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カテゴリー</a:t>
                      </a:r>
                      <a:endParaRPr lang="ja-JP" altLang="en-US" sz="900" b="1"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c gridSpan="2">
                  <a:txBody>
                    <a:bodyPr/>
                    <a:lstStyle/>
                    <a:p>
                      <a:pPr algn="ctr" rtl="0" fontAlgn="ctr"/>
                      <a:r>
                        <a:rPr lang="ja-JP" altLang="en-US" sz="90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第２レベル</a:t>
                      </a:r>
                      <a:endParaRPr lang="ja-JP" altLang="en-US" sz="900" b="1"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c hMerge="1">
                  <a:txBody>
                    <a:bodyPr/>
                    <a:lstStyle/>
                    <a:p>
                      <a:endParaRPr kumimoji="1" lang="ja-JP" altLang="en-US"/>
                    </a:p>
                  </a:txBody>
                  <a:tcPr/>
                </a:tc>
                <a:tc>
                  <a:txBody>
                    <a:bodyPr/>
                    <a:lstStyle/>
                    <a:p>
                      <a:pPr algn="ctr" rtl="0" fontAlgn="ctr"/>
                      <a:r>
                        <a:rPr lang="ja-JP" altLang="en-US" sz="90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解説</a:t>
                      </a:r>
                      <a:endParaRPr lang="ja-JP" altLang="en-US" sz="9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r>
              <a:tr h="784934">
                <a:tc rowSpan="4">
                  <a:txBody>
                    <a:bodyPr/>
                    <a:lstStyle/>
                    <a:p>
                      <a:pPr algn="l" fontAlgn="ctr"/>
                      <a:r>
                        <a:rPr lang="ja-JP" altLang="en-US" sz="120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３　コミュニケーション</a:t>
                      </a:r>
                      <a:endParaRPr lang="ja-JP" altLang="en-US" sz="12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66" marR="9966" marT="9199" marB="0" anchor="ctr"/>
                </a:tc>
                <a:tc rowSpan="2">
                  <a:txBody>
                    <a:bodyPr/>
                    <a:lstStyle/>
                    <a:p>
                      <a:pPr algn="l"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コミュニケーションの理解</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66" marR="9966" marT="9199" marB="0" anchor="ctr"/>
                </a:tc>
                <a:tc>
                  <a:txBody>
                    <a:bodyPr/>
                    <a:lstStyle/>
                    <a:p>
                      <a:pPr algn="ctr" rtl="0" fontAlgn="ctr"/>
                      <a:r>
                        <a:rPr 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d310</a:t>
                      </a:r>
                      <a:endParaRPr 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66" marR="9966" marT="9199" marB="0" anchor="ctr"/>
                </a:tc>
                <a:tc>
                  <a:txBody>
                    <a:bodyPr/>
                    <a:lstStyle/>
                    <a:p>
                      <a:pPr algn="l" rtl="0"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話し言葉の理解</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66" marR="9966" marT="9199" marB="0" anchor="ctr"/>
                </a:tc>
                <a:tc>
                  <a:txBody>
                    <a:bodyPr/>
                    <a:lstStyle/>
                    <a:p>
                      <a:pPr algn="l"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話し言葉（音声言語）のメッセージに関して，字句通りの意味や言外の意味を理解すること。例えば，言明が事実を述べるものか，慣用表現かを理解すること。</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66" marR="9966" marT="9199" marB="0" anchor="ctr"/>
                </a:tc>
              </a:tr>
              <a:tr h="742301">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d325</a:t>
                      </a:r>
                      <a:endParaRPr 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66" marR="9966" marT="9199" marB="0" anchor="ctr"/>
                </a:tc>
                <a:tc>
                  <a:txBody>
                    <a:bodyPr/>
                    <a:lstStyle/>
                    <a:p>
                      <a:pPr algn="l" rtl="0"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書き言葉によるメッセージの理解</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66" marR="9966" marT="9199" marB="0" anchor="ctr"/>
                </a:tc>
                <a:tc>
                  <a:txBody>
                    <a:bodyPr/>
                    <a:lstStyle/>
                    <a:p>
                      <a:pPr algn="l" fontAlgn="ctr"/>
                      <a:r>
                        <a:rPr lang="ja-JP" altLang="en-US" sz="105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書き言葉（点字を含む）によって伝えられるメッセージに関して，字句通りの意味や言外の意味を理解すること。例えば，日刊新聞で政治的な出来事を理解したり，宗教の経典の内容を理解すること。</a:t>
                      </a:r>
                      <a:endParaRPr lang="ja-JP" altLang="en-US" sz="105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66" marR="9966" marT="9199" marB="0" anchor="ctr"/>
                </a:tc>
              </a:tr>
              <a:tr h="726612">
                <a:tc vMerge="1">
                  <a:txBody>
                    <a:bodyPr/>
                    <a:lstStyle/>
                    <a:p>
                      <a:endParaRPr kumimoji="1" lang="ja-JP" altLang="en-US"/>
                    </a:p>
                  </a:txBody>
                  <a:tcPr/>
                </a:tc>
                <a:tc>
                  <a:txBody>
                    <a:bodyPr/>
                    <a:lstStyle/>
                    <a:p>
                      <a:pPr algn="l"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コミュニケーションの表出</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66" marR="9966" marT="9199" marB="0" anchor="ctr"/>
                </a:tc>
                <a:tc>
                  <a:txBody>
                    <a:bodyPr/>
                    <a:lstStyle/>
                    <a:p>
                      <a:pPr algn="ctr" rtl="0" fontAlgn="ctr"/>
                      <a:r>
                        <a:rPr 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d345</a:t>
                      </a:r>
                      <a:endParaRPr 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66" marR="9966" marT="9199" marB="0" anchor="ctr"/>
                </a:tc>
                <a:tc>
                  <a:txBody>
                    <a:bodyPr/>
                    <a:lstStyle/>
                    <a:p>
                      <a:pPr algn="l" rtl="0"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書き言葉によるメッセージの表出</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66" marR="9966" marT="9199" marB="0" anchor="ctr"/>
                </a:tc>
                <a:tc>
                  <a:txBody>
                    <a:bodyPr/>
                    <a:lstStyle/>
                    <a:p>
                      <a:pPr algn="l"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書き言葉を通して伝えられるメッセージの，字句通りの意味や言外の意味を生み出すこと。例えば，友人に手紙を書くこと。</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66" marR="9966" marT="9199" marB="0" anchor="ctr"/>
                </a:tc>
              </a:tr>
              <a:tr h="1029709">
                <a:tc vMerge="1">
                  <a:txBody>
                    <a:bodyPr/>
                    <a:lstStyle/>
                    <a:p>
                      <a:endParaRPr kumimoji="1" lang="ja-JP" altLang="en-US"/>
                    </a:p>
                  </a:txBody>
                  <a:tcPr/>
                </a:tc>
                <a:tc>
                  <a:txBody>
                    <a:bodyPr/>
                    <a:lstStyle/>
                    <a:p>
                      <a:pPr algn="l"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会話並びにコミュニケーション用具および技法の利用</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66" marR="9966" marT="9199" marB="0" anchor="ctr"/>
                </a:tc>
                <a:tc>
                  <a:txBody>
                    <a:bodyPr/>
                    <a:lstStyle/>
                    <a:p>
                      <a:pPr algn="ctr" rtl="0" fontAlgn="ctr"/>
                      <a:r>
                        <a:rPr 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d350</a:t>
                      </a:r>
                      <a:endParaRPr 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66" marR="9966" marT="9199" marB="0" anchor="ctr"/>
                </a:tc>
                <a:tc>
                  <a:txBody>
                    <a:bodyPr/>
                    <a:lstStyle/>
                    <a:p>
                      <a:pPr algn="l" rtl="0"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会話</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66" marR="9966" marT="9199" marB="0" anchor="ctr"/>
                </a:tc>
                <a:tc>
                  <a:txBody>
                    <a:bodyPr/>
                    <a:lstStyle/>
                    <a:p>
                      <a:pPr algn="l"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話し言葉（音声言語），書き言葉，記号，その他の方法の言語を用いて行われる，考えやアイデアの交換を開始し，持続し，終結すること。公的場面や日常生活の場面で，知り合いまたはよく知らない人と，１人または複数の人とで行われる。</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66" marR="9966" marT="9199" marB="0" anchor="ctr"/>
                </a:tc>
              </a:tr>
              <a:tr h="592334">
                <a:tc rowSpan="2">
                  <a:txBody>
                    <a:bodyPr/>
                    <a:lstStyle/>
                    <a:p>
                      <a:pPr algn="ctr" fontAlgn="ctr"/>
                      <a:r>
                        <a:rPr lang="ja-JP" altLang="en-US" sz="120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４　運動・移動</a:t>
                      </a:r>
                      <a:endParaRPr lang="ja-JP" altLang="en-US" sz="12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66" marR="9966" marT="9199" marB="0" anchor="ctr"/>
                </a:tc>
                <a:tc>
                  <a:txBody>
                    <a:bodyPr/>
                    <a:lstStyle/>
                    <a:p>
                      <a:pPr algn="l" fontAlgn="ctr"/>
                      <a:r>
                        <a:rPr lang="ja-JP" altLang="en-US" sz="105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姿勢の変換と保持</a:t>
                      </a:r>
                      <a:endParaRPr lang="ja-JP" altLang="en-US" sz="105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66" marR="9966" marT="9199" marB="0" anchor="ctr"/>
                </a:tc>
                <a:tc>
                  <a:txBody>
                    <a:bodyPr/>
                    <a:lstStyle/>
                    <a:p>
                      <a:pPr algn="ctr" rtl="0" fontAlgn="ctr"/>
                      <a:r>
                        <a:rPr 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d415</a:t>
                      </a:r>
                      <a:endParaRPr 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66" marR="9966" marT="9199" marB="0" anchor="ctr"/>
                </a:tc>
                <a:tc>
                  <a:txBody>
                    <a:bodyPr/>
                    <a:lstStyle/>
                    <a:p>
                      <a:pPr algn="l" rtl="0"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姿勢の保持</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66" marR="9966" marT="9199" marB="0" anchor="ctr"/>
                </a:tc>
                <a:tc>
                  <a:txBody>
                    <a:bodyPr/>
                    <a:lstStyle/>
                    <a:p>
                      <a:pPr algn="l"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仕事や授業で座ったままでいたり，立ったままでいる時のように，必要に応じて同じ姿勢を保つこと。</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66" marR="9966" marT="9199" marB="0" anchor="ctr"/>
                </a:tc>
              </a:tr>
              <a:tr h="977535">
                <a:tc vMerge="1">
                  <a:txBody>
                    <a:bodyPr/>
                    <a:lstStyle/>
                    <a:p>
                      <a:endParaRPr kumimoji="1" lang="ja-JP" altLang="en-US"/>
                    </a:p>
                  </a:txBody>
                  <a:tcPr/>
                </a:tc>
                <a:tc>
                  <a:txBody>
                    <a:bodyPr/>
                    <a:lstStyle/>
                    <a:p>
                      <a:pPr algn="l"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物の運搬・移動・操作</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66" marR="9966" marT="9199" marB="0" anchor="ctr"/>
                </a:tc>
                <a:tc>
                  <a:txBody>
                    <a:bodyPr/>
                    <a:lstStyle/>
                    <a:p>
                      <a:pPr algn="ctr" rtl="0" fontAlgn="ctr"/>
                      <a:r>
                        <a:rPr lang="en-US" sz="105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d440</a:t>
                      </a:r>
                      <a:endParaRPr lang="en-US" sz="105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66" marR="9966" marT="9199" marB="0" anchor="ctr"/>
                </a:tc>
                <a:tc>
                  <a:txBody>
                    <a:bodyPr/>
                    <a:lstStyle/>
                    <a:p>
                      <a:pPr algn="l" rtl="0"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細かな手の使用</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66" marR="9966" marT="9199" marB="0" anchor="ctr"/>
                </a:tc>
                <a:tc>
                  <a:txBody>
                    <a:bodyPr/>
                    <a:lstStyle/>
                    <a:p>
                      <a:pPr algn="l"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テーブルの上の硬貨を取り上げたり，ダイヤルや把手を回すのに必要な動きのように，手と手指を用いて，物を扱ったり，つまみあげたり，操作したり，放したりといった協調性のある行為を遂行すること。</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66" marR="9966" marT="9199" marB="0" anchor="ctr"/>
                </a:tc>
              </a:tr>
            </a:tbl>
          </a:graphicData>
        </a:graphic>
      </p:graphicFrame>
      <p:sp>
        <p:nvSpPr>
          <p:cNvPr id="6" name="テキスト ボックス 5"/>
          <p:cNvSpPr txBox="1"/>
          <p:nvPr/>
        </p:nvSpPr>
        <p:spPr>
          <a:xfrm>
            <a:off x="195354" y="397916"/>
            <a:ext cx="9593383" cy="369332"/>
          </a:xfrm>
          <a:prstGeom prst="rect">
            <a:avLst/>
          </a:prstGeom>
          <a:noFill/>
          <a:ln>
            <a:noFill/>
          </a:ln>
        </p:spPr>
        <p:txBody>
          <a:bodyPr wrap="square" rtlCol="0">
            <a:spAutoFit/>
          </a:bodyPr>
          <a:lstStyle/>
          <a:p>
            <a:pPr algn="ctr"/>
            <a:r>
              <a:rPr lang="ja-JP" altLang="en-US" b="1" dirty="0" smtClean="0">
                <a:latin typeface="HGPｺﾞｼｯｸE" panose="020B0900000000000000" pitchFamily="50" charset="-128"/>
                <a:ea typeface="HGPｺﾞｼｯｸE" panose="020B0900000000000000" pitchFamily="50" charset="-128"/>
              </a:rPr>
              <a:t>ＩＣＦ：国際生活機能分類（大分モデル試案）：「活動と参加」項目</a:t>
            </a:r>
            <a:endParaRPr kumimoji="1" lang="en-US" altLang="ja-JP" b="1" dirty="0" smtClean="0">
              <a:latin typeface="HGPｺﾞｼｯｸE" panose="020B0900000000000000" pitchFamily="50" charset="-128"/>
              <a:ea typeface="HGPｺﾞｼｯｸE" panose="020B0900000000000000" pitchFamily="50" charset="-128"/>
            </a:endParaRPr>
          </a:p>
        </p:txBody>
      </p:sp>
      <p:sp>
        <p:nvSpPr>
          <p:cNvPr id="4" name="スライド番号プレースホルダー 1"/>
          <p:cNvSpPr>
            <a:spLocks noGrp="1"/>
          </p:cNvSpPr>
          <p:nvPr>
            <p:ph type="sldNum" sz="quarter" idx="12"/>
          </p:nvPr>
        </p:nvSpPr>
        <p:spPr>
          <a:xfrm>
            <a:off x="7398445" y="6381328"/>
            <a:ext cx="2311400" cy="365125"/>
          </a:xfrm>
        </p:spPr>
        <p:txBody>
          <a:bodyPr/>
          <a:lstStyle/>
          <a:p>
            <a:fld id="{1D595652-31D7-4670-AF3F-4B573AC77023}" type="slidenum">
              <a:rPr kumimoji="1" lang="ja-JP" altLang="en-US" smtClean="0"/>
              <a:pPr/>
              <a:t>17</a:t>
            </a:fld>
            <a:endParaRPr kumimoji="1" lang="ja-JP" altLang="en-US"/>
          </a:p>
        </p:txBody>
      </p:sp>
    </p:spTree>
    <p:extLst>
      <p:ext uri="{BB962C8B-B14F-4D97-AF65-F5344CB8AC3E}">
        <p14:creationId xmlns:p14="http://schemas.microsoft.com/office/powerpoint/2010/main" val="2865378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811804935"/>
              </p:ext>
            </p:extLst>
          </p:nvPr>
        </p:nvGraphicFramePr>
        <p:xfrm>
          <a:off x="506506" y="620689"/>
          <a:ext cx="8736971" cy="5976663"/>
        </p:xfrm>
        <a:graphic>
          <a:graphicData uri="http://schemas.openxmlformats.org/drawingml/2006/table">
            <a:tbl>
              <a:tblPr>
                <a:tableStyleId>{E8B1032C-EA38-4F05-BA0D-38AFFFC7BED3}</a:tableStyleId>
              </a:tblPr>
              <a:tblGrid>
                <a:gridCol w="1016351"/>
                <a:gridCol w="725532"/>
                <a:gridCol w="665241"/>
                <a:gridCol w="1604750"/>
                <a:gridCol w="4725097"/>
              </a:tblGrid>
              <a:tr h="335719">
                <a:tc>
                  <a:txBody>
                    <a:bodyPr/>
                    <a:lstStyle/>
                    <a:p>
                      <a:pPr algn="ctr" rtl="0"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第１レベル</a:t>
                      </a:r>
                      <a:endParaRPr lang="ja-JP" altLang="en-US" sz="105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c>
                  <a:txBody>
                    <a:bodyPr/>
                    <a:lstStyle/>
                    <a:p>
                      <a:pPr algn="ctr" rtl="0"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カテゴリー</a:t>
                      </a:r>
                      <a:endParaRPr lang="ja-JP" altLang="en-US" sz="1050" b="1"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c gridSpan="2">
                  <a:txBody>
                    <a:bodyPr/>
                    <a:lstStyle/>
                    <a:p>
                      <a:pPr algn="ctr" rtl="0"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第２レベル</a:t>
                      </a:r>
                      <a:endParaRPr lang="ja-JP" altLang="en-US" sz="1050" b="1"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c hMerge="1">
                  <a:txBody>
                    <a:bodyPr/>
                    <a:lstStyle/>
                    <a:p>
                      <a:endParaRPr kumimoji="1" lang="ja-JP" altLang="en-US"/>
                    </a:p>
                  </a:txBody>
                  <a:tcPr/>
                </a:tc>
                <a:tc>
                  <a:txBody>
                    <a:bodyPr/>
                    <a:lstStyle/>
                    <a:p>
                      <a:pPr algn="ctr" rtl="0"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詳細分類と定義</a:t>
                      </a:r>
                      <a:endParaRPr lang="ja-JP" altLang="en-US" sz="1050" b="1"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r>
              <a:tr h="492245">
                <a:tc rowSpan="10">
                  <a:txBody>
                    <a:bodyPr/>
                    <a:lstStyle/>
                    <a:p>
                      <a:pPr algn="ctr" fontAlgn="ctr"/>
                      <a:r>
                        <a:rPr lang="zh-TW"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１　精神</a:t>
                      </a:r>
                      <a:r>
                        <a:rPr lang="zh-TW" altLang="en-US" sz="105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機能</a:t>
                      </a:r>
                      <a:endParaRPr lang="zh-TW" altLang="en-US" sz="105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c rowSpan="2">
                  <a:txBody>
                    <a:bodyPr/>
                    <a:lstStyle/>
                    <a:p>
                      <a:pPr algn="ctr" fontAlgn="ctr"/>
                      <a:r>
                        <a:rPr lang="zh-TW"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全般的精神機能</a:t>
                      </a:r>
                      <a:endPar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c>
                  <a:txBody>
                    <a:bodyPr/>
                    <a:lstStyle/>
                    <a:p>
                      <a:pPr algn="ctr" rtl="0" fontAlgn="ctr"/>
                      <a:r>
                        <a:rPr 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b110</a:t>
                      </a:r>
                      <a:endParaRPr 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c>
                  <a:txBody>
                    <a:bodyPr/>
                    <a:lstStyle/>
                    <a:p>
                      <a:pPr algn="l" rtl="0"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意識機能</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c>
                  <a:txBody>
                    <a:bodyPr/>
                    <a:lstStyle/>
                    <a:p>
                      <a:pPr algn="l"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周囲への意識性，明瞭性の状態に関する全般的精神機能であり，覚醒状態の清明度と連続性を含む。</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r>
              <a:tr h="665859">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b122</a:t>
                      </a:r>
                      <a:endParaRPr 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c>
                  <a:txBody>
                    <a:bodyPr/>
                    <a:lstStyle/>
                    <a:p>
                      <a:pPr algn="l" rtl="0"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全般的な心理社会的機能</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c>
                  <a:txBody>
                    <a:bodyPr/>
                    <a:lstStyle/>
                    <a:p>
                      <a:pPr algn="l"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生涯を通じて発達する全般的精神機能であり，意義と目的の両面で，社会的相互作用を確立する上で必要とされる，対人的技能の形成につながる精神機能を理解し，建設的な方向で統合するために必要とされる機能。</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r>
              <a:tr h="500788">
                <a:tc vMerge="1">
                  <a:txBody>
                    <a:bodyPr/>
                    <a:lstStyle/>
                    <a:p>
                      <a:pPr algn="ctr" fontAlgn="ctr"/>
                      <a:endParaRPr lang="zh-TW" altLang="en-US" sz="105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407" marR="5407" marT="5407" marB="0" anchor="ctr"/>
                </a:tc>
                <a:tc rowSpan="3">
                  <a:txBody>
                    <a:bodyPr/>
                    <a:lstStyle/>
                    <a:p>
                      <a:pPr algn="ctr" fontAlgn="ctr"/>
                      <a:r>
                        <a:rPr lang="zh-TW"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全般的精神機能</a:t>
                      </a:r>
                      <a:endParaRPr lang="zh-TW"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c>
                  <a:txBody>
                    <a:bodyPr/>
                    <a:lstStyle/>
                    <a:p>
                      <a:pPr algn="ctr" rtl="0" fontAlgn="ctr"/>
                      <a:r>
                        <a:rPr 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b126</a:t>
                      </a:r>
                      <a:endParaRPr 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c>
                  <a:txBody>
                    <a:bodyPr/>
                    <a:lstStyle/>
                    <a:p>
                      <a:pPr algn="l" rtl="0"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気質と人格の機能</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c>
                  <a:txBody>
                    <a:bodyPr/>
                    <a:lstStyle/>
                    <a:p>
                      <a:pPr algn="l"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 種々の状況に対してその人特有の手法で反応するような，個々人のもつ生来の素質に関する全般的精神機能である。他人と区別するような一連の精神的な特徴を含む。</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r>
              <a:tr h="615306">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b130</a:t>
                      </a:r>
                      <a:endParaRPr 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c>
                  <a:txBody>
                    <a:bodyPr/>
                    <a:lstStyle/>
                    <a:p>
                      <a:pPr algn="l" rtl="0"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活力と欲動の機能</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c>
                  <a:txBody>
                    <a:bodyPr/>
                    <a:lstStyle/>
                    <a:p>
                      <a:pPr algn="l"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個別的なニーズと全体的な目標を首尾一貫して達成させるような，生理的および心理的機序としての全般的精神機能。</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r>
              <a:tr h="492245">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b134</a:t>
                      </a:r>
                      <a:endParaRPr 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c>
                  <a:txBody>
                    <a:bodyPr/>
                    <a:lstStyle/>
                    <a:p>
                      <a:pPr algn="l" rtl="0"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睡眠機能</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c>
                  <a:txBody>
                    <a:bodyPr/>
                    <a:lstStyle/>
                    <a:p>
                      <a:pPr algn="l"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身体と精神を身近な環境から，周期的，可逆的かつ選択的に解放する全般的精神機能で，特徴的な生理的変化を伴う。</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r>
              <a:tr h="462716">
                <a:tc vMerge="1">
                  <a:txBody>
                    <a:bodyPr/>
                    <a:lstStyle/>
                    <a:p>
                      <a:endParaRPr kumimoji="1" lang="ja-JP" altLang="en-US"/>
                    </a:p>
                  </a:txBody>
                  <a:tcPr/>
                </a:tc>
                <a:tc rowSpan="5">
                  <a:txBody>
                    <a:bodyPr/>
                    <a:lstStyle/>
                    <a:p>
                      <a:pPr algn="l" fontAlgn="ctr"/>
                      <a:r>
                        <a:rPr lang="zh-TW"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個別的精神機能</a:t>
                      </a:r>
                      <a:endParaRPr lang="zh-TW"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c>
                  <a:txBody>
                    <a:bodyPr/>
                    <a:lstStyle/>
                    <a:p>
                      <a:pPr algn="ctr" rtl="0" fontAlgn="ctr"/>
                      <a:r>
                        <a:rPr 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b140</a:t>
                      </a:r>
                      <a:endParaRPr 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c>
                  <a:txBody>
                    <a:bodyPr/>
                    <a:lstStyle/>
                    <a:p>
                      <a:pPr algn="l" rtl="0"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注意機能</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c>
                  <a:txBody>
                    <a:bodyPr/>
                    <a:lstStyle/>
                    <a:p>
                      <a:pPr algn="l"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所定の時間，外的刺激や内的経験に集中する個別的精神機能。</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r>
              <a:tr h="492245">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b152</a:t>
                      </a:r>
                      <a:endParaRPr 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c>
                  <a:txBody>
                    <a:bodyPr/>
                    <a:lstStyle/>
                    <a:p>
                      <a:pPr algn="l" rtl="0"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情動機能　</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c>
                  <a:txBody>
                    <a:bodyPr/>
                    <a:lstStyle/>
                    <a:p>
                      <a:pPr algn="l"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こころの過程における感情的要素に関連する個別的精神機能。</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r>
              <a:tr h="665859">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b163</a:t>
                      </a:r>
                      <a:endParaRPr 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c>
                  <a:txBody>
                    <a:bodyPr/>
                    <a:lstStyle/>
                    <a:p>
                      <a:pPr algn="l" rtl="0" fontAlgn="ct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基礎的認知機能</a:t>
                      </a:r>
                      <a:endParaRPr lang="zh-TW"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c>
                  <a:txBody>
                    <a:bodyPr/>
                    <a:lstStyle/>
                    <a:p>
                      <a:pPr algn="l" fontAlgn="ct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もの、できごと、経験に関する知識の獲得に関する精神機能、および、精神活動を必要する課題における知識の組織化と応用。推論</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r>
              <a:tr h="665859">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b164</a:t>
                      </a:r>
                      <a:endParaRPr 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c>
                  <a:txBody>
                    <a:bodyPr/>
                    <a:lstStyle/>
                    <a:p>
                      <a:pPr algn="l" rtl="0" fontAlgn="ctr"/>
                      <a:r>
                        <a:rPr lang="zh-TW"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高次認知機能</a:t>
                      </a:r>
                      <a:endParaRPr lang="zh-TW"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c>
                  <a:txBody>
                    <a:bodyPr/>
                    <a:lstStyle/>
                    <a:p>
                      <a:pPr algn="l"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前頭葉に特に依存する個別的精神機能であり，意思決定，抽象的思考，計画の立案と実行，精神的柔軟性，ある環境下でどのような行動が適切かを決定すること，などといった複雑な目標指向性行動を含む。しばしば実行機能とよばれる。</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r>
              <a:tr h="587822">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b167</a:t>
                      </a:r>
                      <a:endParaRPr 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c>
                  <a:txBody>
                    <a:bodyPr/>
                    <a:lstStyle/>
                    <a:p>
                      <a:pPr algn="l" rtl="0"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言語に関する精神機能</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c>
                  <a:txBody>
                    <a:bodyPr/>
                    <a:lstStyle/>
                    <a:p>
                      <a:pPr algn="l"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サイン（記号）やシンボル（象徴），その他の言語要素を認識し，使用する個別的精神機能。</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858" marR="5858" marT="5407" marB="0" anchor="ctr"/>
                </a:tc>
              </a:tr>
            </a:tbl>
          </a:graphicData>
        </a:graphic>
      </p:graphicFrame>
      <p:sp>
        <p:nvSpPr>
          <p:cNvPr id="4" name="テキスト ボックス 3"/>
          <p:cNvSpPr txBox="1"/>
          <p:nvPr/>
        </p:nvSpPr>
        <p:spPr>
          <a:xfrm>
            <a:off x="116462" y="178721"/>
            <a:ext cx="9593383" cy="369332"/>
          </a:xfrm>
          <a:prstGeom prst="rect">
            <a:avLst/>
          </a:prstGeom>
          <a:noFill/>
          <a:ln>
            <a:noFill/>
          </a:ln>
        </p:spPr>
        <p:txBody>
          <a:bodyPr wrap="square" rtlCol="0">
            <a:spAutoFit/>
          </a:bodyPr>
          <a:lstStyle/>
          <a:p>
            <a:pPr algn="ctr"/>
            <a:r>
              <a:rPr lang="ja-JP" altLang="en-US" dirty="0" smtClean="0">
                <a:latin typeface="HGPｺﾞｼｯｸE" panose="020B0900000000000000" pitchFamily="50" charset="-128"/>
                <a:ea typeface="HGPｺﾞｼｯｸE" panose="020B0900000000000000" pitchFamily="50" charset="-128"/>
              </a:rPr>
              <a:t>ＩＣＦ：国際生活機能分類（大分モデル試案）：「心身機能・身体構造」項目</a:t>
            </a:r>
            <a:endParaRPr kumimoji="1" lang="en-US" altLang="ja-JP" dirty="0" smtClean="0">
              <a:latin typeface="HGPｺﾞｼｯｸE" panose="020B0900000000000000" pitchFamily="50" charset="-128"/>
              <a:ea typeface="HGPｺﾞｼｯｸE" panose="020B0900000000000000" pitchFamily="50" charset="-128"/>
            </a:endParaRPr>
          </a:p>
        </p:txBody>
      </p:sp>
      <p:sp>
        <p:nvSpPr>
          <p:cNvPr id="5" name="スライド番号プレースホルダー 1"/>
          <p:cNvSpPr>
            <a:spLocks noGrp="1"/>
          </p:cNvSpPr>
          <p:nvPr>
            <p:ph type="sldNum" sz="quarter" idx="12"/>
          </p:nvPr>
        </p:nvSpPr>
        <p:spPr>
          <a:xfrm>
            <a:off x="7398445" y="6381328"/>
            <a:ext cx="2311400" cy="365125"/>
          </a:xfrm>
        </p:spPr>
        <p:txBody>
          <a:bodyPr/>
          <a:lstStyle/>
          <a:p>
            <a:fld id="{1D595652-31D7-4670-AF3F-4B573AC77023}" type="slidenum">
              <a:rPr kumimoji="1" lang="ja-JP" altLang="en-US" smtClean="0"/>
              <a:pPr/>
              <a:t>18</a:t>
            </a:fld>
            <a:endParaRPr kumimoji="1" lang="ja-JP" altLang="en-US"/>
          </a:p>
        </p:txBody>
      </p:sp>
    </p:spTree>
    <p:extLst>
      <p:ext uri="{BB962C8B-B14F-4D97-AF65-F5344CB8AC3E}">
        <p14:creationId xmlns:p14="http://schemas.microsoft.com/office/powerpoint/2010/main" val="1085630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358875688"/>
              </p:ext>
            </p:extLst>
          </p:nvPr>
        </p:nvGraphicFramePr>
        <p:xfrm>
          <a:off x="421654" y="980728"/>
          <a:ext cx="8982998" cy="5231738"/>
        </p:xfrm>
        <a:graphic>
          <a:graphicData uri="http://schemas.openxmlformats.org/drawingml/2006/table">
            <a:tbl>
              <a:tblPr>
                <a:tableStyleId>{E8B1032C-EA38-4F05-BA0D-38AFFFC7BED3}</a:tableStyleId>
              </a:tblPr>
              <a:tblGrid>
                <a:gridCol w="1844723"/>
                <a:gridCol w="1363491"/>
                <a:gridCol w="401026"/>
                <a:gridCol w="1604107"/>
                <a:gridCol w="3769651"/>
              </a:tblGrid>
              <a:tr h="170262">
                <a:tc>
                  <a:txBody>
                    <a:bodyPr/>
                    <a:lstStyle/>
                    <a:p>
                      <a:pPr algn="ctr" rtl="0"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第１レベル</a:t>
                      </a:r>
                      <a:endParaRPr lang="ja-JP" altLang="en-US" sz="105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ctr" rtl="0"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カテゴリー</a:t>
                      </a:r>
                      <a:endParaRPr lang="ja-JP" altLang="en-US" sz="1050" b="1"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gridSpan="2">
                  <a:txBody>
                    <a:bodyPr/>
                    <a:lstStyle/>
                    <a:p>
                      <a:pPr algn="ctr" rtl="0"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第２レベル</a:t>
                      </a:r>
                      <a:endParaRPr lang="ja-JP" altLang="en-US" sz="1050" b="1"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hMerge="1">
                  <a:txBody>
                    <a:bodyPr/>
                    <a:lstStyle/>
                    <a:p>
                      <a:endParaRPr kumimoji="1" lang="ja-JP" altLang="en-US"/>
                    </a:p>
                  </a:txBody>
                  <a:tcPr/>
                </a:tc>
                <a:tc>
                  <a:txBody>
                    <a:bodyPr/>
                    <a:lstStyle/>
                    <a:p>
                      <a:pPr algn="ctr" rtl="0"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詳細分類と定義</a:t>
                      </a:r>
                      <a:endParaRPr lang="ja-JP" altLang="en-US" sz="1050" b="1"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r>
              <a:tr h="607761">
                <a:tc rowSpan="9">
                  <a:txBody>
                    <a:bodyPr/>
                    <a:lstStyle/>
                    <a:p>
                      <a:pPr algn="l"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２　感覚機能と痛み</a:t>
                      </a:r>
                      <a:endParaRPr lang="ja-JP" altLang="en-US" sz="105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l"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視覚および関連機能</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ctr" rtl="0" fontAlgn="ctr"/>
                      <a:r>
                        <a:rPr 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b210</a:t>
                      </a:r>
                      <a:endParaRPr 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l" rtl="0"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視覚機能</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l"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光の存在を感じることと，視覚刺激の形態，大きさ，姿，色調を感じることに関する感覚機能。</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r>
              <a:tr h="335192">
                <a:tc vMerge="1">
                  <a:txBody>
                    <a:bodyPr/>
                    <a:lstStyle/>
                    <a:p>
                      <a:endParaRPr kumimoji="1" lang="ja-JP" altLang="en-US"/>
                    </a:p>
                  </a:txBody>
                  <a:tcPr/>
                </a:tc>
                <a:tc rowSpan="2">
                  <a:txBody>
                    <a:bodyPr/>
                    <a:lstStyle/>
                    <a:p>
                      <a:pPr algn="l"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聴覚と前庭の機能</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ctr" rtl="0" fontAlgn="ctr"/>
                      <a:r>
                        <a:rPr 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b230</a:t>
                      </a:r>
                      <a:endParaRPr 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l" rtl="0"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聴覚機能</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l"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音の存在を感じること，また音の発生部位，音の高低，音量，音質の識別に関する感覚機能。</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r>
              <a:tr h="335192">
                <a:tc vMerge="1">
                  <a:txBody>
                    <a:bodyPr/>
                    <a:lstStyle/>
                    <a:p>
                      <a:endParaRPr kumimoji="1" lang="ja-JP" altLang="en-US"/>
                    </a:p>
                  </a:txBody>
                  <a:tcPr/>
                </a:tc>
                <a:tc vMerge="1">
                  <a:txBody>
                    <a:bodyPr/>
                    <a:lstStyle/>
                    <a:p>
                      <a:pPr algn="l" fontAlgn="ct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ctr" rtl="0" fontAlgn="ctr"/>
                      <a:r>
                        <a:rPr 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b235</a:t>
                      </a:r>
                      <a:endParaRPr 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l" rtl="0"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前庭機能</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位置、バランス、運動に関する内耳の感覚機能</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r>
              <a:tr h="202587">
                <a:tc vMerge="1">
                  <a:txBody>
                    <a:bodyPr/>
                    <a:lstStyle/>
                    <a:p>
                      <a:endParaRPr kumimoji="1" lang="ja-JP" altLang="en-US"/>
                    </a:p>
                  </a:txBody>
                  <a:tcPr/>
                </a:tc>
                <a:tc rowSpan="5">
                  <a:txBody>
                    <a:bodyPr/>
                    <a:lstStyle/>
                    <a:p>
                      <a:pPr algn="l"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その他の</a:t>
                      </a:r>
                      <a:r>
                        <a:rPr lang="ja-JP" altLang="en-US" sz="105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感覚機能</a:t>
                      </a:r>
                    </a:p>
                  </a:txBody>
                  <a:tcPr marL="5604" marR="5604" marT="5173" marB="0" anchor="ctr"/>
                </a:tc>
                <a:tc>
                  <a:txBody>
                    <a:bodyPr/>
                    <a:lstStyle/>
                    <a:p>
                      <a:pPr algn="ctr" rtl="0" fontAlgn="ctr"/>
                      <a:r>
                        <a:rPr 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b250</a:t>
                      </a:r>
                      <a:endParaRPr 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l" rtl="0"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味覚</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l"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苦味，甘味，酸味，塩味を感じる感覚機能。</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r>
              <a:tr h="202587">
                <a:tc vMerge="1">
                  <a:txBody>
                    <a:bodyPr/>
                    <a:lstStyle/>
                    <a:p>
                      <a:endParaRPr kumimoji="1" lang="ja-JP" altLang="en-US"/>
                    </a:p>
                  </a:txBody>
                  <a:tcPr/>
                </a:tc>
                <a:tc vMerge="1">
                  <a:txBody>
                    <a:bodyPr/>
                    <a:lstStyle/>
                    <a:p>
                      <a:pPr algn="ctr" fontAlgn="ct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ctr" rtl="0" fontAlgn="ctr"/>
                      <a:r>
                        <a:rPr 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b255</a:t>
                      </a:r>
                      <a:endParaRPr 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l" rtl="0"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臭覚</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l"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香りやにおいを感じる感覚機能。</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r>
              <a:tr h="303881">
                <a:tc vMerge="1">
                  <a:txBody>
                    <a:bodyPr/>
                    <a:lstStyle/>
                    <a:p>
                      <a:endParaRPr kumimoji="1" lang="ja-JP" altLang="en-US"/>
                    </a:p>
                  </a:txBody>
                  <a:tcPr/>
                </a:tc>
                <a:tc vMerge="1">
                  <a:txBody>
                    <a:bodyPr/>
                    <a:lstStyle/>
                    <a:p>
                      <a:pPr algn="l" fontAlgn="ct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ctr" rtl="0" fontAlgn="ctr"/>
                      <a:r>
                        <a:rPr lang="en-US" sz="105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b260</a:t>
                      </a:r>
                      <a:endParaRPr 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l" rtl="0" fontAlgn="ctr"/>
                      <a:r>
                        <a:rPr lang="ja-JP" altLang="en-US" sz="105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固有受容覚</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l"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身体各部の相対的位置関係を感じる感覚機能。</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r>
              <a:tr h="303881">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b265</a:t>
                      </a:r>
                      <a:endParaRPr 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l" rtl="0"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触覚</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l" fontAlgn="ctr"/>
                      <a:r>
                        <a:rPr lang="ja-JP" altLang="en-US" sz="105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表面およびその性状や質感を感じる感覚機能。</a:t>
                      </a:r>
                      <a:endParaRPr lang="ja-JP" altLang="en-US" sz="105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r>
              <a:tr h="335192">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sz="105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b270</a:t>
                      </a:r>
                      <a:endParaRPr lang="en-US" sz="105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l" rtl="0"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温度やその他の刺激に関連した感覚機能</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l" fontAlgn="ctr"/>
                      <a:r>
                        <a:rPr lang="ja-JP" altLang="en-US" sz="105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温度，振動圧，侵害刺激を感じる感覚機能。</a:t>
                      </a:r>
                      <a:endParaRPr lang="ja-JP" altLang="en-US" sz="105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r>
              <a:tr h="405174">
                <a:tc vMerge="1">
                  <a:txBody>
                    <a:bodyPr/>
                    <a:lstStyle/>
                    <a:p>
                      <a:endParaRPr kumimoji="1" lang="ja-JP" altLang="en-US"/>
                    </a:p>
                  </a:txBody>
                  <a:tcPr/>
                </a:tc>
                <a:tc>
                  <a:txBody>
                    <a:bodyPr/>
                    <a:lstStyle/>
                    <a:p>
                      <a:pPr algn="ctr"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痛み</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ctr" rtl="0" fontAlgn="ctr"/>
                      <a:r>
                        <a:rPr 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b280</a:t>
                      </a:r>
                      <a:endParaRPr 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l" rtl="0"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痛みの感覚</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l"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身体部位の損傷やその可能性を示す，不愉快な感覚。</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r>
              <a:tr h="506468">
                <a:tc>
                  <a:txBody>
                    <a:bodyPr/>
                    <a:lstStyle/>
                    <a:p>
                      <a:pPr algn="l"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３　音声と発語の機能</a:t>
                      </a:r>
                      <a:endParaRPr lang="ja-JP" altLang="en-US" sz="1050" b="1"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ctr"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ctr" rtl="0" fontAlgn="ctr"/>
                      <a:r>
                        <a:rPr lang="en-US" sz="105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b330</a:t>
                      </a:r>
                      <a:endParaRPr lang="en-US" sz="105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l" rtl="0"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音声言語（発話）の流暢性とリズムの機能</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l"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話し言葉（音声言語）の流れと速さを生む機能。</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r>
              <a:tr h="405174">
                <a:tc>
                  <a:txBody>
                    <a:bodyPr/>
                    <a:lstStyle/>
                    <a:p>
                      <a:pPr algn="l"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４　心血管系・血液系・免疫系・呼吸器系の機能</a:t>
                      </a:r>
                      <a:endParaRPr lang="ja-JP" altLang="en-US" sz="1050" b="1"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l"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心血管系と呼吸器系の付加的機能と感覚</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ctr" rtl="0" fontAlgn="ctr"/>
                      <a:r>
                        <a:rPr lang="en-US" sz="105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b455</a:t>
                      </a:r>
                      <a:endParaRPr lang="en-US" sz="105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l" rtl="0"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運動耐容能</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l"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身体運動負荷に耐えるために必要な，呼吸や心血管系の能力に関する機能。</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r>
              <a:tr h="378021">
                <a:tc>
                  <a:txBody>
                    <a:bodyPr/>
                    <a:lstStyle/>
                    <a:p>
                      <a:pPr algn="l"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５　消化器系・代謝系・内分泌系の機能</a:t>
                      </a:r>
                      <a:endParaRPr lang="ja-JP" altLang="en-US" sz="1050" b="1"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l"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消化器系に関連する機能</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ctr" rtl="0" fontAlgn="ctr"/>
                      <a:r>
                        <a:rPr lang="en-US" sz="105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b510</a:t>
                      </a:r>
                      <a:endParaRPr lang="en-US" sz="105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l" rtl="0"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摂食機能</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l"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固形物や液体を口から身体に取り入れ，処理する機能。</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r>
              <a:tr h="405174">
                <a:tc rowSpan="2">
                  <a:txBody>
                    <a:bodyPr/>
                    <a:lstStyle/>
                    <a:p>
                      <a:pPr algn="l"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７　神経筋骨格と運動に関する機能</a:t>
                      </a:r>
                      <a:endParaRPr lang="ja-JP" altLang="en-US" sz="1050" b="1"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l"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筋の機能</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ctr" rtl="0" fontAlgn="ctr"/>
                      <a:r>
                        <a:rPr 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b735</a:t>
                      </a:r>
                      <a:endParaRPr 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l" rtl="0"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筋緊張の機能</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l"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安静時の筋の緊張，および他動的に筋を動かそうとした場合に生じる抵抗に関する機能。</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r>
              <a:tr h="335192">
                <a:tc vMerge="1">
                  <a:txBody>
                    <a:bodyPr/>
                    <a:lstStyle/>
                    <a:p>
                      <a:endParaRPr kumimoji="1" lang="ja-JP" altLang="en-US"/>
                    </a:p>
                  </a:txBody>
                  <a:tcPr/>
                </a:tc>
                <a:tc>
                  <a:txBody>
                    <a:bodyPr/>
                    <a:lstStyle/>
                    <a:p>
                      <a:pPr algn="l"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運動機能</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ctr" rtl="0" fontAlgn="ctr"/>
                      <a:r>
                        <a:rPr 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b780</a:t>
                      </a:r>
                      <a:endParaRPr 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l" rtl="0"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筋と運動機能に関連した感覚</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c>
                  <a:txBody>
                    <a:bodyPr/>
                    <a:lstStyle/>
                    <a:p>
                      <a:pPr algn="l"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身体の筋や筋群およびその動きに関連した感覚。</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04" marR="5604" marT="5173" marB="0" anchor="ctr"/>
                </a:tc>
              </a:tr>
            </a:tbl>
          </a:graphicData>
        </a:graphic>
      </p:graphicFrame>
      <p:sp>
        <p:nvSpPr>
          <p:cNvPr id="4" name="テキスト ボックス 3"/>
          <p:cNvSpPr txBox="1"/>
          <p:nvPr/>
        </p:nvSpPr>
        <p:spPr>
          <a:xfrm>
            <a:off x="116462" y="363387"/>
            <a:ext cx="9593383" cy="369332"/>
          </a:xfrm>
          <a:prstGeom prst="rect">
            <a:avLst/>
          </a:prstGeom>
          <a:noFill/>
          <a:ln>
            <a:noFill/>
          </a:ln>
        </p:spPr>
        <p:txBody>
          <a:bodyPr wrap="square" rtlCol="0">
            <a:spAutoFit/>
          </a:bodyPr>
          <a:lstStyle/>
          <a:p>
            <a:pPr algn="ctr"/>
            <a:r>
              <a:rPr lang="ja-JP" altLang="en-US" dirty="0" smtClean="0">
                <a:latin typeface="HGPｺﾞｼｯｸE" panose="020B0900000000000000" pitchFamily="50" charset="-128"/>
                <a:ea typeface="HGPｺﾞｼｯｸE" panose="020B0900000000000000" pitchFamily="50" charset="-128"/>
              </a:rPr>
              <a:t>ＩＣＦ：国際生活機能分類（大分モデル試案）：「心身機能・身体構造」項目</a:t>
            </a:r>
            <a:endParaRPr kumimoji="1" lang="en-US" altLang="ja-JP" dirty="0" smtClean="0">
              <a:latin typeface="HGPｺﾞｼｯｸE" panose="020B0900000000000000" pitchFamily="50" charset="-128"/>
              <a:ea typeface="HGPｺﾞｼｯｸE" panose="020B0900000000000000" pitchFamily="50" charset="-128"/>
            </a:endParaRPr>
          </a:p>
        </p:txBody>
      </p:sp>
      <p:sp>
        <p:nvSpPr>
          <p:cNvPr id="5" name="スライド番号プレースホルダー 1"/>
          <p:cNvSpPr>
            <a:spLocks noGrp="1"/>
          </p:cNvSpPr>
          <p:nvPr>
            <p:ph type="sldNum" sz="quarter" idx="12"/>
          </p:nvPr>
        </p:nvSpPr>
        <p:spPr>
          <a:xfrm>
            <a:off x="7099300" y="6356351"/>
            <a:ext cx="2311400" cy="365125"/>
          </a:xfrm>
        </p:spPr>
        <p:txBody>
          <a:bodyPr/>
          <a:lstStyle/>
          <a:p>
            <a:fld id="{1D595652-31D7-4670-AF3F-4B573AC77023}" type="slidenum">
              <a:rPr kumimoji="1" lang="ja-JP" altLang="en-US" smtClean="0"/>
              <a:pPr/>
              <a:t>19</a:t>
            </a:fld>
            <a:endParaRPr kumimoji="1" lang="ja-JP" altLang="en-US"/>
          </a:p>
        </p:txBody>
      </p:sp>
    </p:spTree>
    <p:extLst>
      <p:ext uri="{BB962C8B-B14F-4D97-AF65-F5344CB8AC3E}">
        <p14:creationId xmlns:p14="http://schemas.microsoft.com/office/powerpoint/2010/main" val="3254762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79375" y="260648"/>
            <a:ext cx="8568952" cy="6186309"/>
          </a:xfrm>
          <a:prstGeom prst="rect">
            <a:avLst/>
          </a:prstGeom>
          <a:noFill/>
        </p:spPr>
        <p:txBody>
          <a:bodyPr wrap="square" rtlCol="0">
            <a:spAutoFit/>
          </a:bodyPr>
          <a:lstStyle/>
          <a:p>
            <a:pPr algn="ctr"/>
            <a:r>
              <a:rPr kumimoji="1" lang="ja-JP" altLang="en-US" sz="2400" dirty="0" smtClean="0">
                <a:latin typeface="HGPｺﾞｼｯｸE" panose="020B0900000000000000" pitchFamily="50" charset="-128"/>
                <a:ea typeface="HGPｺﾞｼｯｸE" panose="020B0900000000000000" pitchFamily="50" charset="-128"/>
                <a:cs typeface="メイリオ" panose="020B0604030504040204" pitchFamily="50" charset="-128"/>
              </a:rPr>
              <a:t>目次</a:t>
            </a:r>
            <a:endParaRPr kumimoji="1" lang="en-US" altLang="ja-JP" sz="2400" dirty="0" smtClean="0">
              <a:latin typeface="HGPｺﾞｼｯｸE" panose="020B0900000000000000" pitchFamily="50" charset="-128"/>
              <a:ea typeface="HGPｺﾞｼｯｸE" panose="020B0900000000000000" pitchFamily="50" charset="-128"/>
              <a:cs typeface="メイリオ" panose="020B0604030504040204" pitchFamily="50" charset="-128"/>
            </a:endParaRPr>
          </a:p>
          <a:p>
            <a:pPr algn="ctr"/>
            <a:endParaRPr kumimoji="1" lang="en-US" altLang="ja-JP" sz="2400" dirty="0" smtClean="0">
              <a:latin typeface="HGPｺﾞｼｯｸE" panose="020B0900000000000000" pitchFamily="50" charset="-128"/>
              <a:ea typeface="HGPｺﾞｼｯｸE" panose="020B0900000000000000" pitchFamily="50" charset="-128"/>
              <a:cs typeface="メイリオ" panose="020B0604030504040204" pitchFamily="50" charset="-128"/>
            </a:endParaRPr>
          </a:p>
          <a:p>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ＩＣＦ大分モデルを活用した合理的配慮の</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検討法</a:t>
            </a:r>
            <a:endPar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）合理的配慮検討の考え方について</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①</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本人・保護者の要望があった</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場合</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②本人・保護者の</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要望がない場合</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③</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活動参加の状態と阻害因子の</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把握</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④ＩＣＦの考え方</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（２）合理的配慮の検討手順（例）について</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①学習生活の困りの把握</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②</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障がいの状態に応じて必要な変更・調整の選択</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③</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基礎的環境整備（８項目）の確認</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④</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本人・保護者、学校、設置者の合意形成</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⑤</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合理的配慮の提供、評価と改善</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２、ＩＣＦ関連図ワークシートの活用</a:t>
            </a:r>
            <a:endParaRPr kumimoji="1"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合理的配慮検討・提供のため</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個別の教育支援計画」「個別の指導計画」について</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1"/>
          <p:cNvSpPr>
            <a:spLocks noGrp="1"/>
          </p:cNvSpPr>
          <p:nvPr>
            <p:ph type="sldNum" sz="quarter" idx="12"/>
          </p:nvPr>
        </p:nvSpPr>
        <p:spPr>
          <a:xfrm>
            <a:off x="7099300" y="6356351"/>
            <a:ext cx="2311400" cy="365125"/>
          </a:xfrm>
        </p:spPr>
        <p:txBody>
          <a:bodyPr/>
          <a:lstStyle/>
          <a:p>
            <a:fld id="{1D595652-31D7-4670-AF3F-4B573AC77023}" type="slidenum">
              <a:rPr kumimoji="1" lang="ja-JP" altLang="en-US" smtClean="0"/>
              <a:pPr/>
              <a:t>2</a:t>
            </a:fld>
            <a:endParaRPr kumimoji="1" lang="ja-JP" altLang="en-US"/>
          </a:p>
        </p:txBody>
      </p:sp>
    </p:spTree>
    <p:extLst>
      <p:ext uri="{BB962C8B-B14F-4D97-AF65-F5344CB8AC3E}">
        <p14:creationId xmlns:p14="http://schemas.microsoft.com/office/powerpoint/2010/main" val="2693831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177001374"/>
              </p:ext>
            </p:extLst>
          </p:nvPr>
        </p:nvGraphicFramePr>
        <p:xfrm>
          <a:off x="272480" y="1124744"/>
          <a:ext cx="9127014" cy="3596640"/>
        </p:xfrm>
        <a:graphic>
          <a:graphicData uri="http://schemas.openxmlformats.org/drawingml/2006/table">
            <a:tbl>
              <a:tblPr>
                <a:tableStyleId>{E8B1032C-EA38-4F05-BA0D-38AFFFC7BED3}</a:tableStyleId>
              </a:tblPr>
              <a:tblGrid>
                <a:gridCol w="1248139"/>
                <a:gridCol w="468052"/>
                <a:gridCol w="624069"/>
                <a:gridCol w="1716191"/>
                <a:gridCol w="5070563"/>
              </a:tblGrid>
              <a:tr h="180975">
                <a:tc>
                  <a:txBody>
                    <a:bodyPr/>
                    <a:lstStyle/>
                    <a:p>
                      <a:pPr algn="ctr" rtl="0"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第１レベル</a:t>
                      </a:r>
                      <a:endParaRPr lang="ja-JP" altLang="en-US" sz="105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c>
                  <a:txBody>
                    <a:bodyPr/>
                    <a:lstStyle/>
                    <a:p>
                      <a:pPr algn="ctr" rtl="0"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カテゴリー</a:t>
                      </a:r>
                      <a:endParaRPr lang="ja-JP" altLang="en-US" sz="1050" b="1"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c gridSpan="2">
                  <a:txBody>
                    <a:bodyPr/>
                    <a:lstStyle/>
                    <a:p>
                      <a:pPr algn="ctr" rtl="0"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第２レベル</a:t>
                      </a:r>
                      <a:endParaRPr lang="ja-JP" altLang="en-US" sz="1050" b="1"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c hMerge="1">
                  <a:txBody>
                    <a:bodyPr/>
                    <a:lstStyle/>
                    <a:p>
                      <a:endParaRPr kumimoji="1" lang="ja-JP" altLang="en-US"/>
                    </a:p>
                  </a:txBody>
                  <a:tcPr/>
                </a:tc>
                <a:tc>
                  <a:txBody>
                    <a:bodyPr/>
                    <a:lstStyle/>
                    <a:p>
                      <a:pPr algn="ctr" rtl="0"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詳細分類と定義</a:t>
                      </a:r>
                      <a:endParaRPr lang="ja-JP" altLang="en-US" sz="1050" b="1"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r>
              <a:tr h="542925">
                <a:tc rowSpan="2">
                  <a:txBody>
                    <a:bodyPr/>
                    <a:lstStyle/>
                    <a:p>
                      <a:pPr algn="l"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１　生産品と用具</a:t>
                      </a:r>
                      <a:endParaRPr lang="ja-JP" altLang="en-US" sz="105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c>
                  <a:txBody>
                    <a:bodyPr/>
                    <a:lstStyle/>
                    <a:p>
                      <a:pPr algn="ctr" rtl="0" fontAlgn="ctr"/>
                      <a:r>
                        <a:rPr 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e125</a:t>
                      </a:r>
                      <a:endParaRPr 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c>
                  <a:txBody>
                    <a:bodyPr/>
                    <a:lstStyle/>
                    <a:p>
                      <a:pPr algn="l" rtl="0"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コミュニケーション用の生産品と用具</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c>
                  <a:txBody>
                    <a:bodyPr/>
                    <a:lstStyle/>
                    <a:p>
                      <a:pPr algn="l"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情報の伝達活動に用いる装置，生産品，用具。改造や特別設計がなされたものや，使用する人の体内に装着したり，身につけたり，身の回りで使うものを含む。</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r>
              <a:tr h="361950">
                <a:tc vMerge="1">
                  <a:txBody>
                    <a:bodyPr/>
                    <a:lstStyle/>
                    <a:p>
                      <a:endParaRPr kumimoji="1" lang="ja-JP" altLang="en-US"/>
                    </a:p>
                  </a:txBody>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c>
                  <a:txBody>
                    <a:bodyPr/>
                    <a:lstStyle/>
                    <a:p>
                      <a:pPr algn="ctr" rtl="0" fontAlgn="ctr"/>
                      <a:r>
                        <a:rPr 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e130</a:t>
                      </a:r>
                      <a:endParaRPr 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c>
                  <a:txBody>
                    <a:bodyPr/>
                    <a:lstStyle/>
                    <a:p>
                      <a:pPr algn="l" rtl="0"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教育用の生産品と用具</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c>
                  <a:txBody>
                    <a:bodyPr/>
                    <a:lstStyle/>
                    <a:p>
                      <a:pPr algn="l"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知識や学識，技能の習得のために用いられる装置，生産品，工程，手法，用具。改造や特別設計がなされたものを含む。</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r>
              <a:tr h="542925">
                <a:tc rowSpan="2">
                  <a:txBody>
                    <a:bodyPr/>
                    <a:lstStyle/>
                    <a:p>
                      <a:pPr algn="l"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３　支援と関係</a:t>
                      </a:r>
                      <a:endParaRPr lang="ja-JP" altLang="en-US" sz="105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c>
                  <a:txBody>
                    <a:bodyPr/>
                    <a:lstStyle/>
                    <a:p>
                      <a:pPr algn="ctr"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c>
                  <a:txBody>
                    <a:bodyPr/>
                    <a:lstStyle/>
                    <a:p>
                      <a:pPr algn="ctr" rtl="0" fontAlgn="ctr"/>
                      <a:r>
                        <a:rPr 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e350</a:t>
                      </a:r>
                      <a:endParaRPr 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c>
                  <a:txBody>
                    <a:bodyPr/>
                    <a:lstStyle/>
                    <a:p>
                      <a:pPr algn="l" rtl="0"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家畜・家禽</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c>
                  <a:txBody>
                    <a:bodyPr/>
                    <a:lstStyle/>
                    <a:p>
                      <a:pPr algn="l"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身体的，情緒的，心理的な支えとなる動物。例えば，ペット（イヌ，ネコ，トリ，サカナなど），個人的な移動と交通のための動物。</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r>
              <a:tr h="542925">
                <a:tc vMerge="1">
                  <a:txBody>
                    <a:bodyPr/>
                    <a:lstStyle/>
                    <a:p>
                      <a:endParaRPr kumimoji="1" lang="ja-JP" altLang="en-US"/>
                    </a:p>
                  </a:txBody>
                  <a:tcPr/>
                </a:tc>
                <a:tc>
                  <a:txBody>
                    <a:bodyPr/>
                    <a:lstStyle/>
                    <a:p>
                      <a:pPr algn="ctr"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c>
                  <a:txBody>
                    <a:bodyPr/>
                    <a:lstStyle/>
                    <a:p>
                      <a:pPr algn="ctr" rtl="0" fontAlgn="ctr"/>
                      <a:r>
                        <a:rPr 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e360</a:t>
                      </a:r>
                      <a:endParaRPr 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c>
                  <a:txBody>
                    <a:bodyPr/>
                    <a:lstStyle/>
                    <a:p>
                      <a:pPr algn="l" rtl="0"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その他の専門家</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c>
                  <a:txBody>
                    <a:bodyPr/>
                    <a:lstStyle/>
                    <a:p>
                      <a:pPr algn="l"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保健制度の枠外で動いているが，保健に関連したサービスを提供する，様々なサービスの提供者。例えば，ソーシャルワーカー，教員，建築家，デザイナー。</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r>
              <a:tr h="542925">
                <a:tc rowSpan="2">
                  <a:txBody>
                    <a:bodyPr/>
                    <a:lstStyle/>
                    <a:p>
                      <a:pPr algn="l"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４　態度</a:t>
                      </a:r>
                      <a:endParaRPr lang="ja-JP" altLang="en-US" sz="1050" b="1"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c>
                  <a:txBody>
                    <a:bodyPr/>
                    <a:lstStyle/>
                    <a:p>
                      <a:pPr algn="ctr"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c>
                  <a:txBody>
                    <a:bodyPr/>
                    <a:lstStyle/>
                    <a:p>
                      <a:pPr algn="ctr" rtl="0" fontAlgn="ctr"/>
                      <a:r>
                        <a:rPr 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e420</a:t>
                      </a:r>
                      <a:endParaRPr 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c>
                  <a:txBody>
                    <a:bodyPr/>
                    <a:lstStyle/>
                    <a:p>
                      <a:pPr algn="l" rtl="0"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友人の態度</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c>
                  <a:txBody>
                    <a:bodyPr/>
                    <a:lstStyle/>
                    <a:p>
                      <a:pPr algn="l"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友人が，本人（評価される人）やその他の事柄（例：社会的，政治的，経済的な問題）についてもつ，全般的なあるいは特定の意見や信念で，個々の行動や行為に影響を及ぼすもの。</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r>
              <a:tr h="733425">
                <a:tc vMerge="1">
                  <a:txBody>
                    <a:bodyPr/>
                    <a:lstStyle/>
                    <a:p>
                      <a:endParaRPr kumimoji="1" lang="ja-JP" altLang="en-US"/>
                    </a:p>
                  </a:txBody>
                  <a:tcPr/>
                </a:tc>
                <a:tc>
                  <a:txBody>
                    <a:bodyPr/>
                    <a:lstStyle/>
                    <a:p>
                      <a:pPr algn="ctr"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c>
                  <a:txBody>
                    <a:bodyPr/>
                    <a:lstStyle/>
                    <a:p>
                      <a:pPr algn="ctr" rtl="0" fontAlgn="ctr"/>
                      <a:r>
                        <a:rPr 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e425</a:t>
                      </a:r>
                      <a:endParaRPr 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c>
                  <a:txBody>
                    <a:bodyPr/>
                    <a:lstStyle/>
                    <a:p>
                      <a:pPr algn="l" rtl="0"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知人・仲間・同僚・隣人・コミュニティの成因の態度</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c>
                  <a:txBody>
                    <a:bodyPr/>
                    <a:lstStyle/>
                    <a:p>
                      <a:pPr algn="l" fontAlgn="ctr"/>
                      <a:r>
                        <a:rPr lang="ja-JP" altLang="en-US" sz="105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知人や仲間，同僚，隣人，コミュニティの成員が，本人（評価される人）やその他の事柄（例：社会的，政治的，経済的な問題）についてもつ，全般的なあるいは特定の意見や信念で，個々の行動や行為に影響を及ぼすもの。</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r>
            </a:tbl>
          </a:graphicData>
        </a:graphic>
      </p:graphicFrame>
      <p:sp>
        <p:nvSpPr>
          <p:cNvPr id="4" name="テキスト ボックス 3"/>
          <p:cNvSpPr txBox="1"/>
          <p:nvPr/>
        </p:nvSpPr>
        <p:spPr>
          <a:xfrm>
            <a:off x="116462" y="363387"/>
            <a:ext cx="9593383" cy="369332"/>
          </a:xfrm>
          <a:prstGeom prst="rect">
            <a:avLst/>
          </a:prstGeom>
          <a:noFill/>
          <a:ln>
            <a:noFill/>
          </a:ln>
        </p:spPr>
        <p:txBody>
          <a:bodyPr wrap="square" rtlCol="0">
            <a:spAutoFit/>
          </a:bodyPr>
          <a:lstStyle/>
          <a:p>
            <a:pPr algn="ctr"/>
            <a:r>
              <a:rPr lang="ja-JP" altLang="en-US" dirty="0" smtClean="0">
                <a:latin typeface="HGPｺﾞｼｯｸE" panose="020B0900000000000000" pitchFamily="50" charset="-128"/>
                <a:ea typeface="HGPｺﾞｼｯｸE" panose="020B0900000000000000" pitchFamily="50" charset="-128"/>
              </a:rPr>
              <a:t>ＩＣＦ：国際生活機能分類（大分モデル試案）：「環境因子」項目</a:t>
            </a:r>
            <a:endParaRPr kumimoji="1" lang="en-US" altLang="ja-JP" dirty="0" smtClean="0">
              <a:latin typeface="HGPｺﾞｼｯｸE" panose="020B0900000000000000" pitchFamily="50" charset="-128"/>
              <a:ea typeface="HGPｺﾞｼｯｸE" panose="020B0900000000000000" pitchFamily="50" charset="-128"/>
            </a:endParaRPr>
          </a:p>
        </p:txBody>
      </p:sp>
      <p:sp>
        <p:nvSpPr>
          <p:cNvPr id="5" name="スライド番号プレースホルダー 1"/>
          <p:cNvSpPr>
            <a:spLocks noGrp="1"/>
          </p:cNvSpPr>
          <p:nvPr>
            <p:ph type="sldNum" sz="quarter" idx="12"/>
          </p:nvPr>
        </p:nvSpPr>
        <p:spPr>
          <a:xfrm>
            <a:off x="7099300" y="6356351"/>
            <a:ext cx="2311400" cy="365125"/>
          </a:xfrm>
        </p:spPr>
        <p:txBody>
          <a:bodyPr/>
          <a:lstStyle/>
          <a:p>
            <a:fld id="{1D595652-31D7-4670-AF3F-4B573AC77023}" type="slidenum">
              <a:rPr kumimoji="1" lang="ja-JP" altLang="en-US" smtClean="0"/>
              <a:pPr/>
              <a:t>20</a:t>
            </a:fld>
            <a:endParaRPr kumimoji="1" lang="ja-JP" altLang="en-US" dirty="0"/>
          </a:p>
        </p:txBody>
      </p:sp>
    </p:spTree>
    <p:extLst>
      <p:ext uri="{BB962C8B-B14F-4D97-AF65-F5344CB8AC3E}">
        <p14:creationId xmlns:p14="http://schemas.microsoft.com/office/powerpoint/2010/main" val="2457388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49740" y="620563"/>
            <a:ext cx="5213901" cy="1728318"/>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①学習生活の困りの把握</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〇変更、調整が必要な場面の特定</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活動制限と参加制約のアセスメント</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より場面を特定</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各教科、行事、休み時間、給食　等</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〇本人・保護者の教育的ニーズの把握</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・情報の検討（課題の整理）</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〇障</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がいの状態の把握</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情報収集</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・情報</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整理</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p:cNvSpPr/>
          <p:nvPr/>
        </p:nvSpPr>
        <p:spPr>
          <a:xfrm>
            <a:off x="166373" y="3510351"/>
            <a:ext cx="5212218" cy="72008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③基礎的</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環境整備（８項目）の確認</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〇</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設置者と学校が過度</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な負担でない変更・調整の</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検討</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業務</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への影響、物理的</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・技術的</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制約、</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人的制約</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、費用負担程度</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より</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190743" y="4462667"/>
            <a:ext cx="5209898" cy="828339"/>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④本人</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・保護者、学校、設置者の</a:t>
            </a:r>
            <a:r>
              <a:rPr lang="ja-JP" altLang="en-US" sz="16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合意形成</a:t>
            </a:r>
            <a:endParaRPr lang="en-US" altLang="ja-JP" sz="16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〇保護者</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等ニーズの確認</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〇</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合理的</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配慮による学びの深まりの提案</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個別の教育支援計画への</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明記、個別の指導計画の活用</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 9"/>
          <p:cNvSpPr/>
          <p:nvPr/>
        </p:nvSpPr>
        <p:spPr>
          <a:xfrm>
            <a:off x="190744" y="5517605"/>
            <a:ext cx="5172898" cy="727697"/>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⑤合理的配慮の提供、評価と</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改善</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〇本人・保護者と、特定した場面での合理的</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配慮を</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〇</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結果に応じて、終了や</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修正</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8385381" y="566535"/>
            <a:ext cx="1183358" cy="399542"/>
          </a:xfrm>
          <a:prstGeom prst="roundRect">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子ども</a:t>
            </a:r>
            <a:endParaRPr kumimoji="1" lang="ja-JP" altLang="en-US" sz="2000" b="1" dirty="0">
              <a:solidFill>
                <a:schemeClr val="tx1"/>
              </a:solidFill>
            </a:endParaRPr>
          </a:p>
        </p:txBody>
      </p:sp>
      <p:sp>
        <p:nvSpPr>
          <p:cNvPr id="13" name="角丸四角形 12"/>
          <p:cNvSpPr/>
          <p:nvPr/>
        </p:nvSpPr>
        <p:spPr>
          <a:xfrm>
            <a:off x="8385381" y="1065183"/>
            <a:ext cx="1183358" cy="399542"/>
          </a:xfrm>
          <a:prstGeom prst="roundRect">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保護者</a:t>
            </a:r>
            <a:endParaRPr kumimoji="1" lang="ja-JP" altLang="en-US" sz="2000" b="1" dirty="0">
              <a:solidFill>
                <a:schemeClr val="tx1"/>
              </a:solidFill>
            </a:endParaRPr>
          </a:p>
        </p:txBody>
      </p:sp>
      <p:sp>
        <p:nvSpPr>
          <p:cNvPr id="14" name="角丸四角形 13"/>
          <p:cNvSpPr/>
          <p:nvPr/>
        </p:nvSpPr>
        <p:spPr>
          <a:xfrm>
            <a:off x="8385381" y="1552986"/>
            <a:ext cx="1183358" cy="399542"/>
          </a:xfrm>
          <a:prstGeom prst="roundRect">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教育</a:t>
            </a:r>
            <a:endParaRPr kumimoji="1" lang="ja-JP" altLang="en-US" sz="2000" b="1" dirty="0">
              <a:solidFill>
                <a:schemeClr val="tx1"/>
              </a:solidFill>
            </a:endParaRPr>
          </a:p>
        </p:txBody>
      </p:sp>
      <p:sp>
        <p:nvSpPr>
          <p:cNvPr id="15" name="角丸四角形 14"/>
          <p:cNvSpPr/>
          <p:nvPr/>
        </p:nvSpPr>
        <p:spPr>
          <a:xfrm>
            <a:off x="8385381" y="2521336"/>
            <a:ext cx="1183358" cy="399542"/>
          </a:xfrm>
          <a:prstGeom prst="roundRect">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保健</a:t>
            </a:r>
            <a:endParaRPr kumimoji="1" lang="ja-JP" altLang="en-US" sz="2000" b="1" dirty="0">
              <a:solidFill>
                <a:schemeClr val="tx1"/>
              </a:solidFill>
            </a:endParaRPr>
          </a:p>
        </p:txBody>
      </p:sp>
      <p:sp>
        <p:nvSpPr>
          <p:cNvPr id="16" name="角丸四角形 15"/>
          <p:cNvSpPr/>
          <p:nvPr/>
        </p:nvSpPr>
        <p:spPr>
          <a:xfrm>
            <a:off x="8385381" y="2036917"/>
            <a:ext cx="1183358" cy="399542"/>
          </a:xfrm>
          <a:prstGeom prst="roundRect">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福祉</a:t>
            </a:r>
            <a:endParaRPr kumimoji="1" lang="ja-JP" altLang="en-US" sz="2000" b="1" dirty="0">
              <a:solidFill>
                <a:schemeClr val="tx1"/>
              </a:solidFill>
            </a:endParaRPr>
          </a:p>
        </p:txBody>
      </p:sp>
      <p:sp>
        <p:nvSpPr>
          <p:cNvPr id="17" name="角丸四角形 16"/>
          <p:cNvSpPr/>
          <p:nvPr/>
        </p:nvSpPr>
        <p:spPr>
          <a:xfrm>
            <a:off x="8385381" y="3047278"/>
            <a:ext cx="1183358" cy="399542"/>
          </a:xfrm>
          <a:prstGeom prst="roundRect">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医療</a:t>
            </a:r>
            <a:endParaRPr kumimoji="1" lang="ja-JP" altLang="en-US" sz="2000" b="1" dirty="0">
              <a:solidFill>
                <a:schemeClr val="tx1"/>
              </a:solidFill>
            </a:endParaRPr>
          </a:p>
        </p:txBody>
      </p:sp>
      <p:sp>
        <p:nvSpPr>
          <p:cNvPr id="18" name="角丸四角形 17"/>
          <p:cNvSpPr/>
          <p:nvPr/>
        </p:nvSpPr>
        <p:spPr>
          <a:xfrm>
            <a:off x="6537176" y="606723"/>
            <a:ext cx="924005" cy="2860387"/>
          </a:xfrm>
          <a:prstGeom prst="roundRect">
            <a:avLst/>
          </a:prstGeom>
          <a:solidFill>
            <a:schemeClr val="accent3">
              <a:lumMod val="20000"/>
              <a:lumOff val="80000"/>
            </a:schemeClr>
          </a:solidFill>
          <a:ln w="12700" cmpd="sng">
            <a:prstDash val="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en-US" altLang="ja-JP" sz="1400" b="1" dirty="0" smtClean="0">
                <a:solidFill>
                  <a:schemeClr val="tx1"/>
                </a:solidFill>
                <a:latin typeface="HG丸ｺﾞｼｯｸM-PRO" panose="020F0600000000000000" pitchFamily="50" charset="-128"/>
                <a:ea typeface="HG丸ｺﾞｼｯｸM-PRO" panose="020F0600000000000000" pitchFamily="50" charset="-128"/>
              </a:rPr>
              <a:t>ICF</a:t>
            </a:r>
            <a:r>
              <a:rPr lang="ja-JP" altLang="en-US" sz="1400" b="1" dirty="0" smtClean="0">
                <a:solidFill>
                  <a:schemeClr val="tx1"/>
                </a:solidFill>
                <a:latin typeface="HG丸ｺﾞｼｯｸM-PRO" panose="020F0600000000000000" pitchFamily="50" charset="-128"/>
                <a:ea typeface="HG丸ｺﾞｼｯｸM-PRO" panose="020F0600000000000000" pitchFamily="50" charset="-128"/>
              </a:rPr>
              <a:t>関連図ワークシートの活用</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4" name="上カーブ矢印 23"/>
          <p:cNvSpPr/>
          <p:nvPr/>
        </p:nvSpPr>
        <p:spPr>
          <a:xfrm rot="16200000">
            <a:off x="4113000" y="4142110"/>
            <a:ext cx="3162894" cy="62406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ストライプ矢印 28"/>
          <p:cNvSpPr/>
          <p:nvPr/>
        </p:nvSpPr>
        <p:spPr>
          <a:xfrm rot="10800000">
            <a:off x="7617296" y="620562"/>
            <a:ext cx="662808" cy="2916290"/>
          </a:xfrm>
          <a:prstGeom prst="stripedRight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ストライプ矢印 31"/>
          <p:cNvSpPr/>
          <p:nvPr/>
        </p:nvSpPr>
        <p:spPr>
          <a:xfrm>
            <a:off x="5529063" y="1219607"/>
            <a:ext cx="837457" cy="530230"/>
          </a:xfrm>
          <a:prstGeom prst="stripedRight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166373" y="2436459"/>
            <a:ext cx="5208303" cy="872479"/>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②障</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がいの状態に応じて必要な変更・調整の選択</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〇</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学校</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における合理的配慮の観点（１１項目）を参考に検討　　　</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全て網羅しなければならないわけではない</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37"/>
          <p:cNvSpPr txBox="1"/>
          <p:nvPr/>
        </p:nvSpPr>
        <p:spPr>
          <a:xfrm>
            <a:off x="0" y="1"/>
            <a:ext cx="9906000" cy="461665"/>
          </a:xfrm>
          <a:prstGeom prst="rect">
            <a:avLst/>
          </a:prstGeom>
          <a:solidFill>
            <a:srgbClr val="002060"/>
          </a:solidFill>
        </p:spPr>
        <p:txBody>
          <a:bodyPr wrap="square" rtlCol="0">
            <a:spAutoFit/>
          </a:bodyPr>
          <a:lstStyle/>
          <a:p>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２、ＩＣＦ関連図ワークシートの活用</a:t>
            </a:r>
            <a:endParaRPr kumimoji="1"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雲形吹き出し 38"/>
          <p:cNvSpPr/>
          <p:nvPr/>
        </p:nvSpPr>
        <p:spPr>
          <a:xfrm>
            <a:off x="5961112" y="3717033"/>
            <a:ext cx="3944887" cy="2736304"/>
          </a:xfrm>
          <a:prstGeom prst="cloudCallout">
            <a:avLst>
              <a:gd name="adj1" fmla="val -17986"/>
              <a:gd name="adj2" fmla="val -66723"/>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明朝" panose="02020600040205080304" pitchFamily="18" charset="-128"/>
                <a:ea typeface="ＭＳ Ｐ明朝" panose="02020600040205080304" pitchFamily="18" charset="-128"/>
              </a:rPr>
              <a:t>＊「個別の教育支援計画」等の作成に困難がない場合はワークシート活用は不</a:t>
            </a:r>
            <a:r>
              <a:rPr lang="ja-JP" altLang="en-US" dirty="0" smtClean="0">
                <a:solidFill>
                  <a:schemeClr val="tx1"/>
                </a:solidFill>
                <a:latin typeface="ＭＳ Ｐ明朝" panose="02020600040205080304" pitchFamily="18" charset="-128"/>
                <a:ea typeface="ＭＳ Ｐ明朝" panose="02020600040205080304" pitchFamily="18" charset="-128"/>
              </a:rPr>
              <a:t>要</a:t>
            </a:r>
            <a:r>
              <a:rPr kumimoji="1" lang="ja-JP" altLang="en-US" dirty="0" smtClean="0">
                <a:solidFill>
                  <a:schemeClr val="tx1"/>
                </a:solidFill>
                <a:latin typeface="ＭＳ Ｐ明朝" panose="02020600040205080304" pitchFamily="18" charset="-128"/>
                <a:ea typeface="ＭＳ Ｐ明朝" panose="02020600040205080304" pitchFamily="18" charset="-128"/>
              </a:rPr>
              <a:t>ですが、ここではワークシートを活用した手順を示します。</a:t>
            </a:r>
            <a:endParaRPr kumimoji="1" lang="ja-JP" altLang="en-US" dirty="0">
              <a:solidFill>
                <a:schemeClr val="tx1"/>
              </a:solidFill>
              <a:latin typeface="ＭＳ Ｐ明朝" panose="02020600040205080304" pitchFamily="18" charset="-128"/>
              <a:ea typeface="ＭＳ Ｐ明朝" panose="02020600040205080304" pitchFamily="18" charset="-128"/>
            </a:endParaRPr>
          </a:p>
        </p:txBody>
      </p:sp>
      <p:sp>
        <p:nvSpPr>
          <p:cNvPr id="40" name="ストライプ矢印 39"/>
          <p:cNvSpPr/>
          <p:nvPr/>
        </p:nvSpPr>
        <p:spPr>
          <a:xfrm rot="10800000">
            <a:off x="5459330" y="2497217"/>
            <a:ext cx="907191" cy="550061"/>
          </a:xfrm>
          <a:prstGeom prst="stripedRight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スライド番号プレースホルダー 1"/>
          <p:cNvSpPr>
            <a:spLocks noGrp="1"/>
          </p:cNvSpPr>
          <p:nvPr>
            <p:ph type="sldNum" sz="quarter" idx="12"/>
          </p:nvPr>
        </p:nvSpPr>
        <p:spPr>
          <a:xfrm>
            <a:off x="7099300" y="6356351"/>
            <a:ext cx="2311400" cy="365125"/>
          </a:xfrm>
        </p:spPr>
        <p:txBody>
          <a:bodyPr/>
          <a:lstStyle/>
          <a:p>
            <a:fld id="{1D595652-31D7-4670-AF3F-4B573AC77023}" type="slidenum">
              <a:rPr kumimoji="1" lang="ja-JP" altLang="en-US" smtClean="0"/>
              <a:pPr/>
              <a:t>21</a:t>
            </a:fld>
            <a:endParaRPr kumimoji="1" lang="ja-JP" altLang="en-US" dirty="0"/>
          </a:p>
        </p:txBody>
      </p:sp>
    </p:spTree>
    <p:extLst>
      <p:ext uri="{BB962C8B-B14F-4D97-AF65-F5344CB8AC3E}">
        <p14:creationId xmlns:p14="http://schemas.microsoft.com/office/powerpoint/2010/main" val="36184960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270198062"/>
              </p:ext>
            </p:extLst>
          </p:nvPr>
        </p:nvGraphicFramePr>
        <p:xfrm>
          <a:off x="584515" y="405257"/>
          <a:ext cx="8736964" cy="6075589"/>
        </p:xfrm>
        <a:graphic>
          <a:graphicData uri="http://schemas.openxmlformats.org/drawingml/2006/table">
            <a:tbl>
              <a:tblPr/>
              <a:tblGrid>
                <a:gridCol w="136007"/>
                <a:gridCol w="136007"/>
                <a:gridCol w="451298"/>
                <a:gridCol w="451298"/>
                <a:gridCol w="171556"/>
                <a:gridCol w="488393"/>
                <a:gridCol w="1879384"/>
                <a:gridCol w="488393"/>
                <a:gridCol w="136007"/>
                <a:gridCol w="136007"/>
                <a:gridCol w="451298"/>
                <a:gridCol w="451298"/>
                <a:gridCol w="136007"/>
                <a:gridCol w="134462"/>
                <a:gridCol w="939691"/>
                <a:gridCol w="820685"/>
                <a:gridCol w="488393"/>
                <a:gridCol w="210195"/>
                <a:gridCol w="210195"/>
                <a:gridCol w="210195"/>
                <a:gridCol w="210195"/>
              </a:tblGrid>
              <a:tr h="152152">
                <a:tc>
                  <a:txBody>
                    <a:bodyPr/>
                    <a:lstStyle/>
                    <a:p>
                      <a:pPr algn="l" fontAlgn="ctr"/>
                      <a:endParaRPr lang="ja-JP" altLang="en-US" sz="400" b="0" i="0" u="none" strike="noStrike" dirty="0">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5">
                  <a:txBody>
                    <a:bodyPr/>
                    <a:lstStyle/>
                    <a:p>
                      <a:pPr algn="l" fontAlgn="ctr"/>
                      <a:r>
                        <a:rPr lang="ja-JP" altLang="en-US" sz="700" b="0" i="0" u="none" strike="noStrike" dirty="0">
                          <a:solidFill>
                            <a:srgbClr val="000000"/>
                          </a:solidFill>
                          <a:effectLst/>
                          <a:latin typeface="HGPｺﾞｼｯｸE"/>
                        </a:rPr>
                        <a:t>合理的配慮検討のためのＩＣＦ関連図ワークシート</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500" b="0" i="0" u="none" strike="noStrike">
                        <a:solidFill>
                          <a:srgbClr val="000000"/>
                        </a:solidFill>
                        <a:effectLst/>
                        <a:latin typeface="HGPｺﾞｼｯｸE"/>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r" fontAlgn="ctr"/>
                      <a:endParaRPr lang="ja-JP" altLang="en-US" sz="500" b="0" i="0" u="none" strike="noStrike">
                        <a:solidFill>
                          <a:srgbClr val="000000"/>
                        </a:solidFill>
                        <a:effectLst/>
                        <a:latin typeface="HGPｺﾞｼｯｸE"/>
                      </a:endParaRPr>
                    </a:p>
                  </a:txBody>
                  <a:tcPr marL="0" marR="0" marT="0" marB="0" anchor="ctr">
                    <a:lnL>
                      <a:noFill/>
                    </a:lnL>
                    <a:lnR>
                      <a:noFill/>
                    </a:lnR>
                    <a:lnT>
                      <a:noFill/>
                    </a:lnT>
                    <a:lnB>
                      <a:noFill/>
                    </a:lnB>
                  </a:tcPr>
                </a:tc>
                <a:tc hMerge="1">
                  <a:txBody>
                    <a:bodyPr/>
                    <a:lstStyle/>
                    <a:p>
                      <a:endParaRPr kumimoji="1" lang="ja-JP" altLang="en-US"/>
                    </a:p>
                  </a:txBody>
                  <a:tcPr/>
                </a:tc>
                <a:tc>
                  <a:txBody>
                    <a:bodyPr/>
                    <a:lstStyle/>
                    <a:p>
                      <a:pPr algn="l" fontAlgn="ctr"/>
                      <a:r>
                        <a:rPr lang="zh-CN" altLang="en-US" sz="400" b="0" i="0" u="none" strike="noStrike">
                          <a:solidFill>
                            <a:srgbClr val="000000"/>
                          </a:solidFill>
                          <a:effectLst/>
                          <a:latin typeface="HGPｺﾞｼｯｸE"/>
                        </a:rPr>
                        <a:t>学校名：○○立○○小学校</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gridSpan="4">
                  <a:txBody>
                    <a:bodyPr/>
                    <a:lstStyle/>
                    <a:p>
                      <a:pPr algn="l" fontAlgn="ctr"/>
                      <a:r>
                        <a:rPr lang="ja-JP" altLang="en-US" sz="400" b="0" i="0" u="none" strike="noStrike">
                          <a:solidFill>
                            <a:srgbClr val="000000"/>
                          </a:solidFill>
                          <a:effectLst/>
                          <a:latin typeface="HGPｺﾞｼｯｸE"/>
                        </a:rPr>
                        <a:t>所属学級（学年）：自閉症・情緒障がい特別支援学級（第２学年）</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500" b="0" i="0" u="none" strike="noStrike">
                        <a:solidFill>
                          <a:srgbClr val="000000"/>
                        </a:solidFill>
                        <a:effectLst/>
                        <a:latin typeface="HGPｺﾞｼｯｸE"/>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400" b="0" i="0" u="none" strike="noStrike">
                        <a:solidFill>
                          <a:srgbClr val="000000"/>
                        </a:solidFill>
                        <a:effectLst/>
                        <a:latin typeface="HGPｺﾞｼｯｸE"/>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r h="152152">
                <a:tc gridSpan="2">
                  <a:txBody>
                    <a:bodyPr/>
                    <a:lstStyle/>
                    <a:p>
                      <a:pPr algn="ctr" fontAlgn="ctr"/>
                      <a:r>
                        <a:rPr lang="ja-JP" altLang="en-US" sz="400" b="0" i="0" u="none" strike="noStrike">
                          <a:solidFill>
                            <a:srgbClr val="000000"/>
                          </a:solidFill>
                          <a:effectLst/>
                          <a:latin typeface="ＭＳ Ｐゴシック"/>
                        </a:rPr>
                        <a:t>作成年月日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500" b="0" i="0" u="none" strike="noStrike" dirty="0">
                          <a:solidFill>
                            <a:srgbClr val="000000"/>
                          </a:solidFill>
                          <a:effectLst/>
                          <a:latin typeface="ＭＳ Ｐゴシック"/>
                        </a:rPr>
                        <a:t>平成</a:t>
                      </a:r>
                      <a:r>
                        <a:rPr lang="en-US" altLang="ja-JP" sz="500" b="0" i="0" u="none" strike="noStrike" dirty="0">
                          <a:solidFill>
                            <a:srgbClr val="000000"/>
                          </a:solidFill>
                          <a:effectLst/>
                          <a:latin typeface="ＭＳ Ｐゴシック"/>
                        </a:rPr>
                        <a:t>28</a:t>
                      </a:r>
                      <a:r>
                        <a:rPr lang="ja-JP" altLang="en-US" sz="500" b="0" i="0" u="none" strike="noStrike" dirty="0">
                          <a:solidFill>
                            <a:srgbClr val="000000"/>
                          </a:solidFill>
                          <a:effectLst/>
                          <a:latin typeface="ＭＳ Ｐゴシック"/>
                        </a:rPr>
                        <a:t>年○月○日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500" b="0" i="0" u="none" strike="noStrike">
                          <a:solidFill>
                            <a:srgbClr val="000000"/>
                          </a:solidFill>
                          <a:effectLst/>
                          <a:latin typeface="ＭＳ Ｐゴシック"/>
                        </a:rPr>
                        <a:t>会議名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zh-CN" altLang="en-US" sz="500" b="0" i="0" u="none" strike="noStrike">
                          <a:solidFill>
                            <a:srgbClr val="000000"/>
                          </a:solidFill>
                          <a:effectLst/>
                          <a:latin typeface="ＭＳ Ｐゴシック"/>
                        </a:rPr>
                        <a:t>○○立○○小学校　校内委員会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endParaRPr lang="ja-JP" altLang="en-US" sz="4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400" b="0" i="0" u="none" strike="noStrike" dirty="0">
                          <a:solidFill>
                            <a:srgbClr val="000000"/>
                          </a:solidFill>
                          <a:effectLst/>
                          <a:latin typeface="メイリオ"/>
                        </a:rPr>
                        <a:t>評価点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ja-JP" altLang="en-US" sz="400" b="0" i="0" u="none" strike="noStrike">
                          <a:solidFill>
                            <a:srgbClr val="000000"/>
                          </a:solidFill>
                          <a:effectLst/>
                          <a:latin typeface="メイリオ"/>
                        </a:rPr>
                        <a:t>支援レベル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ctr" fontAlgn="ctr"/>
                      <a:endParaRPr lang="ja-JP" altLang="en-US" sz="300" b="0" i="0" u="none" strike="noStrike">
                        <a:solidFill>
                          <a:srgbClr val="000000"/>
                        </a:solidFill>
                        <a:effectLst/>
                        <a:latin typeface="メイリオ"/>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zh-TW" altLang="en-US" sz="400" b="0" i="0" u="none" strike="noStrike">
                          <a:solidFill>
                            <a:srgbClr val="000000"/>
                          </a:solidFill>
                          <a:effectLst/>
                          <a:latin typeface="HGPｺﾞｼｯｸE"/>
                        </a:rPr>
                        <a:t>健康関連状況</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gridSpan="6">
                  <a:txBody>
                    <a:bodyPr/>
                    <a:lstStyle/>
                    <a:p>
                      <a:pPr algn="ctr" fontAlgn="ctr"/>
                      <a:r>
                        <a:rPr lang="ja-JP" altLang="en-US" sz="400" b="0" i="0" u="none" strike="noStrike">
                          <a:solidFill>
                            <a:srgbClr val="000000"/>
                          </a:solidFill>
                          <a:effectLst/>
                          <a:latin typeface="HGPｺﾞｼｯｸE"/>
                        </a:rPr>
                        <a:t>個人因子：</a:t>
                      </a:r>
                      <a:r>
                        <a:rPr lang="en-US" altLang="ja-JP" sz="400" b="0" i="0" u="none" strike="noStrike">
                          <a:solidFill>
                            <a:srgbClr val="000000"/>
                          </a:solidFill>
                          <a:effectLst/>
                          <a:latin typeface="HGPｺﾞｼｯｸE"/>
                        </a:rPr>
                        <a:t>ICF</a:t>
                      </a:r>
                      <a:r>
                        <a:rPr lang="ja-JP" altLang="en-US" sz="400" b="0" i="0" u="none" strike="noStrike">
                          <a:solidFill>
                            <a:srgbClr val="000000"/>
                          </a:solidFill>
                          <a:effectLst/>
                          <a:latin typeface="HGPｺﾞｼｯｸE"/>
                        </a:rPr>
                        <a:t>に分類されない個人の特別な背景</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24587">
                <a:tc gridSpan="2">
                  <a:txBody>
                    <a:bodyPr/>
                    <a:lstStyle/>
                    <a:p>
                      <a:pPr algn="ctr" fontAlgn="ctr"/>
                      <a:r>
                        <a:rPr lang="ja-JP" altLang="en-US" sz="400" b="0" i="0" u="none" strike="noStrike">
                          <a:solidFill>
                            <a:srgbClr val="000000"/>
                          </a:solidFill>
                          <a:effectLst/>
                          <a:latin typeface="ＭＳ Ｐゴシック"/>
                        </a:rPr>
                        <a:t>参加者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6">
                  <a:txBody>
                    <a:bodyPr/>
                    <a:lstStyle/>
                    <a:p>
                      <a:pPr algn="ctr" fontAlgn="ctr"/>
                      <a:r>
                        <a:rPr lang="ja-JP" altLang="en-US" sz="400" b="0" i="0" u="none" strike="noStrike" dirty="0">
                          <a:solidFill>
                            <a:srgbClr val="000000"/>
                          </a:solidFill>
                          <a:effectLst/>
                          <a:latin typeface="ＭＳ Ｐゴシック"/>
                        </a:rPr>
                        <a:t>校長、教頭、特別支援教育コーディネーター（○○教諭）、主幹教諭、特別支援学級担任（○○教諭）、交流学級担任（○○教諭）、保健師、家庭児童相談員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400" b="0" i="0" u="none" strike="noStrike" dirty="0">
                          <a:solidFill>
                            <a:srgbClr val="000000"/>
                          </a:solidFill>
                          <a:effectLst/>
                          <a:latin typeface="メイリオ"/>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dirty="0">
                          <a:solidFill>
                            <a:srgbClr val="000000"/>
                          </a:solidFill>
                          <a:effectLst/>
                          <a:latin typeface="メイリオ"/>
                        </a:rPr>
                        <a:t>強い能力・環境（活用可能）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メイリオ"/>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ja-JP" altLang="en-US" sz="400" b="0" i="0" u="none" strike="noStrike">
                          <a:solidFill>
                            <a:srgbClr val="000000"/>
                          </a:solidFill>
                          <a:effectLst/>
                          <a:latin typeface="HGS明朝B"/>
                        </a:rPr>
                        <a:t>（診断の有無）</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gridSpan="6">
                  <a:txBody>
                    <a:bodyPr/>
                    <a:lstStyle/>
                    <a:p>
                      <a:pPr algn="l" fontAlgn="ctr"/>
                      <a:r>
                        <a:rPr lang="ja-JP" altLang="en-US" sz="400" b="0" i="0" u="none" strike="noStrike" dirty="0">
                          <a:solidFill>
                            <a:srgbClr val="000000"/>
                          </a:solidFill>
                          <a:effectLst/>
                          <a:latin typeface="HGP明朝B"/>
                        </a:rPr>
                        <a:t>進路希望（進学学校、希望する就労職種など）</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24587">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dirty="0">
                          <a:solidFill>
                            <a:srgbClr val="0070C0"/>
                          </a:solidFill>
                          <a:effectLst/>
                          <a:latin typeface="ＭＳ Ｐ明朝"/>
                        </a:rPr>
                        <a:t>＊困難な分野に下線等をつける。</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明朝"/>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明朝"/>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400" b="0" i="0" u="none" strike="noStrike">
                          <a:solidFill>
                            <a:srgbClr val="000000"/>
                          </a:solidFill>
                          <a:effectLst/>
                          <a:latin typeface="メイリオ"/>
                        </a:rPr>
                        <a:t>空欄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dirty="0">
                          <a:solidFill>
                            <a:srgbClr val="000000"/>
                          </a:solidFill>
                          <a:effectLst/>
                          <a:latin typeface="メイリオ"/>
                        </a:rPr>
                        <a:t>自立できている。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メイリオ"/>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ja-JP" altLang="en-US" sz="400" b="0" i="0" u="none" strike="noStrike">
                          <a:solidFill>
                            <a:srgbClr val="000000"/>
                          </a:solidFill>
                          <a:effectLst/>
                          <a:latin typeface="ＭＳ Ｐ明朝"/>
                        </a:rPr>
                        <a:t>・自閉症、</a:t>
                      </a:r>
                      <a:r>
                        <a:rPr lang="en-US" altLang="ja-JP" sz="400" b="0" i="0" u="none" strike="noStrike">
                          <a:solidFill>
                            <a:srgbClr val="000000"/>
                          </a:solidFill>
                          <a:effectLst/>
                          <a:latin typeface="ＭＳ Ｐ明朝"/>
                        </a:rPr>
                        <a:t>ADHD</a:t>
                      </a:r>
                      <a:r>
                        <a:rPr lang="ja-JP" altLang="en-US" sz="400" b="0" i="0" u="none" strike="noStrike">
                          <a:solidFill>
                            <a:srgbClr val="000000"/>
                          </a:solidFill>
                          <a:effectLst/>
                          <a:latin typeface="ＭＳ Ｐ明朝"/>
                        </a:rPr>
                        <a:t>、軽度知的障がい</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c gridSpan="6">
                  <a:txBody>
                    <a:bodyPr/>
                    <a:lstStyle/>
                    <a:p>
                      <a:pPr algn="l" fontAlgn="ctr"/>
                      <a:r>
                        <a:rPr lang="ja-JP" altLang="en-US" sz="400" b="0" i="0" u="none" strike="noStrike">
                          <a:solidFill>
                            <a:srgbClr val="000000"/>
                          </a:solidFill>
                          <a:effectLst/>
                          <a:latin typeface="ＭＳ Ｐ明朝"/>
                        </a:rPr>
                        <a:t>・地域の中学校→県立高等学校（普通科）→居住地近隣の一般就労</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52152">
                <a:tc gridSpan="2">
                  <a:txBody>
                    <a:bodyPr/>
                    <a:lstStyle/>
                    <a:p>
                      <a:pPr algn="ctr" rtl="0" fontAlgn="ctr"/>
                      <a:r>
                        <a:rPr lang="ja-JP" altLang="en-US" sz="400" b="0" i="0" u="none" strike="noStrike">
                          <a:solidFill>
                            <a:srgbClr val="000000"/>
                          </a:solidFill>
                          <a:effectLst/>
                          <a:latin typeface="HGSｺﾞｼｯｸE"/>
                        </a:rPr>
                        <a:t>当面の課題</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gridSpan="2">
                  <a:txBody>
                    <a:bodyPr/>
                    <a:lstStyle/>
                    <a:p>
                      <a:pPr algn="ctr" rtl="0" fontAlgn="ctr"/>
                      <a:r>
                        <a:rPr lang="ja-JP" altLang="en-US" sz="400" b="0" i="0" u="none" strike="noStrike">
                          <a:solidFill>
                            <a:srgbClr val="000000"/>
                          </a:solidFill>
                          <a:effectLst/>
                          <a:latin typeface="HGPｺﾞｼｯｸE"/>
                        </a:rPr>
                        <a:t>環境因子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HGPｺﾞｼｯｸE"/>
                        </a:rPr>
                        <a:t>評価点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ja-JP" altLang="en-US" sz="200" b="0" i="0" u="none" strike="noStrike">
                          <a:solidFill>
                            <a:srgbClr val="000000"/>
                          </a:solidFill>
                          <a:effectLst/>
                          <a:latin typeface="HGSｺﾞｼｯｸE"/>
                        </a:rPr>
                        <a:t>変化後の評価</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rtl="0" fontAlgn="ctr"/>
                      <a:r>
                        <a:rPr lang="ja-JP" altLang="en-US" sz="400" b="0" i="0" u="none" strike="noStrike">
                          <a:solidFill>
                            <a:srgbClr val="000000"/>
                          </a:solidFill>
                          <a:effectLst/>
                          <a:latin typeface="HGSｺﾞｼｯｸE"/>
                        </a:rPr>
                        <a:t>現在の状況（促進因子を含む、物的な環境や社会的環境）</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400" b="0" i="0" u="none" strike="noStrike">
                          <a:solidFill>
                            <a:srgbClr val="000000"/>
                          </a:solidFill>
                          <a:effectLst/>
                          <a:latin typeface="メイリオ"/>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dirty="0">
                          <a:solidFill>
                            <a:srgbClr val="000000"/>
                          </a:solidFill>
                          <a:effectLst/>
                          <a:latin typeface="メイリオ"/>
                        </a:rPr>
                        <a:t>配慮により自立できている。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メイリオ"/>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ja-JP" altLang="en-US" sz="400" b="0" i="0" u="none" strike="noStrike">
                          <a:solidFill>
                            <a:srgbClr val="000000"/>
                          </a:solidFill>
                          <a:effectLst/>
                          <a:latin typeface="HGS明朝B"/>
                        </a:rPr>
                        <a:t>（検査結果や関連情報など）</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c gridSpan="6">
                  <a:txBody>
                    <a:bodyPr/>
                    <a:lstStyle/>
                    <a:p>
                      <a:pPr algn="l" fontAlgn="ctr"/>
                      <a:r>
                        <a:rPr lang="ja-JP" altLang="en-US" sz="400" b="0" i="0" u="none" strike="noStrike">
                          <a:solidFill>
                            <a:srgbClr val="000000"/>
                          </a:solidFill>
                          <a:effectLst/>
                          <a:latin typeface="HGP明朝B"/>
                        </a:rPr>
                        <a:t>特別な背景（習慣、生育歴、社会的背景、教育歴など）</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24587">
                <a:tc gridSpan="2">
                  <a:txBody>
                    <a:bodyPr/>
                    <a:lstStyle/>
                    <a:p>
                      <a:pPr algn="ctr" fontAlgn="ct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rtl="0" fontAlgn="ctr"/>
                      <a:r>
                        <a:rPr lang="en-US" sz="500" b="0" i="0" u="none" strike="noStrike" dirty="0">
                          <a:solidFill>
                            <a:srgbClr val="000000"/>
                          </a:solidFill>
                          <a:effectLst/>
                          <a:latin typeface="ＭＳ Ｐ明朝"/>
                        </a:rPr>
                        <a:t>e125</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コミュニケーション用の生産品と用具</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500" b="0" i="0" u="none" strike="noStrike">
                          <a:solidFill>
                            <a:srgbClr val="000000"/>
                          </a:solidFill>
                          <a:effectLst/>
                          <a:latin typeface="ＭＳ Ｐ明朝"/>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情報の伝達活動に用いる装置、</a:t>
                      </a:r>
                      <a:r>
                        <a:rPr lang="ja-JP" altLang="en-US" sz="300" b="0" i="0" u="sng" strike="noStrike">
                          <a:solidFill>
                            <a:srgbClr val="FF0000"/>
                          </a:solidFill>
                          <a:effectLst/>
                          <a:latin typeface="ＭＳ Ｐ明朝"/>
                        </a:rPr>
                        <a:t>製品、用具。改造や特別設計がなされたもの</a:t>
                      </a:r>
                      <a:r>
                        <a:rPr lang="ja-JP" altLang="en-US" sz="300" b="0" i="0" u="none" strike="noStrike">
                          <a:solidFill>
                            <a:srgbClr val="000000"/>
                          </a:solidFill>
                          <a:effectLst/>
                          <a:latin typeface="ＭＳ Ｐ明朝"/>
                        </a:rPr>
                        <a:t>や、使用する人の体内に装着したり、身につけたり、身の回りで使うものを含む。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FF0000"/>
                          </a:solidFill>
                          <a:effectLst/>
                          <a:latin typeface="ＭＳ Ｐ明朝"/>
                        </a:rPr>
                        <a:t>ｸｯｼｮﾝでは痛みが生じた。</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400" b="0" i="0" u="none" strike="noStrike">
                          <a:solidFill>
                            <a:srgbClr val="000000"/>
                          </a:solidFill>
                          <a:effectLst/>
                          <a:latin typeface="メイリオ"/>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dirty="0">
                          <a:solidFill>
                            <a:srgbClr val="000000"/>
                          </a:solidFill>
                          <a:effectLst/>
                          <a:latin typeface="メイリオ"/>
                        </a:rPr>
                        <a:t>困りがある。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メイリオ"/>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en-US" sz="400" b="0" i="0" u="none" strike="noStrike">
                          <a:solidFill>
                            <a:srgbClr val="000000"/>
                          </a:solidFill>
                          <a:effectLst/>
                          <a:latin typeface="ＭＳ Ｐ明朝"/>
                        </a:rPr>
                        <a:t>・K-ABC（ H25.3）　</a:t>
                      </a:r>
                      <a:r>
                        <a:rPr lang="ja-JP" altLang="en-US" sz="400" b="0" i="0" u="none" strike="noStrike">
                          <a:solidFill>
                            <a:srgbClr val="000000"/>
                          </a:solidFill>
                          <a:effectLst/>
                          <a:latin typeface="ＭＳ Ｐ明朝"/>
                        </a:rPr>
                        <a:t>機能水準：</a:t>
                      </a:r>
                      <a:r>
                        <a:rPr lang="en-US" altLang="ja-JP" sz="400" b="0" i="0" u="none" strike="noStrike">
                          <a:solidFill>
                            <a:srgbClr val="000000"/>
                          </a:solidFill>
                          <a:effectLst/>
                          <a:latin typeface="ＭＳ Ｐ明朝"/>
                        </a:rPr>
                        <a:t>75±8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kumimoji="1" lang="ja-JP" altLang="en-US"/>
                    </a:p>
                  </a:txBody>
                  <a:tcPr/>
                </a:tc>
                <a:tc gridSpan="6">
                  <a:txBody>
                    <a:bodyPr/>
                    <a:lstStyle/>
                    <a:p>
                      <a:pPr algn="l" fontAlgn="ctr"/>
                      <a:r>
                        <a:rPr lang="ja-JP" altLang="en-US" sz="400" b="0" i="0" u="none" strike="noStrike">
                          <a:solidFill>
                            <a:srgbClr val="000000"/>
                          </a:solidFill>
                          <a:effectLst/>
                          <a:latin typeface="ＭＳ Ｐ明朝"/>
                        </a:rPr>
                        <a:t>・厳格な家庭で育ち、否定的で差別的な振る舞いをする。</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24587">
                <a:tc gridSpan="2">
                  <a:txBody>
                    <a:bodyPr/>
                    <a:lstStyle/>
                    <a:p>
                      <a:pPr algn="l"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rtl="0" fontAlgn="ctr"/>
                      <a:r>
                        <a:rPr lang="en-US" sz="500" b="0" i="0" u="none" strike="noStrike" dirty="0">
                          <a:solidFill>
                            <a:srgbClr val="000000"/>
                          </a:solidFill>
                          <a:effectLst/>
                          <a:latin typeface="ＭＳ Ｐ明朝"/>
                        </a:rPr>
                        <a:t>e130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教育用の生産品と用具</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知識や学識、技能の習得のために用いられる装置、製品、工程、手法、用具。改造や特別設計がなされたものを含む。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400" b="0" i="0" u="none" strike="noStrike">
                          <a:solidFill>
                            <a:srgbClr val="000000"/>
                          </a:solidFill>
                          <a:effectLst/>
                          <a:latin typeface="メイリオ"/>
                        </a:rPr>
                        <a:t>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400" b="0" i="0" u="none" strike="noStrike" dirty="0">
                          <a:solidFill>
                            <a:srgbClr val="000000"/>
                          </a:solidFill>
                          <a:effectLst/>
                          <a:latin typeface="メイリオ"/>
                        </a:rPr>
                        <a:t>完全な困難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200" b="0" i="0" u="none" strike="noStrike">
                        <a:solidFill>
                          <a:srgbClr val="000000"/>
                        </a:solidFill>
                        <a:effectLst/>
                        <a:latin typeface="メイリオ"/>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zh-TW" altLang="en-US" sz="400" b="0" i="0" u="none" strike="noStrike">
                          <a:solidFill>
                            <a:srgbClr val="000000"/>
                          </a:solidFill>
                          <a:effectLst/>
                          <a:latin typeface="ＭＳ Ｐ明朝"/>
                        </a:rPr>
                        <a:t>継次処理：</a:t>
                      </a:r>
                      <a:r>
                        <a:rPr lang="en-US" altLang="zh-TW" sz="400" b="0" i="0" u="none" strike="noStrike">
                          <a:solidFill>
                            <a:srgbClr val="000000"/>
                          </a:solidFill>
                          <a:effectLst/>
                          <a:latin typeface="ＭＳ Ｐ明朝"/>
                        </a:rPr>
                        <a:t>62±9</a:t>
                      </a:r>
                      <a:r>
                        <a:rPr lang="zh-TW" altLang="en-US" sz="400" b="0" i="0" u="none" strike="noStrike">
                          <a:solidFill>
                            <a:srgbClr val="000000"/>
                          </a:solidFill>
                          <a:effectLst/>
                          <a:latin typeface="ＭＳ Ｐ明朝"/>
                        </a:rPr>
                        <a:t>、同時処理：</a:t>
                      </a:r>
                      <a:r>
                        <a:rPr lang="en-US" altLang="zh-TW" sz="400" b="0" i="0" u="none" strike="noStrike">
                          <a:solidFill>
                            <a:srgbClr val="000000"/>
                          </a:solidFill>
                          <a:effectLst/>
                          <a:latin typeface="ＭＳ Ｐ明朝"/>
                        </a:rPr>
                        <a:t>98±9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kumimoji="1" lang="ja-JP" altLang="en-US"/>
                    </a:p>
                  </a:txBody>
                  <a:tcPr/>
                </a:tc>
                <a:tc gridSpan="6">
                  <a:txBody>
                    <a:bodyPr/>
                    <a:lstStyle/>
                    <a:p>
                      <a:pPr algn="l" fontAlgn="ctr"/>
                      <a:r>
                        <a:rPr lang="ja-JP" altLang="en-US" sz="400" b="0" i="0" u="none" strike="noStrike">
                          <a:solidFill>
                            <a:srgbClr val="000000"/>
                          </a:solidFill>
                          <a:effectLst/>
                          <a:latin typeface="ＭＳ Ｐ明朝"/>
                        </a:rPr>
                        <a:t>・山村地域に居住し、片道約</a:t>
                      </a:r>
                      <a:r>
                        <a:rPr lang="en-US" altLang="ja-JP" sz="400" b="0" i="0" u="none" strike="noStrike">
                          <a:solidFill>
                            <a:srgbClr val="000000"/>
                          </a:solidFill>
                          <a:effectLst/>
                          <a:latin typeface="ＭＳ Ｐ明朝"/>
                        </a:rPr>
                        <a:t>20km</a:t>
                      </a:r>
                      <a:r>
                        <a:rPr lang="ja-JP" altLang="en-US" sz="400" b="0" i="0" u="none" strike="noStrike">
                          <a:solidFill>
                            <a:srgbClr val="000000"/>
                          </a:solidFill>
                          <a:effectLst/>
                          <a:latin typeface="ＭＳ Ｐ明朝"/>
                        </a:rPr>
                        <a:t>を保護者の自家用車で通学している。</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24587">
                <a:tc gridSpan="2">
                  <a:txBody>
                    <a:bodyPr/>
                    <a:lstStyle/>
                    <a:p>
                      <a:pPr algn="l"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rtl="0" fontAlgn="ctr"/>
                      <a:r>
                        <a:rPr lang="en-US" sz="500" b="0" i="0" u="none" strike="noStrike">
                          <a:solidFill>
                            <a:srgbClr val="000000"/>
                          </a:solidFill>
                          <a:effectLst/>
                          <a:latin typeface="ＭＳ Ｐ明朝"/>
                        </a:rPr>
                        <a:t>e350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家畜・家禽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身体的、情緒的、心理的な支えとなる動物。例えば、ペット（イヌ、ネコ</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トリ、サカナなど）、個人的な移動と交通のための動物。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400" b="0" i="0" u="none" strike="noStrike">
                        <a:solidFill>
                          <a:srgbClr val="000000"/>
                        </a:solidFill>
                        <a:effectLst/>
                        <a:latin typeface="メイリオ"/>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ctr"/>
                      <a:r>
                        <a:rPr lang="ja-JP" altLang="en-US" sz="400" b="0" i="0" u="none" strike="noStrike" dirty="0">
                          <a:solidFill>
                            <a:srgbClr val="000000"/>
                          </a:solidFill>
                          <a:effectLst/>
                          <a:latin typeface="メイリオ"/>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a:txBody>
                    <a:bodyPr/>
                    <a:lstStyle/>
                    <a:p>
                      <a:pPr algn="ctr" rtl="0" fontAlgn="ctr"/>
                      <a:endParaRPr lang="ja-JP" altLang="en-US" sz="400" b="0" i="0" u="none" strike="noStrike">
                        <a:solidFill>
                          <a:srgbClr val="000000"/>
                        </a:solidFill>
                        <a:effectLst/>
                        <a:latin typeface="HGSｺﾞｼｯｸE"/>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zh-TW" altLang="en-US" sz="400" b="0" i="0" u="none" strike="noStrike">
                          <a:solidFill>
                            <a:srgbClr val="000000"/>
                          </a:solidFill>
                          <a:effectLst/>
                          <a:latin typeface="ＭＳ Ｐ明朝"/>
                        </a:rPr>
                        <a:t>認知処理：</a:t>
                      </a:r>
                      <a:r>
                        <a:rPr lang="en-US" altLang="zh-TW" sz="400" b="0" i="0" u="none" strike="noStrike">
                          <a:solidFill>
                            <a:srgbClr val="000000"/>
                          </a:solidFill>
                          <a:effectLst/>
                          <a:latin typeface="ＭＳ Ｐ明朝"/>
                        </a:rPr>
                        <a:t>87±8</a:t>
                      </a:r>
                      <a:r>
                        <a:rPr lang="zh-TW" altLang="en-US" sz="400" b="0" i="0" u="none" strike="noStrike">
                          <a:solidFill>
                            <a:srgbClr val="000000"/>
                          </a:solidFill>
                          <a:effectLst/>
                          <a:latin typeface="ＭＳ Ｐ明朝"/>
                        </a:rPr>
                        <a:t>、習得度：</a:t>
                      </a:r>
                      <a:r>
                        <a:rPr lang="en-US" altLang="zh-TW" sz="400" b="0" i="0" u="none" strike="noStrike">
                          <a:solidFill>
                            <a:srgbClr val="000000"/>
                          </a:solidFill>
                          <a:effectLst/>
                          <a:latin typeface="ＭＳ Ｐ明朝"/>
                        </a:rPr>
                        <a:t>56±7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6">
                  <a:txBody>
                    <a:bodyPr/>
                    <a:lstStyle/>
                    <a:p>
                      <a:pPr algn="l" rtl="0" fontAlgn="ctr"/>
                      <a:r>
                        <a:rPr lang="ja-JP" altLang="en-US" sz="400" b="0" i="0" u="none" strike="noStrike">
                          <a:solidFill>
                            <a:srgbClr val="000000"/>
                          </a:solidFill>
                          <a:effectLst/>
                          <a:latin typeface="ＭＳ Ｐ明朝"/>
                        </a:rPr>
                        <a:t>・保育所や幼稚園での教育歴はない。</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24587">
                <a:tc gridSpan="2">
                  <a:txBody>
                    <a:bodyPr/>
                    <a:lstStyle/>
                    <a:p>
                      <a:pPr algn="l"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rtl="0" fontAlgn="ctr"/>
                      <a:r>
                        <a:rPr lang="en-US" sz="500" b="0" i="0" u="none" strike="noStrike">
                          <a:solidFill>
                            <a:srgbClr val="000000"/>
                          </a:solidFill>
                          <a:effectLst/>
                          <a:latin typeface="ＭＳ Ｐ明朝"/>
                        </a:rPr>
                        <a:t>e360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その他の専門職</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1"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dirty="0">
                          <a:solidFill>
                            <a:srgbClr val="000000"/>
                          </a:solidFill>
                          <a:effectLst/>
                          <a:latin typeface="ＭＳ Ｐ明朝"/>
                        </a:rPr>
                        <a:t>保健制度の枠外で動いているが、保健に関連したサービスを提供する、さまざまなサービスの提供者。例えば、ソーシャルワーカー、教員、建築家、デザイナー。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400" b="0" i="0" u="none" strike="noStrike">
                        <a:solidFill>
                          <a:srgbClr val="000000"/>
                        </a:solidFill>
                        <a:effectLst/>
                        <a:latin typeface="HGP明朝B"/>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gridSpan="7">
                  <a:txBody>
                    <a:bodyPr/>
                    <a:lstStyle/>
                    <a:p>
                      <a:pPr algn="l" fontAlgn="ctr"/>
                      <a:r>
                        <a:rPr lang="ja-JP" altLang="en-US" sz="300" b="0" i="0" u="none" strike="noStrike">
                          <a:solidFill>
                            <a:srgbClr val="000000"/>
                          </a:solidFill>
                          <a:effectLst/>
                          <a:latin typeface="メイリオ"/>
                        </a:rPr>
                        <a:t>●：当面の課題となる因子、☆：配慮により向上している因子</a:t>
                      </a:r>
                      <a:endParaRPr lang="ja-JP" altLang="en-US" sz="400" b="0" i="0" u="none" strike="noStrike">
                        <a:solidFill>
                          <a:srgbClr val="000000"/>
                        </a:solidFill>
                        <a:effectLst/>
                        <a:latin typeface="ＭＳ Ｐゴシック"/>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rtl="0" fontAlgn="ctr"/>
                      <a:endParaRPr lang="ja-JP" altLang="en-US" sz="300" b="0" i="0" u="none" strike="noStrike">
                        <a:solidFill>
                          <a:srgbClr val="000000"/>
                        </a:solidFill>
                        <a:effectLst/>
                        <a:latin typeface="HGP明朝B"/>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28229">
                <a:tc gridSpan="2">
                  <a:txBody>
                    <a:bodyPr/>
                    <a:lstStyle/>
                    <a:p>
                      <a:pPr algn="l"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rtl="0" fontAlgn="ctr"/>
                      <a:r>
                        <a:rPr lang="en-US" sz="500" b="0" i="0" u="none" strike="noStrike">
                          <a:solidFill>
                            <a:srgbClr val="000000"/>
                          </a:solidFill>
                          <a:effectLst/>
                          <a:latin typeface="ＭＳ Ｐ明朝"/>
                        </a:rPr>
                        <a:t>e420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友人の態度</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dirty="0">
                          <a:solidFill>
                            <a:srgbClr val="000000"/>
                          </a:solidFill>
                          <a:effectLst/>
                          <a:latin typeface="ＭＳ Ｐ明朝"/>
                        </a:rPr>
                        <a:t>保健制度の枠外で動いているが、保健に関連したサービスを提供する、さまざまなサービスの提供者。例えば、ソーシャルワーカー、教員、建築家、デザイナー。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ja-JP" altLang="en-US" sz="400" b="1" i="0" u="none" strike="noStrike">
                        <a:solidFill>
                          <a:srgbClr val="000000"/>
                        </a:solidFill>
                        <a:effectLst/>
                        <a:latin typeface="HGP明朝B"/>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300" b="0" i="0" u="none" strike="noStrike">
                          <a:solidFill>
                            <a:srgbClr val="000000"/>
                          </a:solidFill>
                          <a:effectLst/>
                          <a:latin typeface="HGSｺﾞｼｯｸE"/>
                        </a:rPr>
                        <a:t>当面課題</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rtl="0" fontAlgn="ctr"/>
                      <a:r>
                        <a:rPr lang="ja-JP" altLang="en-US" sz="400" b="0" i="0" u="none" strike="noStrike">
                          <a:solidFill>
                            <a:srgbClr val="000000"/>
                          </a:solidFill>
                          <a:effectLst/>
                          <a:latin typeface="HGSｺﾞｼｯｸE"/>
                        </a:rPr>
                        <a:t>活動と参加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HGSｺﾞｼｯｸE"/>
                        </a:rPr>
                        <a:t>評価点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ja-JP" altLang="en-US" sz="400" b="0" i="0" u="none" strike="noStrike">
                          <a:solidFill>
                            <a:srgbClr val="000000"/>
                          </a:solidFill>
                          <a:effectLst/>
                          <a:latin typeface="HGSｺﾞｼｯｸE"/>
                        </a:rPr>
                        <a:t>効果点</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algn="ctr" rtl="0" fontAlgn="ctr"/>
                      <a:r>
                        <a:rPr lang="ja-JP" altLang="en-US" sz="400" b="0" i="0" u="none" strike="noStrike">
                          <a:solidFill>
                            <a:srgbClr val="000000"/>
                          </a:solidFill>
                          <a:effectLst/>
                          <a:latin typeface="HGSｺﾞｼｯｸE"/>
                        </a:rPr>
                        <a:t>現在の状況（活動時に生じる困難、生活場面に関わるときに経験する困難）</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400" b="0" i="0" u="none" strike="noStrike">
                          <a:solidFill>
                            <a:srgbClr val="000000"/>
                          </a:solidFill>
                          <a:effectLst/>
                          <a:latin typeface="ＭＳ Ｐ明朝"/>
                        </a:rPr>
                        <a:t>　</a:t>
                      </a:r>
                      <a:endParaRPr lang="ja-JP" altLang="en-US" sz="400" b="0" i="0" u="none" strike="noStrike">
                        <a:solidFill>
                          <a:srgbClr val="000000"/>
                        </a:solidFill>
                        <a:effectLst/>
                        <a:latin typeface="ＭＳ Ｐゴシック"/>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ja-JP" altLang="en-US" sz="300" b="0" i="0" u="none" strike="noStrike">
                        <a:solidFill>
                          <a:srgbClr val="000000"/>
                        </a:solidFill>
                        <a:effectLst/>
                        <a:latin typeface="メイリオ"/>
                      </a:endParaRPr>
                    </a:p>
                  </a:txBody>
                  <a:tcPr marL="0" marR="0" marT="0" marB="0" anchor="ctr">
                    <a:lnL>
                      <a:noFill/>
                    </a:lnL>
                    <a:lnR>
                      <a:noFill/>
                    </a:lnR>
                    <a:lnT>
                      <a:noFill/>
                    </a:lnT>
                    <a:lnB>
                      <a:noFill/>
                    </a:lnB>
                  </a:tcPr>
                </a:tc>
                <a:tc gridSpan="2">
                  <a:txBody>
                    <a:bodyPr/>
                    <a:lstStyle/>
                    <a:p>
                      <a:pPr algn="ctr" fontAlgn="ctr"/>
                      <a:endParaRPr lang="ja-JP" altLang="en-US" sz="300" b="0" i="0" u="none" strike="noStrike">
                        <a:solidFill>
                          <a:srgbClr val="000000"/>
                        </a:solidFill>
                        <a:effectLst/>
                        <a:latin typeface="メイリオ"/>
                      </a:endParaRPr>
                    </a:p>
                  </a:txBody>
                  <a:tcPr marL="0" marR="0" marT="0" marB="0" anchor="ctr">
                    <a:lnL>
                      <a:noFill/>
                    </a:lnL>
                    <a:lnR>
                      <a:noFill/>
                    </a:lnR>
                    <a:lnT>
                      <a:noFill/>
                    </a:lnT>
                    <a:lnB>
                      <a:noFill/>
                    </a:lnB>
                  </a:tcPr>
                </a:tc>
                <a:tc hMerge="1">
                  <a:txBody>
                    <a:bodyPr/>
                    <a:lstStyle/>
                    <a:p>
                      <a:endParaRPr kumimoji="1" lang="ja-JP" altLang="en-US"/>
                    </a:p>
                  </a:txBody>
                  <a:tcPr/>
                </a:tc>
              </a:tr>
              <a:tr h="133885">
                <a:tc gridSpan="2">
                  <a:txBody>
                    <a:bodyPr/>
                    <a:lstStyle/>
                    <a:p>
                      <a:pPr algn="ctr" fontAlgn="ct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rtl="0" fontAlgn="ctr"/>
                      <a:r>
                        <a:rPr lang="en-US" sz="500" b="0" i="0" u="none" strike="noStrike">
                          <a:solidFill>
                            <a:srgbClr val="000000"/>
                          </a:solidFill>
                          <a:effectLst/>
                          <a:latin typeface="ＭＳ Ｐ明朝"/>
                        </a:rPr>
                        <a:t>e425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知人・仲間・同僚・隣人・コミュニティの成因の態度</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500" b="0" i="0" u="none" strike="noStrike">
                          <a:solidFill>
                            <a:srgbClr val="000000"/>
                          </a:solidFill>
                          <a:effectLst/>
                          <a:latin typeface="ＭＳ Ｐ明朝"/>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dirty="0">
                          <a:solidFill>
                            <a:srgbClr val="000000"/>
                          </a:solidFill>
                          <a:effectLst/>
                          <a:latin typeface="ＭＳ Ｐ明朝"/>
                        </a:rPr>
                        <a:t>知人や仲間、同僚、隣人</a:t>
                      </a:r>
                      <a:r>
                        <a:rPr lang="en-US" altLang="ja-JP" sz="300" b="0" i="0" u="none" strike="noStrike" dirty="0">
                          <a:solidFill>
                            <a:srgbClr val="000000"/>
                          </a:solidFill>
                          <a:effectLst/>
                          <a:latin typeface="ＭＳ Ｐ明朝"/>
                        </a:rPr>
                        <a:t>､</a:t>
                      </a:r>
                      <a:r>
                        <a:rPr lang="ja-JP" altLang="en-US" sz="300" b="0" i="0" u="none" strike="noStrike" dirty="0">
                          <a:solidFill>
                            <a:srgbClr val="000000"/>
                          </a:solidFill>
                          <a:effectLst/>
                          <a:latin typeface="ＭＳ Ｐ明朝"/>
                        </a:rPr>
                        <a:t>コミュニティの成員が、本人（評価される人）やその他の事柄（例：社会的、政治的、経済的な問題）についてもつ、全般的なあるいは</a:t>
                      </a:r>
                      <a:r>
                        <a:rPr lang="ja-JP" altLang="en-US" sz="300" b="0" i="0" u="sng" strike="noStrike" dirty="0">
                          <a:solidFill>
                            <a:srgbClr val="FF0000"/>
                          </a:solidFill>
                          <a:effectLst/>
                          <a:latin typeface="ＭＳ Ｐ明朝"/>
                        </a:rPr>
                        <a:t>特定の意見や信念で、個々の行動や行為に影響を及ぼすもの</a:t>
                      </a:r>
                      <a:r>
                        <a:rPr lang="ja-JP" altLang="en-US" sz="300" b="0" i="0" u="none" strike="noStrike" dirty="0">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dirty="0">
                          <a:solidFill>
                            <a:srgbClr val="FF0000"/>
                          </a:solidFill>
                          <a:effectLst/>
                          <a:latin typeface="ＭＳ Ｐ明朝"/>
                        </a:rPr>
                        <a:t>障がいであることを知らないため、対応できない。</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t"/>
                      <a:endParaRPr lang="ja-JP" altLang="en-US" sz="300" b="1" i="0" u="none" strike="noStrike">
                        <a:solidFill>
                          <a:srgbClr val="000000"/>
                        </a:solidFill>
                        <a:effectLst/>
                        <a:latin typeface="HGP明朝B"/>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dirty="0">
                          <a:solidFill>
                            <a:srgbClr val="000000"/>
                          </a:solidFill>
                          <a:effectLst/>
                          <a:latin typeface="ＭＳ Ｐ明朝"/>
                        </a:rPr>
                        <a:t>d130</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模倣</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学習の基礎的な構成要素としての真似や物まね。例えば、顔の表情、ジェスチャー、音、アルファベットの文字の模倣や、繰り返し。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ja-JP" altLang="en-US" sz="400" b="0" i="0" u="none" strike="noStrike">
                        <a:solidFill>
                          <a:srgbClr val="000000"/>
                        </a:solidFill>
                        <a:effectLst/>
                        <a:latin typeface="メイリオ"/>
                      </a:endParaRPr>
                    </a:p>
                  </a:txBody>
                  <a:tcPr marL="0" marR="0" marT="0" marB="0" anchor="ctr">
                    <a:lnL>
                      <a:noFill/>
                    </a:lnL>
                    <a:lnR>
                      <a:noFill/>
                    </a:lnR>
                    <a:lnT>
                      <a:noFill/>
                    </a:lnT>
                    <a:lnB>
                      <a:noFill/>
                    </a:lnB>
                  </a:tcPr>
                </a:tc>
                <a:tc gridSpan="2">
                  <a:txBody>
                    <a:bodyPr/>
                    <a:lstStyle/>
                    <a:p>
                      <a:pPr algn="l" fontAlgn="ctr"/>
                      <a:endParaRPr lang="ja-JP" altLang="en-US" sz="400" b="0" i="0" u="none" strike="noStrike" dirty="0">
                        <a:solidFill>
                          <a:srgbClr val="000000"/>
                        </a:solidFill>
                        <a:effectLst/>
                        <a:latin typeface="メイリオ"/>
                      </a:endParaRPr>
                    </a:p>
                  </a:txBody>
                  <a:tcPr marL="0" marR="0" marT="0" marB="0" anchor="ctr">
                    <a:lnL>
                      <a:noFill/>
                    </a:lnL>
                    <a:lnR>
                      <a:noFill/>
                    </a:lnR>
                    <a:lnT>
                      <a:noFill/>
                    </a:lnT>
                    <a:lnB>
                      <a:noFill/>
                    </a:lnB>
                  </a:tcPr>
                </a:tc>
                <a:tc hMerge="1">
                  <a:txBody>
                    <a:bodyPr/>
                    <a:lstStyle/>
                    <a:p>
                      <a:endParaRPr kumimoji="1" lang="ja-JP" altLang="en-US"/>
                    </a:p>
                  </a:txBody>
                  <a:tcPr/>
                </a:tc>
              </a:tr>
              <a:tr h="124587">
                <a:tc gridSpan="2">
                  <a:txBody>
                    <a:bodyPr/>
                    <a:lstStyle/>
                    <a:p>
                      <a:pPr algn="l"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2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2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500" b="1" i="0" u="none" strike="noStrike">
                          <a:solidFill>
                            <a:srgbClr val="000000"/>
                          </a:solidFill>
                          <a:effectLst/>
                          <a:latin typeface="HGP創英角ｺﾞｼｯｸUB"/>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dirty="0">
                          <a:solidFill>
                            <a:srgbClr val="000000"/>
                          </a:solidFill>
                          <a:effectLst/>
                          <a:latin typeface="ＭＳ Ｐ明朝"/>
                        </a:rPr>
                        <a:t>d140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読むことの学習</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書かれたもの（点字および他のシンボルを含む）を流暢に正確に読む能力を発達させること。例えば、文字を認識すること。書かれた単語を正しい発音で発語すること。単語や句を理解すること。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ja-JP" altLang="en-US" sz="400" b="0" i="0" u="none" strike="noStrike">
                        <a:solidFill>
                          <a:srgbClr val="000000"/>
                        </a:solidFill>
                        <a:effectLst/>
                        <a:latin typeface="メイリオ"/>
                      </a:endParaRPr>
                    </a:p>
                  </a:txBody>
                  <a:tcPr marL="0" marR="0" marT="0" marB="0" anchor="ctr">
                    <a:lnL>
                      <a:noFill/>
                    </a:lnL>
                    <a:lnR>
                      <a:noFill/>
                    </a:lnR>
                    <a:lnT>
                      <a:noFill/>
                    </a:lnT>
                    <a:lnB>
                      <a:noFill/>
                    </a:lnB>
                  </a:tcPr>
                </a:tc>
                <a:tc gridSpan="2">
                  <a:txBody>
                    <a:bodyPr/>
                    <a:lstStyle/>
                    <a:p>
                      <a:pPr algn="l" fontAlgn="ctr"/>
                      <a:endParaRPr lang="ja-JP" altLang="en-US" sz="400" b="0" i="0" u="none" strike="noStrike">
                        <a:solidFill>
                          <a:srgbClr val="000000"/>
                        </a:solidFill>
                        <a:effectLst/>
                        <a:latin typeface="メイリオ"/>
                      </a:endParaRPr>
                    </a:p>
                  </a:txBody>
                  <a:tcPr marL="0" marR="0" marT="0" marB="0" anchor="ctr">
                    <a:lnL>
                      <a:noFill/>
                    </a:lnL>
                    <a:lnR>
                      <a:noFill/>
                    </a:lnR>
                    <a:lnT>
                      <a:noFill/>
                    </a:lnT>
                    <a:lnB>
                      <a:noFill/>
                    </a:lnB>
                  </a:tcPr>
                </a:tc>
                <a:tc hMerge="1">
                  <a:txBody>
                    <a:bodyPr/>
                    <a:lstStyle/>
                    <a:p>
                      <a:endParaRPr kumimoji="1" lang="ja-JP" altLang="en-US"/>
                    </a:p>
                  </a:txBody>
                  <a:tcPr/>
                </a:tc>
              </a:tr>
              <a:tr h="124587">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l" rtl="0" fontAlgn="ctr"/>
                      <a:r>
                        <a:rPr lang="ja-JP" altLang="en-US" sz="400" b="0" i="0" u="none" strike="noStrike">
                          <a:solidFill>
                            <a:srgbClr val="000000"/>
                          </a:solidFill>
                          <a:effectLst/>
                          <a:latin typeface="ＭＳ Ｐ明朝"/>
                        </a:rPr>
                        <a:t>●：当面の課題となる因子、○：既に対応済みの因子、☆：配慮により向上している因子、◆：今回は対応しない因子</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明朝"/>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d145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書くことの能力</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500" b="0" i="0" u="none" strike="noStrike">
                          <a:solidFill>
                            <a:srgbClr val="000000"/>
                          </a:solidFill>
                          <a:effectLst/>
                          <a:latin typeface="ＭＳ Ｐ明朝"/>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意味を伝えるために、音、単語、句を表す記号（点字およびその他のシンボルを含む）を作る能力を発達させること。例えば、</a:t>
                      </a:r>
                      <a:r>
                        <a:rPr lang="ja-JP" altLang="en-US" sz="300" b="0" i="0" u="sng" strike="noStrike">
                          <a:solidFill>
                            <a:srgbClr val="FF0000"/>
                          </a:solidFill>
                          <a:effectLst/>
                          <a:latin typeface="ＭＳ Ｐ明朝"/>
                        </a:rPr>
                        <a:t>効果的に綴ること</a:t>
                      </a:r>
                      <a:r>
                        <a:rPr lang="ja-JP" altLang="en-US" sz="300" b="0" i="0" u="none" strike="noStrike">
                          <a:solidFill>
                            <a:srgbClr val="000000"/>
                          </a:solidFill>
                          <a:effectLst/>
                          <a:latin typeface="ＭＳ Ｐ明朝"/>
                        </a:rPr>
                        <a:t>、</a:t>
                      </a:r>
                      <a:r>
                        <a:rPr lang="ja-JP" altLang="en-US" sz="300" b="0" i="0" u="sng" strike="noStrike">
                          <a:solidFill>
                            <a:srgbClr val="FF0000"/>
                          </a:solidFill>
                          <a:effectLst/>
                          <a:latin typeface="ＭＳ Ｐ明朝"/>
                        </a:rPr>
                        <a:t>正しい文法を用いる</a:t>
                      </a:r>
                      <a:r>
                        <a:rPr lang="ja-JP" altLang="en-US" sz="300" b="0" i="0" u="none" strike="noStrike">
                          <a:solidFill>
                            <a:srgbClr val="000000"/>
                          </a:solidFill>
                          <a:effectLst/>
                          <a:latin typeface="ＭＳ Ｐ明朝"/>
                        </a:rPr>
                        <a:t>こと。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書き順を覚えられない。</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ja-JP" altLang="en-US" sz="400" b="0" i="0" u="none" strike="noStrike">
                        <a:solidFill>
                          <a:srgbClr val="000000"/>
                        </a:solidFill>
                        <a:effectLst/>
                        <a:latin typeface="メイリオ"/>
                      </a:endParaRPr>
                    </a:p>
                  </a:txBody>
                  <a:tcPr marL="0" marR="0" marT="0" marB="0" anchor="ctr">
                    <a:lnL>
                      <a:noFill/>
                    </a:lnL>
                    <a:lnR>
                      <a:noFill/>
                    </a:lnR>
                    <a:lnT>
                      <a:noFill/>
                    </a:lnT>
                    <a:lnB>
                      <a:noFill/>
                    </a:lnB>
                  </a:tcPr>
                </a:tc>
                <a:tc gridSpan="2">
                  <a:txBody>
                    <a:bodyPr/>
                    <a:lstStyle/>
                    <a:p>
                      <a:pPr algn="l" fontAlgn="ctr"/>
                      <a:endParaRPr lang="ja-JP" altLang="en-US" sz="400" b="0" i="0" u="none" strike="noStrike">
                        <a:solidFill>
                          <a:srgbClr val="000000"/>
                        </a:solidFill>
                        <a:effectLst/>
                        <a:latin typeface="メイリオ"/>
                      </a:endParaRPr>
                    </a:p>
                  </a:txBody>
                  <a:tcPr marL="0" marR="0" marT="0" marB="0" anchor="ctr">
                    <a:lnL>
                      <a:noFill/>
                    </a:lnL>
                    <a:lnR>
                      <a:noFill/>
                    </a:lnR>
                    <a:lnT>
                      <a:noFill/>
                    </a:lnT>
                    <a:lnB>
                      <a:noFill/>
                    </a:lnB>
                  </a:tcPr>
                </a:tc>
                <a:tc hMerge="1">
                  <a:txBody>
                    <a:bodyPr/>
                    <a:lstStyle/>
                    <a:p>
                      <a:endParaRPr kumimoji="1" lang="ja-JP" altLang="en-US"/>
                    </a:p>
                  </a:txBody>
                  <a:tcPr/>
                </a:tc>
              </a:tr>
              <a:tr h="152152">
                <a:tc gridSpan="2">
                  <a:txBody>
                    <a:bodyPr/>
                    <a:lstStyle/>
                    <a:p>
                      <a:pPr algn="ctr" rtl="0" fontAlgn="ctr"/>
                      <a:r>
                        <a:rPr lang="ja-JP" altLang="en-US" sz="400" b="0" i="0" u="none" strike="noStrike">
                          <a:solidFill>
                            <a:srgbClr val="000000"/>
                          </a:solidFill>
                          <a:effectLst/>
                          <a:latin typeface="HGSｺﾞｼｯｸE"/>
                        </a:rPr>
                        <a:t>当面の課題</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gridSpan="2">
                  <a:txBody>
                    <a:bodyPr/>
                    <a:lstStyle/>
                    <a:p>
                      <a:pPr algn="ctr" rtl="0" fontAlgn="ctr"/>
                      <a:r>
                        <a:rPr lang="ja-JP" altLang="en-US" sz="400" b="0" i="0" u="none" strike="noStrike">
                          <a:solidFill>
                            <a:srgbClr val="000000"/>
                          </a:solidFill>
                          <a:effectLst/>
                          <a:latin typeface="HGPｺﾞｼｯｸE"/>
                        </a:rPr>
                        <a:t>心身機能・身体構造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HGPｺﾞｼｯｸE"/>
                        </a:rPr>
                        <a:t>評価点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algn="ctr" rtl="0" fontAlgn="ctr"/>
                      <a:r>
                        <a:rPr lang="ja-JP" altLang="en-US" sz="400" b="0" i="0" u="none" strike="noStrike">
                          <a:solidFill>
                            <a:srgbClr val="000000"/>
                          </a:solidFill>
                          <a:effectLst/>
                          <a:latin typeface="HGPｺﾞｼｯｸE"/>
                        </a:rPr>
                        <a:t>現在の状況（「活動と参加」を阻害する因子）</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hMerge="1">
                  <a:txBody>
                    <a:bodyPr/>
                    <a:lstStyle/>
                    <a:p>
                      <a:endParaRPr kumimoji="1" lang="ja-JP" altLang="en-US"/>
                    </a:p>
                  </a:txBody>
                  <a:tcPr/>
                </a:tc>
                <a:tc>
                  <a:txBody>
                    <a:bodyPr/>
                    <a:lstStyle/>
                    <a:p>
                      <a:pPr algn="ctr" rtl="0" fontAlgn="ctr"/>
                      <a:endParaRPr lang="ja-JP" altLang="en-US" sz="400" b="0" i="0" u="none" strike="noStrike">
                        <a:solidFill>
                          <a:srgbClr val="000000"/>
                        </a:solidFill>
                        <a:effectLst/>
                        <a:latin typeface="HGPｺﾞｼｯｸE"/>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d150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計算の学習</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数を活用したり、単純もしくは</a:t>
                      </a:r>
                      <a:r>
                        <a:rPr lang="ja-JP" altLang="en-US" sz="300" b="0" i="0" u="sng" strike="noStrike">
                          <a:solidFill>
                            <a:srgbClr val="FF0000"/>
                          </a:solidFill>
                          <a:effectLst/>
                          <a:latin typeface="ＭＳ Ｐ明朝"/>
                        </a:rPr>
                        <a:t>複雑な数学的演算を行う能力を発達させること</a:t>
                      </a:r>
                      <a:r>
                        <a:rPr lang="ja-JP" altLang="en-US" sz="300" b="0" i="0" u="none" strike="noStrike">
                          <a:solidFill>
                            <a:srgbClr val="000000"/>
                          </a:solidFill>
                          <a:effectLst/>
                          <a:latin typeface="ＭＳ Ｐ明朝"/>
                        </a:rPr>
                        <a:t>。例えば、加法や減法の数学的記号を用いること、</a:t>
                      </a:r>
                      <a:r>
                        <a:rPr lang="ja-JP" altLang="en-US" sz="300" b="0" i="0" u="sng" strike="noStrike">
                          <a:solidFill>
                            <a:srgbClr val="FF0000"/>
                          </a:solidFill>
                          <a:effectLst/>
                          <a:latin typeface="ＭＳ Ｐ明朝"/>
                        </a:rPr>
                        <a:t>問題に対し正しい数学的演算を適用すること。</a:t>
                      </a:r>
                      <a:endParaRPr lang="ja-JP" altLang="en-US" sz="300" b="0" i="0" u="none" strike="noStrike">
                        <a:solidFill>
                          <a:srgbClr val="000000"/>
                        </a:solidFill>
                        <a:effectLst/>
                        <a:latin typeface="ＭＳ Ｐ明朝"/>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ja-JP" altLang="en-US" sz="400" b="0" i="0" u="none" strike="noStrike">
                        <a:solidFill>
                          <a:srgbClr val="000000"/>
                        </a:solidFill>
                        <a:effectLst/>
                        <a:latin typeface="メイリオ"/>
                      </a:endParaRPr>
                    </a:p>
                  </a:txBody>
                  <a:tcPr marL="0" marR="0" marT="0" marB="0" anchor="ctr">
                    <a:lnL>
                      <a:noFill/>
                    </a:lnL>
                    <a:lnR>
                      <a:noFill/>
                    </a:lnR>
                    <a:lnT>
                      <a:noFill/>
                    </a:lnT>
                    <a:lnB>
                      <a:noFill/>
                    </a:lnB>
                  </a:tcPr>
                </a:tc>
                <a:tc gridSpan="2">
                  <a:txBody>
                    <a:bodyPr/>
                    <a:lstStyle/>
                    <a:p>
                      <a:pPr algn="l" fontAlgn="ctr"/>
                      <a:endParaRPr lang="ja-JP" altLang="en-US" sz="400" b="0" i="0" u="none" strike="noStrike">
                        <a:solidFill>
                          <a:srgbClr val="000000"/>
                        </a:solidFill>
                        <a:effectLst/>
                        <a:latin typeface="メイリオ"/>
                      </a:endParaRPr>
                    </a:p>
                  </a:txBody>
                  <a:tcPr marL="0" marR="0" marT="0" marB="0" anchor="ctr">
                    <a:lnL>
                      <a:noFill/>
                    </a:lnL>
                    <a:lnR>
                      <a:noFill/>
                    </a:lnR>
                    <a:lnT>
                      <a:noFill/>
                    </a:lnT>
                    <a:lnB>
                      <a:noFill/>
                    </a:lnB>
                  </a:tcPr>
                </a:tc>
                <a:tc hMerge="1">
                  <a:txBody>
                    <a:bodyPr/>
                    <a:lstStyle/>
                    <a:p>
                      <a:endParaRPr kumimoji="1" lang="ja-JP" altLang="en-US"/>
                    </a:p>
                  </a:txBody>
                  <a:tcPr/>
                </a:tc>
              </a:tr>
              <a:tr h="180372">
                <a:tc rowSpan="6">
                  <a:txBody>
                    <a:bodyPr/>
                    <a:lstStyle/>
                    <a:p>
                      <a:pPr algn="ctr" fontAlgn="ctr"/>
                      <a:r>
                        <a:rPr lang="ja-JP" altLang="en-US" sz="200" b="0" i="0" u="none" strike="noStrike">
                          <a:solidFill>
                            <a:srgbClr val="000000"/>
                          </a:solidFill>
                          <a:effectLst/>
                          <a:latin typeface="HG丸ｺﾞｼｯｸM-PRO"/>
                        </a:rPr>
                        <a:t>１健康の保持</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dirty="0">
                          <a:solidFill>
                            <a:srgbClr val="000000"/>
                          </a:solidFill>
                          <a:effectLst/>
                          <a:latin typeface="ＭＳ Ｐ明朝"/>
                        </a:rPr>
                        <a:t>b110</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意識機能</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周囲への意識性、明瞭性の状態に関する全般的精神機能であり、覚醒状態の清明度と連続性を含む。含まれるもの</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意識の状態、連続性、質に関する機能。意識消失、昏睡、植物状態、遁走、トランス、憑依</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つきもの</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状態、薬物による意識変化、せん妄、ステュ－パ（中等度意識混濁）。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2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d155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dirty="0">
                          <a:solidFill>
                            <a:srgbClr val="000000"/>
                          </a:solidFill>
                          <a:effectLst/>
                          <a:latin typeface="ＭＳ Ｐ明朝"/>
                        </a:rPr>
                        <a:t>技能の習得</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技能の習得を開始し、遂行するために、統合された一連の行為や課題について、基本的あるいは複雑な能力を発達させること。例えば、道具やおもちゃを扱うこと、ゲームで遊ぶこと。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453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b130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活力と欲動の機能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個別的なニーズと全体的な目標を首尾一貫して達成させるような、生理的および心理的機序としての全般的精神機能。含まれるもの：活力レベル、動機づけ、食欲に関する機能。渇望（依存を起こす物質への渇望を含む）。衝動の制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2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d177</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意思決定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500" b="0" i="0" u="none" strike="noStrike">
                          <a:solidFill>
                            <a:srgbClr val="000000"/>
                          </a:solidFill>
                          <a:effectLst/>
                          <a:latin typeface="ＭＳ Ｐ明朝"/>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選択肢の中からの選択、選択の実行、選択の効果の評価を行うこと。例えば、特定の品目を選んで、購入すること。なすべき</a:t>
                      </a:r>
                      <a:r>
                        <a:rPr lang="ja-JP" altLang="en-US" sz="300" b="0" i="0" u="sng" strike="noStrike">
                          <a:solidFill>
                            <a:srgbClr val="FF0000"/>
                          </a:solidFill>
                          <a:effectLst/>
                          <a:latin typeface="ＭＳ Ｐ明朝"/>
                        </a:rPr>
                        <a:t>いくつかの課題の中から１つの課題の遂行を決定したり、遂行すること</a:t>
                      </a: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453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b134</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dirty="0">
                          <a:solidFill>
                            <a:srgbClr val="000000"/>
                          </a:solidFill>
                          <a:effectLst/>
                          <a:latin typeface="ＭＳ Ｐ明朝"/>
                        </a:rPr>
                        <a:t>睡眠機能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身体と精神を身近な環境から、周期的、可逆的かつ選択的に解放する全般的精神機能で、特徴的な生理的変化を伴う。含まれるもの：睡眠量、入眠、睡眠の維持や質に関する睡眠機能。睡眠周期に関連する機能。例えば、不眠、過眠、ナルコレプシ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2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b"/>
                      <a:endParaRPr lang="ja-JP" altLang="en-US" sz="300" b="1" i="0" u="none" strike="noStrike">
                        <a:solidFill>
                          <a:srgbClr val="000000"/>
                        </a:solidFill>
                        <a:effectLst/>
                        <a:latin typeface="HGP明朝B"/>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d230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日課の遂行</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500" b="0" i="0" u="none" strike="noStrike">
                          <a:solidFill>
                            <a:srgbClr val="000000"/>
                          </a:solidFill>
                          <a:effectLst/>
                          <a:latin typeface="ＭＳ Ｐ明朝"/>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t"/>
                      <a:r>
                        <a:rPr lang="ja-JP" altLang="en-US" sz="300" b="0" i="0" u="none" strike="noStrike" dirty="0">
                          <a:solidFill>
                            <a:srgbClr val="000000"/>
                          </a:solidFill>
                          <a:effectLst/>
                          <a:latin typeface="ＭＳ Ｐ明朝"/>
                        </a:rPr>
                        <a:t>日々の手続きや義務に必要なことを</a:t>
                      </a:r>
                      <a:r>
                        <a:rPr lang="en-US" altLang="ja-JP" sz="300" b="0" i="0" u="none" strike="noStrike" dirty="0">
                          <a:solidFill>
                            <a:srgbClr val="000000"/>
                          </a:solidFill>
                          <a:effectLst/>
                          <a:latin typeface="ＭＳ Ｐ明朝"/>
                        </a:rPr>
                        <a:t>､</a:t>
                      </a:r>
                      <a:r>
                        <a:rPr lang="ja-JP" altLang="en-US" sz="300" b="0" i="0" u="none" strike="noStrike" dirty="0">
                          <a:solidFill>
                            <a:srgbClr val="000000"/>
                          </a:solidFill>
                          <a:effectLst/>
                          <a:latin typeface="ＭＳ Ｐ明朝"/>
                        </a:rPr>
                        <a:t>計画</a:t>
                      </a:r>
                      <a:r>
                        <a:rPr lang="en-US" altLang="ja-JP" sz="300" b="0" i="0" u="none" strike="noStrike" dirty="0">
                          <a:solidFill>
                            <a:srgbClr val="000000"/>
                          </a:solidFill>
                          <a:effectLst/>
                          <a:latin typeface="ＭＳ Ｐ明朝"/>
                        </a:rPr>
                        <a:t>､</a:t>
                      </a:r>
                      <a:r>
                        <a:rPr lang="ja-JP" altLang="en-US" sz="300" b="0" i="0" u="none" strike="noStrike" dirty="0">
                          <a:solidFill>
                            <a:srgbClr val="000000"/>
                          </a:solidFill>
                          <a:effectLst/>
                          <a:latin typeface="ＭＳ Ｐ明朝"/>
                        </a:rPr>
                        <a:t>管理</a:t>
                      </a:r>
                      <a:r>
                        <a:rPr lang="en-US" altLang="ja-JP" sz="300" b="0" i="0" u="none" strike="noStrike" dirty="0">
                          <a:solidFill>
                            <a:srgbClr val="000000"/>
                          </a:solidFill>
                          <a:effectLst/>
                          <a:latin typeface="ＭＳ Ｐ明朝"/>
                        </a:rPr>
                        <a:t>､</a:t>
                      </a:r>
                      <a:r>
                        <a:rPr lang="ja-JP" altLang="en-US" sz="300" b="0" i="0" u="none" strike="noStrike" dirty="0">
                          <a:solidFill>
                            <a:srgbClr val="000000"/>
                          </a:solidFill>
                          <a:effectLst/>
                          <a:latin typeface="ＭＳ Ｐ明朝"/>
                        </a:rPr>
                        <a:t>達成するために、単純な行為または複雑で調整された行為を遂行すること。例えば、</a:t>
                      </a:r>
                      <a:r>
                        <a:rPr lang="ja-JP" altLang="en-US" sz="300" b="0" i="0" u="sng" strike="noStrike" dirty="0">
                          <a:solidFill>
                            <a:srgbClr val="FF0000"/>
                          </a:solidFill>
                          <a:effectLst/>
                          <a:latin typeface="ＭＳ Ｐ明朝"/>
                        </a:rPr>
                        <a:t>１日を通してのさまざまな活動の時間を配分し</a:t>
                      </a:r>
                      <a:r>
                        <a:rPr lang="en-US" altLang="ja-JP" sz="300" b="0" i="0" u="sng" strike="noStrike" dirty="0">
                          <a:solidFill>
                            <a:srgbClr val="FF0000"/>
                          </a:solidFill>
                          <a:effectLst/>
                          <a:latin typeface="ＭＳ Ｐ明朝"/>
                        </a:rPr>
                        <a:t>､</a:t>
                      </a:r>
                      <a:r>
                        <a:rPr lang="ja-JP" altLang="en-US" sz="300" b="0" i="0" u="sng" strike="noStrike" dirty="0">
                          <a:solidFill>
                            <a:srgbClr val="FF0000"/>
                          </a:solidFill>
                          <a:effectLst/>
                          <a:latin typeface="ＭＳ Ｐ明朝"/>
                        </a:rPr>
                        <a:t>計画を立てること</a:t>
                      </a:r>
                      <a:r>
                        <a:rPr lang="ja-JP" altLang="en-US" sz="300" b="0" i="0" u="none" strike="noStrike" dirty="0">
                          <a:solidFill>
                            <a:srgbClr val="000000"/>
                          </a:solidFill>
                          <a:effectLst/>
                          <a:latin typeface="ＭＳ Ｐ明朝"/>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t"/>
                      <a:r>
                        <a:rPr lang="ja-JP" altLang="en-US" sz="300" b="0" i="0" u="none" strike="noStrike">
                          <a:solidFill>
                            <a:srgbClr val="000000"/>
                          </a:solidFill>
                          <a:effectLst/>
                          <a:latin typeface="ＭＳ Ｐ明朝"/>
                        </a:rPr>
                        <a:t>　</a:t>
                      </a:r>
                    </a:p>
                  </a:txBody>
                  <a:tcPr marL="0" marR="0" marT="0" marB="0">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dirty="0">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8037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b140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注意機能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所定の時間、外的刺激や内的経験に集中する個別的精神機能。</a:t>
                      </a:r>
                      <a:br>
                        <a:rPr lang="ja-JP" altLang="en-US" sz="300" b="0" i="0" u="none" strike="noStrike" dirty="0">
                          <a:solidFill>
                            <a:srgbClr val="000000"/>
                          </a:solidFill>
                          <a:effectLst/>
                          <a:latin typeface="ＭＳ Ｐ明朝"/>
                        </a:rPr>
                      </a:br>
                      <a:r>
                        <a:rPr lang="ja-JP" altLang="en-US" sz="300" b="0" i="0" u="none" strike="noStrike" dirty="0">
                          <a:solidFill>
                            <a:srgbClr val="000000"/>
                          </a:solidFill>
                          <a:effectLst/>
                          <a:latin typeface="ＭＳ Ｐ明朝"/>
                        </a:rPr>
                        <a:t>含まれるもの：注意の維持、注意の移動、注意の配分、注意の共有の機能。注意集中。</a:t>
                      </a:r>
                      <a:r>
                        <a:rPr lang="ja-JP" altLang="en-US" sz="300" b="0" i="0" u="sng" strike="noStrike" dirty="0">
                          <a:solidFill>
                            <a:srgbClr val="FF0000"/>
                          </a:solidFill>
                          <a:effectLst/>
                          <a:latin typeface="ＭＳ Ｐ明朝"/>
                        </a:rPr>
                        <a:t>注意散漫（転導性）。</a:t>
                      </a:r>
                      <a:endParaRPr lang="ja-JP" altLang="en-US" sz="300" b="0" i="0" u="none" strike="noStrike" dirty="0">
                        <a:solidFill>
                          <a:srgbClr val="000000"/>
                        </a:solidFill>
                        <a:effectLst/>
                        <a:latin typeface="ＭＳ Ｐ明朝"/>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2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t"/>
                      <a:endParaRPr lang="ja-JP" altLang="en-US" sz="300" b="1" i="0" u="none" strike="noStrike">
                        <a:solidFill>
                          <a:srgbClr val="000000"/>
                        </a:solidFill>
                        <a:effectLst/>
                        <a:latin typeface="HGP明朝B"/>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d240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ストレスとその他の心理的欲求への対処</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責任重大で、ストレス</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動揺</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危機を伴うような課題の遂行に際して</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心理的要求をうまく管理し</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統制するために求められる</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単純な行為または複雑で調整された行為を遂行すること。例えば、試験を受けること、交通渋滞の中で乗り物を運転すること、親に急がされながら服を着ること、制限時間内に課題をやり終えること、多数の子どもの世話するこ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453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b455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運動耐容能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身体運動負荷に耐えるために必要な、呼吸や心血管系の能力に関する機能。</a:t>
                      </a:r>
                      <a:br>
                        <a:rPr lang="ja-JP" altLang="en-US" sz="300" b="0" i="0" u="none" strike="noStrike" dirty="0">
                          <a:solidFill>
                            <a:srgbClr val="000000"/>
                          </a:solidFill>
                          <a:effectLst/>
                          <a:latin typeface="ＭＳ Ｐ明朝"/>
                        </a:rPr>
                      </a:br>
                      <a:r>
                        <a:rPr lang="ja-JP" altLang="en-US" sz="300" b="0" i="0" u="none" strike="noStrike" dirty="0">
                          <a:solidFill>
                            <a:srgbClr val="000000"/>
                          </a:solidFill>
                          <a:effectLst/>
                          <a:latin typeface="ＭＳ Ｐ明朝"/>
                        </a:rPr>
                        <a:t>含まれるもの：</a:t>
                      </a:r>
                      <a:r>
                        <a:rPr lang="ja-JP" altLang="en-US" sz="300" b="0" i="0" u="sng" strike="noStrike" dirty="0">
                          <a:solidFill>
                            <a:srgbClr val="FF0000"/>
                          </a:solidFill>
                          <a:effectLst/>
                          <a:latin typeface="ＭＳ Ｐ明朝"/>
                        </a:rPr>
                        <a:t>持久力</a:t>
                      </a:r>
                      <a:r>
                        <a:rPr lang="ja-JP" altLang="en-US" sz="300" b="0" i="0" u="none" strike="noStrike" dirty="0">
                          <a:solidFill>
                            <a:srgbClr val="000000"/>
                          </a:solidFill>
                          <a:effectLst/>
                          <a:latin typeface="ＭＳ Ｐ明朝"/>
                        </a:rPr>
                        <a:t>。</a:t>
                      </a:r>
                      <a:r>
                        <a:rPr lang="ja-JP" altLang="en-US" sz="300" b="0" i="0" u="sng" strike="noStrike" dirty="0">
                          <a:solidFill>
                            <a:srgbClr val="FF0000"/>
                          </a:solidFill>
                          <a:effectLst/>
                          <a:latin typeface="ＭＳ Ｐ明朝"/>
                        </a:rPr>
                        <a:t>有酸素運動。スタミナと易疲労性</a:t>
                      </a:r>
                      <a:r>
                        <a:rPr lang="ja-JP" altLang="en-US" sz="300" b="0" i="0" u="none" strike="noStrike" dirty="0">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2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1" i="0" u="none" strike="noStrike">
                          <a:solidFill>
                            <a:srgbClr val="000000"/>
                          </a:solidFill>
                          <a:effectLst/>
                          <a:latin typeface="ＤＦ特太ゴシック体"/>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dirty="0">
                          <a:solidFill>
                            <a:srgbClr val="000000"/>
                          </a:solidFill>
                          <a:effectLst/>
                          <a:latin typeface="ＭＳ Ｐ明朝"/>
                        </a:rPr>
                        <a:t>d310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話し言葉の理解</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sng" strike="noStrike" dirty="0">
                          <a:solidFill>
                            <a:srgbClr val="FF0000"/>
                          </a:solidFill>
                          <a:effectLst/>
                          <a:latin typeface="ＭＳ Ｐ明朝"/>
                        </a:rPr>
                        <a:t>話し言葉（音声言語）のメッセージに関して、字句通りの意味</a:t>
                      </a:r>
                      <a:r>
                        <a:rPr lang="ja-JP" altLang="en-US" sz="300" b="0" i="0" u="none" strike="noStrike" dirty="0">
                          <a:solidFill>
                            <a:srgbClr val="000000"/>
                          </a:solidFill>
                          <a:effectLst/>
                          <a:latin typeface="ＭＳ Ｐ明朝"/>
                        </a:rPr>
                        <a:t>や</a:t>
                      </a:r>
                      <a:r>
                        <a:rPr lang="ja-JP" altLang="en-US" sz="300" b="0" i="0" u="sng" strike="noStrike" dirty="0">
                          <a:solidFill>
                            <a:srgbClr val="FF0000"/>
                          </a:solidFill>
                          <a:effectLst/>
                          <a:latin typeface="ＭＳ Ｐ明朝"/>
                        </a:rPr>
                        <a:t>言外の意味を理解すること</a:t>
                      </a:r>
                      <a:r>
                        <a:rPr lang="ja-JP" altLang="en-US" sz="300" b="0" i="0" u="none" strike="noStrike" dirty="0">
                          <a:solidFill>
                            <a:srgbClr val="000000"/>
                          </a:solidFill>
                          <a:effectLst/>
                          <a:latin typeface="ＭＳ Ｐ明朝"/>
                        </a:rPr>
                        <a:t>。例えば、言明が事実を述べるものか、慣用表現かを理解すること。例えば、話し言葉のメッセージに反応することや、理解すること。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8037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b510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摂食機能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固形物や液体を口から身体に取り入れ、処理する機能</a:t>
                      </a:r>
                      <a:r>
                        <a:rPr lang="en-US" altLang="ja-JP" sz="300" b="0" i="0" u="none" strike="noStrike" dirty="0">
                          <a:solidFill>
                            <a:srgbClr val="000000"/>
                          </a:solidFill>
                          <a:effectLst/>
                          <a:latin typeface="ＭＳ Ｐ明朝"/>
                        </a:rPr>
                        <a:t>｡</a:t>
                      </a:r>
                      <a:r>
                        <a:rPr lang="ja-JP" altLang="en-US" sz="300" b="0" i="0" u="none" strike="noStrike" dirty="0">
                          <a:solidFill>
                            <a:srgbClr val="000000"/>
                          </a:solidFill>
                          <a:effectLst/>
                          <a:latin typeface="ＭＳ Ｐ明朝"/>
                        </a:rPr>
                        <a:t>含まれるもの：吸引、臼磨、咬断と口中での食物の処理、唾液分泌、嚥下、げっぷ、逆流、つば吐き、嘔吐の機能。機能障害の例としては、嚥下障害、食物の誤嚥、空気嚥下症、唾液の過剰分泌、よだれ、唾液分泌不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2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ja-JP" altLang="en-US" sz="300" b="1" i="0" u="none" strike="noStrike">
                        <a:solidFill>
                          <a:srgbClr val="000000"/>
                        </a:solidFill>
                        <a:effectLst/>
                        <a:latin typeface="HGP明朝B"/>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d325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書き言葉によるメッセージの理解</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sng" strike="noStrike" dirty="0">
                          <a:solidFill>
                            <a:srgbClr val="FF0000"/>
                          </a:solidFill>
                          <a:effectLst/>
                          <a:latin typeface="ＭＳ Ｐ明朝"/>
                        </a:rPr>
                        <a:t>書き言葉（点字を含む）によって伝えられるメッセージに関して</a:t>
                      </a:r>
                      <a:r>
                        <a:rPr lang="en-US" altLang="ja-JP" sz="300" b="0" i="0" u="none" strike="noStrike" dirty="0">
                          <a:solidFill>
                            <a:srgbClr val="000000"/>
                          </a:solidFill>
                          <a:effectLst/>
                          <a:latin typeface="ＭＳ Ｐ明朝"/>
                        </a:rPr>
                        <a:t>､</a:t>
                      </a:r>
                      <a:r>
                        <a:rPr lang="ja-JP" altLang="en-US" sz="300" b="0" i="0" u="none" strike="noStrike" dirty="0">
                          <a:solidFill>
                            <a:srgbClr val="000000"/>
                          </a:solidFill>
                          <a:effectLst/>
                          <a:latin typeface="ＭＳ Ｐ明朝"/>
                        </a:rPr>
                        <a:t>字句通りの意味や</a:t>
                      </a:r>
                      <a:r>
                        <a:rPr lang="ja-JP" altLang="en-US" sz="300" b="0" i="0" u="sng" strike="noStrike" dirty="0">
                          <a:solidFill>
                            <a:srgbClr val="FF0000"/>
                          </a:solidFill>
                          <a:effectLst/>
                          <a:latin typeface="ＭＳ Ｐ明朝"/>
                        </a:rPr>
                        <a:t>言外の意味を理解すること。</a:t>
                      </a:r>
                      <a:r>
                        <a:rPr lang="ja-JP" altLang="en-US" sz="300" b="0" i="0" u="none" strike="noStrike" dirty="0">
                          <a:solidFill>
                            <a:srgbClr val="000000"/>
                          </a:solidFill>
                          <a:effectLst/>
                          <a:latin typeface="ＭＳ Ｐ明朝"/>
                        </a:rPr>
                        <a:t>例えば、日刊新聞で政治的な出来事を理解したり</a:t>
                      </a:r>
                      <a:r>
                        <a:rPr lang="en-US" altLang="ja-JP" sz="300" b="0" i="0" u="none" strike="noStrike" dirty="0">
                          <a:solidFill>
                            <a:srgbClr val="000000"/>
                          </a:solidFill>
                          <a:effectLst/>
                          <a:latin typeface="ＭＳ Ｐ明朝"/>
                        </a:rPr>
                        <a:t>､</a:t>
                      </a:r>
                      <a:r>
                        <a:rPr lang="ja-JP" altLang="en-US" sz="300" b="0" i="0" u="none" strike="noStrike" dirty="0">
                          <a:solidFill>
                            <a:srgbClr val="000000"/>
                          </a:solidFill>
                          <a:effectLst/>
                          <a:latin typeface="ＭＳ Ｐ明朝"/>
                        </a:rPr>
                        <a:t>宗教の経典の内容を理解すること。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45352">
                <a:tc rowSpan="2">
                  <a:txBody>
                    <a:bodyPr/>
                    <a:lstStyle/>
                    <a:p>
                      <a:pPr algn="ctr" fontAlgn="ctr"/>
                      <a:r>
                        <a:rPr lang="ja-JP" altLang="en-US" sz="200" b="0" i="0" u="none" strike="noStrike">
                          <a:solidFill>
                            <a:srgbClr val="000000"/>
                          </a:solidFill>
                          <a:effectLst/>
                          <a:latin typeface="HG丸ｺﾞｼｯｸM-PRO"/>
                        </a:rPr>
                        <a:t>２心理的安定</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dirty="0">
                          <a:solidFill>
                            <a:srgbClr val="000000"/>
                          </a:solidFill>
                          <a:effectLst/>
                          <a:latin typeface="ＭＳ Ｐ明朝"/>
                        </a:rPr>
                        <a:t>b152</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情動機能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こころの過程における感情的要素に関連する個別的精神機能。含まれるもの：情動の適切性、</a:t>
                      </a:r>
                      <a:r>
                        <a:rPr lang="ja-JP" altLang="en-US" sz="300" b="0" i="0" u="sng" strike="noStrike">
                          <a:solidFill>
                            <a:srgbClr val="FF0000"/>
                          </a:solidFill>
                          <a:effectLst/>
                          <a:latin typeface="ＭＳ Ｐ明朝"/>
                        </a:rPr>
                        <a:t>情動の制御</a:t>
                      </a:r>
                      <a:r>
                        <a:rPr lang="ja-JP" altLang="en-US" sz="300" b="0" i="0" u="none" strike="noStrike">
                          <a:solidFill>
                            <a:srgbClr val="000000"/>
                          </a:solidFill>
                          <a:effectLst/>
                          <a:latin typeface="ＭＳ Ｐ明朝"/>
                        </a:rPr>
                        <a:t>、情動の幅の機能。感情。悲哀、幸福、愛情、恐れ、怒り、憎しみ、緊張、不安、喜び、悲しみ。</a:t>
                      </a:r>
                      <a:r>
                        <a:rPr lang="ja-JP" altLang="en-US" sz="300" b="0" i="0" u="sng" strike="noStrike">
                          <a:solidFill>
                            <a:srgbClr val="FF0000"/>
                          </a:solidFill>
                          <a:effectLst/>
                          <a:latin typeface="ＭＳ Ｐ明朝"/>
                        </a:rPr>
                        <a:t>情動の不安定性。感情の平板化</a:t>
                      </a:r>
                      <a:r>
                        <a:rPr lang="ja-JP" altLang="en-US" sz="3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外的刺激に過度に反応</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t"/>
                      <a:endParaRPr lang="ja-JP" altLang="en-US" sz="300" b="1" i="0" u="none" strike="noStrike">
                        <a:solidFill>
                          <a:srgbClr val="000000"/>
                        </a:solidFill>
                        <a:effectLst/>
                        <a:latin typeface="HGP明朝B"/>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d345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書き言葉によるメッセージの表出</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書き言葉を通して伝えられるメッセージの、字句通りの意味や</a:t>
                      </a:r>
                      <a:r>
                        <a:rPr lang="ja-JP" altLang="en-US" sz="300" b="0" i="0" u="sng" strike="noStrike" dirty="0">
                          <a:solidFill>
                            <a:srgbClr val="FF0000"/>
                          </a:solidFill>
                          <a:effectLst/>
                          <a:latin typeface="ＭＳ Ｐ明朝"/>
                        </a:rPr>
                        <a:t>言外の意味を生み出すこと</a:t>
                      </a:r>
                      <a:r>
                        <a:rPr lang="ja-JP" altLang="en-US" sz="300" b="0" i="0" u="none" strike="noStrike" dirty="0">
                          <a:solidFill>
                            <a:srgbClr val="000000"/>
                          </a:solidFill>
                          <a:effectLst/>
                          <a:latin typeface="ＭＳ Ｐ明朝"/>
                        </a:rPr>
                        <a:t>。例えば、友人に手紙を書くこと。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8037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b164</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TW" altLang="en-US" sz="400" b="0" i="0" u="none" strike="noStrike" dirty="0">
                          <a:solidFill>
                            <a:srgbClr val="000000"/>
                          </a:solidFill>
                          <a:effectLst/>
                          <a:latin typeface="ＭＳ Ｐ明朝"/>
                        </a:rPr>
                        <a:t>高次認知機能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500" b="0" i="0" u="none" strike="noStrike" dirty="0">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前頭葉に特に依存する個別的精神機能であり、意思決定</a:t>
                      </a:r>
                      <a:r>
                        <a:rPr lang="ja-JP" altLang="en-US" sz="300" b="0" i="0" u="none" strike="noStrike" dirty="0">
                          <a:solidFill>
                            <a:srgbClr val="FF0000"/>
                          </a:solidFill>
                          <a:effectLst/>
                          <a:latin typeface="ＭＳ Ｐ明朝"/>
                        </a:rPr>
                        <a:t>、</a:t>
                      </a:r>
                      <a:r>
                        <a:rPr lang="ja-JP" altLang="en-US" sz="300" b="0" i="0" u="sng" strike="noStrike" dirty="0">
                          <a:solidFill>
                            <a:srgbClr val="FF0000"/>
                          </a:solidFill>
                          <a:effectLst/>
                          <a:latin typeface="ＭＳ Ｐ明朝"/>
                        </a:rPr>
                        <a:t>抽象的思考、</a:t>
                      </a:r>
                      <a:r>
                        <a:rPr lang="ja-JP" altLang="en-US" sz="300" b="0" i="0" u="none" strike="noStrike" dirty="0">
                          <a:solidFill>
                            <a:srgbClr val="000000"/>
                          </a:solidFill>
                          <a:effectLst/>
                          <a:latin typeface="ＭＳ Ｐ明朝"/>
                        </a:rPr>
                        <a:t>計画の立案と実行、精神的柔軟性、ある環境下でどのような行動が適切かを決定すること、などといった複雑な目標指向性行動を含む。しばしば実行機能とよばれる。含まれるもの：</a:t>
                      </a:r>
                      <a:r>
                        <a:rPr lang="ja-JP" altLang="en-US" sz="300" b="0" i="0" u="sng" strike="noStrike" dirty="0">
                          <a:solidFill>
                            <a:srgbClr val="FF0000"/>
                          </a:solidFill>
                          <a:effectLst/>
                          <a:latin typeface="ＭＳ Ｐ明朝"/>
                        </a:rPr>
                        <a:t>観念の抽象化と組織化の機能</a:t>
                      </a:r>
                      <a:r>
                        <a:rPr lang="ja-JP" altLang="en-US" sz="300" b="0" i="0" u="none" strike="noStrike" dirty="0">
                          <a:solidFill>
                            <a:srgbClr val="000000"/>
                          </a:solidFill>
                          <a:effectLst/>
                          <a:latin typeface="ＭＳ Ｐ明朝"/>
                        </a:rPr>
                        <a:t>。時間管理、洞察、判断。</a:t>
                      </a:r>
                      <a:r>
                        <a:rPr lang="ja-JP" altLang="en-US" sz="300" b="0" i="0" u="sng" strike="noStrike" dirty="0">
                          <a:solidFill>
                            <a:srgbClr val="FF0000"/>
                          </a:solidFill>
                          <a:effectLst/>
                          <a:latin typeface="ＭＳ Ｐ明朝"/>
                        </a:rPr>
                        <a:t>概念形成</a:t>
                      </a:r>
                      <a:r>
                        <a:rPr lang="ja-JP" altLang="en-US" sz="300" b="0" i="0" u="none" strike="noStrike" dirty="0">
                          <a:solidFill>
                            <a:srgbClr val="000000"/>
                          </a:solidFill>
                          <a:effectLst/>
                          <a:latin typeface="ＭＳ Ｐ明朝"/>
                        </a:rPr>
                        <a:t>、カテゴリー化、認知の柔軟性。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FF0000"/>
                          </a:solidFill>
                          <a:effectLst/>
                          <a:latin typeface="ＭＳ Ｐ明朝"/>
                        </a:rPr>
                        <a:t>同時処理が強い。</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d350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会話</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話し言葉（音声言語）、書き言葉、記号、その他の方法の言語を用いて行われる、考えやアイデアの交換を開始し、持続し、終結すること。公的場面や日常生活の場面で、知り合いまたはよく知らない人と、１人または複数の人とで行われ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80372">
                <a:tc>
                  <a:txBody>
                    <a:bodyPr/>
                    <a:lstStyle/>
                    <a:p>
                      <a:pPr algn="ctr" fontAlgn="t"/>
                      <a:r>
                        <a:rPr lang="ja-JP" altLang="en-US" sz="200" b="0" i="0" u="none" strike="noStrike">
                          <a:solidFill>
                            <a:srgbClr val="000000"/>
                          </a:solidFill>
                          <a:effectLst/>
                          <a:latin typeface="HG丸ｺﾞｼｯｸM-PRO"/>
                        </a:rPr>
                        <a:t>３人間関係</a:t>
                      </a:r>
                    </a:p>
                  </a:txBody>
                  <a:tcPr marL="0" marR="0" marT="0" marB="0" vert="eaVert">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b126</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気質と人格の機能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種々の状況に対してその人特有の手法で反応するような、個々人のもつ生来の素質に関する全般的精神機能である。他人と区別するような一連の精神的な特徴を含む。含まれるもの：外向性、内向性、協調性、誠実性、精神的・情緒的安定性、経験への開放性。楽観主義、好奇心、確信、信頼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d415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姿勢の保持</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500" b="0" i="0" u="none" strike="noStrike">
                          <a:solidFill>
                            <a:srgbClr val="000000"/>
                          </a:solidFill>
                          <a:effectLst/>
                          <a:latin typeface="ＭＳ Ｐ明朝"/>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仕事や授業で座ったままでいたり、立ったままでいる時のように、</a:t>
                      </a:r>
                      <a:r>
                        <a:rPr lang="ja-JP" altLang="en-US" sz="300" b="0" i="0" u="sng" strike="noStrike" dirty="0">
                          <a:solidFill>
                            <a:srgbClr val="FF0000"/>
                          </a:solidFill>
                          <a:effectLst/>
                          <a:latin typeface="ＭＳ Ｐ明朝"/>
                        </a:rPr>
                        <a:t>必要に応じて同じ姿勢を保つこと。</a:t>
                      </a:r>
                      <a:endParaRPr lang="ja-JP" altLang="en-US" sz="300" b="0" i="0" u="none" strike="noStrike" dirty="0">
                        <a:solidFill>
                          <a:srgbClr val="000000"/>
                        </a:solidFill>
                        <a:effectLst/>
                        <a:latin typeface="ＭＳ Ｐ明朝"/>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離席が多い。</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80372">
                <a:tc rowSpan="5">
                  <a:txBody>
                    <a:bodyPr/>
                    <a:lstStyle/>
                    <a:p>
                      <a:pPr algn="ctr" fontAlgn="ctr"/>
                      <a:r>
                        <a:rPr lang="ja-JP" altLang="en-US" sz="200" b="0" i="0" u="none" strike="noStrike">
                          <a:solidFill>
                            <a:srgbClr val="000000"/>
                          </a:solidFill>
                          <a:effectLst/>
                          <a:latin typeface="HG丸ｺﾞｼｯｸM-PRO"/>
                        </a:rPr>
                        <a:t>４環境の把握</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dirty="0">
                          <a:solidFill>
                            <a:srgbClr val="000000"/>
                          </a:solidFill>
                          <a:effectLst/>
                          <a:latin typeface="ＭＳ Ｐ明朝"/>
                        </a:rPr>
                        <a:t>b210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視覚機能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光の存在を感じることと、視覚刺激の形態、</a:t>
                      </a:r>
                      <a:r>
                        <a:rPr lang="ja-JP" altLang="en-US" sz="300" b="0" i="0" u="sng" strike="noStrike" dirty="0">
                          <a:solidFill>
                            <a:srgbClr val="FF0000"/>
                          </a:solidFill>
                          <a:effectLst/>
                          <a:latin typeface="ＭＳ Ｐ明朝"/>
                        </a:rPr>
                        <a:t>大きさ、姿、色調を感じることに関する感覚機能。</a:t>
                      </a:r>
                      <a:r>
                        <a:rPr lang="ja-JP" altLang="en-US" sz="300" b="0" i="0" u="none" strike="noStrike" dirty="0">
                          <a:solidFill>
                            <a:srgbClr val="000000"/>
                          </a:solidFill>
                          <a:effectLst/>
                          <a:latin typeface="ＭＳ Ｐ明朝"/>
                        </a:rPr>
                        <a:t>含まれるもの：視力、視野、視覚の質に関する機能。光覚や色覚、遠景や近景に対する視力、単眼視力や両眼視力、画像的視覚の質に関する機能。機能障害の例としては、近視、遠視、乱視、半盲、色覚異常、視野狭窄、中心および周辺部の暗点、複視、夜盲、明順応。</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細かな形の違いに気づく。</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d440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細かな手の使用</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テーブルの上の硬貨を取り上げたり、ダイヤルや把手を回すのに必要な動きのように</a:t>
                      </a:r>
                      <a:r>
                        <a:rPr lang="ja-JP" altLang="en-US" sz="300" b="0" i="0" u="none" strike="noStrike" dirty="0">
                          <a:solidFill>
                            <a:srgbClr val="FF0000"/>
                          </a:solidFill>
                          <a:effectLst/>
                          <a:latin typeface="ＭＳ Ｐ明朝"/>
                        </a:rPr>
                        <a:t>、</a:t>
                      </a:r>
                      <a:r>
                        <a:rPr lang="ja-JP" altLang="en-US" sz="300" b="0" i="0" u="sng" strike="noStrike" dirty="0">
                          <a:solidFill>
                            <a:srgbClr val="FF0000"/>
                          </a:solidFill>
                          <a:effectLst/>
                          <a:latin typeface="ＭＳ Ｐ明朝"/>
                        </a:rPr>
                        <a:t>手と手指を用いて、物を扱ったり、つまみあげたり、操作したり、放したりといった協調性のある行為を遂行すること</a:t>
                      </a:r>
                      <a:r>
                        <a:rPr lang="ja-JP" altLang="en-US" sz="300" b="0" i="0" u="none" strike="noStrike" dirty="0">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453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b230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聴覚機能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音の存在を感じること、また音の発生部位、音の高低、音量、音質の識別に関する感覚機能。含まれるもの：聴覚、聴覚的弁別、音源定位、音の偏位（左右弁別）、話音の弁別に関する機能。機能障害の例としては、ろう、聴覚機能障害、難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明朝"/>
                        </a:rPr>
                        <a:t>　</a:t>
                      </a:r>
                      <a:endParaRPr lang="ja-JP" altLang="en-US" sz="500" b="0" i="0" u="none" strike="noStrike">
                        <a:solidFill>
                          <a:srgbClr val="000000"/>
                        </a:solidFill>
                        <a:effectLst/>
                        <a:latin typeface="ＭＳ Ｐゴシック"/>
                      </a:endParaRP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5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453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b255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臭覚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香りやにおいを感じる感覚機能。含まれるもの：嗅覚機能。機能障害の例としては、嗅覚脱失、嗅覚鈍麻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300" b="1" i="0" u="none" strike="noStrike">
                          <a:solidFill>
                            <a:srgbClr val="000000"/>
                          </a:solidFill>
                          <a:effectLst/>
                          <a:latin typeface="メイリオ"/>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300" b="1" i="0" u="none" strike="noStrike">
                          <a:solidFill>
                            <a:srgbClr val="000000"/>
                          </a:solidFill>
                          <a:effectLst/>
                          <a:latin typeface="メイリオ"/>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300" b="1" i="0" u="none" strike="noStrike">
                          <a:solidFill>
                            <a:srgbClr val="000000"/>
                          </a:solidFill>
                          <a:effectLst/>
                          <a:latin typeface="メイリオ"/>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300" b="1" i="0" u="none" strike="noStrike">
                          <a:solidFill>
                            <a:srgbClr val="000000"/>
                          </a:solidFill>
                          <a:effectLst/>
                          <a:latin typeface="メイリオ"/>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300" b="1" i="0" u="none" strike="noStrike">
                          <a:solidFill>
                            <a:srgbClr val="000000"/>
                          </a:solidFill>
                          <a:effectLst/>
                          <a:latin typeface="メイリオ"/>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r" fontAlgn="b"/>
                      <a:r>
                        <a:rPr lang="ja-JP" altLang="en-US" sz="400" b="1" i="0" u="none" strike="noStrike" dirty="0">
                          <a:solidFill>
                            <a:srgbClr val="000000"/>
                          </a:solidFill>
                          <a:effectLst/>
                          <a:latin typeface="メイリオ"/>
                        </a:rPr>
                        <a:t>◎：既に実行・記載中　○：今後常時実施　△：必要に応じて実施　－：不用な配慮　</a:t>
                      </a:r>
                      <a:r>
                        <a:rPr lang="en-US" altLang="ja-JP" sz="400" b="1" i="0" u="none" strike="noStrike" dirty="0">
                          <a:solidFill>
                            <a:srgbClr val="000000"/>
                          </a:solidFill>
                          <a:effectLst/>
                          <a:latin typeface="メイリオ"/>
                        </a:rPr>
                        <a:t>×</a:t>
                      </a:r>
                      <a:r>
                        <a:rPr lang="ja-JP" altLang="en-US" sz="400" b="1" i="0" u="none" strike="noStrike" dirty="0">
                          <a:solidFill>
                            <a:srgbClr val="000000"/>
                          </a:solidFill>
                          <a:effectLst/>
                          <a:latin typeface="メイリオ"/>
                        </a:rPr>
                        <a:t>：未実施</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453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b260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dirty="0">
                          <a:solidFill>
                            <a:srgbClr val="000000"/>
                          </a:solidFill>
                          <a:effectLst/>
                          <a:latin typeface="ＭＳ Ｐ明朝"/>
                        </a:rPr>
                        <a:t>固有受容覚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身体各部の相対的位置関係を感じる感覚機能</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含まれるもの：</a:t>
                      </a:r>
                      <a:r>
                        <a:rPr lang="ja-JP" altLang="en-US" sz="300" b="0" i="0" u="sng" strike="noStrike">
                          <a:solidFill>
                            <a:srgbClr val="FF0000"/>
                          </a:solidFill>
                          <a:effectLst/>
                          <a:latin typeface="ＭＳ Ｐ明朝"/>
                        </a:rPr>
                        <a:t>静止感覚</a:t>
                      </a:r>
                      <a:r>
                        <a:rPr lang="ja-JP" altLang="en-US" sz="300" b="0" i="0" u="none" strike="noStrike">
                          <a:solidFill>
                            <a:srgbClr val="000000"/>
                          </a:solidFill>
                          <a:effectLst/>
                          <a:latin typeface="ＭＳ Ｐ明朝"/>
                        </a:rPr>
                        <a:t>、</a:t>
                      </a:r>
                      <a:r>
                        <a:rPr lang="ja-JP" altLang="en-US" sz="300" b="0" i="0" u="sng" strike="noStrike">
                          <a:solidFill>
                            <a:srgbClr val="FF0000"/>
                          </a:solidFill>
                          <a:effectLst/>
                          <a:latin typeface="ＭＳ Ｐ明朝"/>
                        </a:rPr>
                        <a:t>運動感覚の機能</a:t>
                      </a:r>
                      <a:r>
                        <a:rPr lang="ja-JP" altLang="en-US" sz="3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指示通りに動くことができない。見えない部分のボタンかけができない。</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300" b="1" i="0" u="none" strike="noStrike">
                          <a:solidFill>
                            <a:srgbClr val="000000"/>
                          </a:solidFill>
                          <a:effectLst/>
                          <a:latin typeface="メイリオ"/>
                        </a:rPr>
                        <a:t>観点</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4">
                  <a:txBody>
                    <a:bodyPr/>
                    <a:lstStyle/>
                    <a:p>
                      <a:pPr algn="ctr" fontAlgn="ctr"/>
                      <a:r>
                        <a:rPr lang="ja-JP" altLang="en-US" sz="400" b="1" i="0" u="none" strike="noStrike" dirty="0">
                          <a:solidFill>
                            <a:srgbClr val="000000"/>
                          </a:solidFill>
                          <a:effectLst/>
                          <a:latin typeface="メイリオ"/>
                        </a:rPr>
                        <a:t>学校における合理的配慮の観点</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500" b="1" i="0" u="none" strike="noStrike" dirty="0">
                          <a:solidFill>
                            <a:srgbClr val="000000"/>
                          </a:solidFill>
                          <a:effectLst/>
                          <a:latin typeface="メイリオ"/>
                        </a:rPr>
                        <a:t>実施内容（●：新たな合理的配慮、☆：すでに実施中の合理的配慮）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1" i="0" u="none" strike="noStrike">
                          <a:solidFill>
                            <a:srgbClr val="000000"/>
                          </a:solidFill>
                          <a:effectLst/>
                          <a:latin typeface="メイリオ"/>
                        </a:rPr>
                        <a:t>特別な場</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400" b="1" i="0" u="none" strike="noStrike" dirty="0">
                          <a:solidFill>
                            <a:srgbClr val="000000"/>
                          </a:solidFill>
                          <a:effectLst/>
                          <a:latin typeface="メイリオ"/>
                        </a:rPr>
                        <a:t>通常学級</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400" b="1" i="0" u="none" strike="noStrike" dirty="0">
                          <a:solidFill>
                            <a:srgbClr val="000000"/>
                          </a:solidFill>
                          <a:effectLst/>
                          <a:latin typeface="メイリオ"/>
                        </a:rPr>
                        <a:t>ＩＥＰ</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300" b="1" i="0" u="none" strike="noStrike" dirty="0">
                          <a:solidFill>
                            <a:srgbClr val="000000"/>
                          </a:solidFill>
                          <a:effectLst/>
                          <a:latin typeface="メイリオ"/>
                        </a:rPr>
                        <a:t>個別の指導計画</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04304">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b265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触覚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500" b="0" i="0" u="none" strike="noStrike" dirty="0">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表面およびその性状や質感を感じる感覚機能。含まれるもの：</a:t>
                      </a:r>
                      <a:r>
                        <a:rPr lang="ja-JP" altLang="en-US" sz="300" b="0" i="0" u="sng" strike="noStrike" dirty="0">
                          <a:solidFill>
                            <a:srgbClr val="FF0000"/>
                          </a:solidFill>
                          <a:effectLst/>
                          <a:latin typeface="ＭＳ Ｐ明朝"/>
                        </a:rPr>
                        <a:t>触れる、触れた感じの機能</a:t>
                      </a:r>
                      <a:r>
                        <a:rPr lang="ja-JP" altLang="en-US" sz="300" b="0" i="0" u="none" strike="noStrike" dirty="0">
                          <a:solidFill>
                            <a:srgbClr val="000000"/>
                          </a:solidFill>
                          <a:effectLst/>
                          <a:latin typeface="ＭＳ Ｐ明朝"/>
                        </a:rPr>
                        <a:t>。機能障害の例としては、しびれ感、触覚脱失、ひりひり感、触覚異常、触覚過敏。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FF0000"/>
                          </a:solidFill>
                          <a:effectLst/>
                          <a:latin typeface="ＭＳ Ｐ明朝"/>
                        </a:rPr>
                        <a:t>軽く触れても激痛に感じる。</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ja-JP" altLang="en-US" sz="300" b="0" i="0" u="none" strike="noStrike">
                          <a:solidFill>
                            <a:srgbClr val="000000"/>
                          </a:solidFill>
                          <a:effectLst/>
                          <a:latin typeface="HGP明朝B"/>
                        </a:rPr>
                        <a:t>教育内容</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400" b="0" i="0" u="none" strike="noStrike" dirty="0">
                          <a:solidFill>
                            <a:srgbClr val="000000"/>
                          </a:solidFill>
                          <a:effectLst/>
                          <a:latin typeface="HGP明朝B"/>
                        </a:rPr>
                        <a:t>　①－１－１　学習上又は生活上の困難を改善・克</a:t>
                      </a:r>
                      <a:br>
                        <a:rPr lang="ja-JP" altLang="en-US" sz="400" b="0" i="0" u="none" strike="noStrike" dirty="0">
                          <a:solidFill>
                            <a:srgbClr val="000000"/>
                          </a:solidFill>
                          <a:effectLst/>
                          <a:latin typeface="HGP明朝B"/>
                        </a:rPr>
                      </a:br>
                      <a:r>
                        <a:rPr lang="ja-JP" altLang="en-US" sz="400" b="0" i="0" u="none" strike="noStrike" dirty="0">
                          <a:solidFill>
                            <a:srgbClr val="000000"/>
                          </a:solidFill>
                          <a:effectLst/>
                          <a:latin typeface="HGP明朝B"/>
                        </a:rPr>
                        <a:t>　　　　　　　　服するための配慮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500" b="0" i="0" u="none" strike="noStrike" dirty="0">
                          <a:solidFill>
                            <a:srgbClr val="000000"/>
                          </a:solidFill>
                          <a:effectLst/>
                          <a:latin typeface="ＭＳ Ｐ明朝"/>
                        </a:rPr>
                        <a:t>☆指示はシンボルマークにより行い、教材を読む時間を確保する。（</a:t>
                      </a:r>
                      <a:r>
                        <a:rPr lang="en-US" altLang="ja-JP" sz="500" b="0" i="0" u="none" strike="noStrike" dirty="0">
                          <a:solidFill>
                            <a:srgbClr val="000000"/>
                          </a:solidFill>
                          <a:effectLst/>
                          <a:latin typeface="ＭＳ Ｐ明朝"/>
                        </a:rPr>
                        <a:t>b164→d177,d230</a:t>
                      </a:r>
                      <a:r>
                        <a:rPr lang="ja-JP" altLang="en-US" sz="500" b="0" i="0" u="none" strike="noStrike" dirty="0">
                          <a:solidFill>
                            <a:srgbClr val="000000"/>
                          </a:solidFill>
                          <a:effectLst/>
                          <a:latin typeface="ＭＳ Ｐ明朝"/>
                        </a:rPr>
                        <a:t>）</a:t>
                      </a:r>
                      <a:br>
                        <a:rPr lang="ja-JP" altLang="en-US" sz="500" b="0" i="0" u="none" strike="noStrike" dirty="0">
                          <a:solidFill>
                            <a:srgbClr val="000000"/>
                          </a:solidFill>
                          <a:effectLst/>
                          <a:latin typeface="ＭＳ Ｐ明朝"/>
                        </a:rPr>
                      </a:br>
                      <a:r>
                        <a:rPr lang="ja-JP" altLang="en-US" sz="500" b="0" i="0" u="none" strike="noStrike" dirty="0">
                          <a:solidFill>
                            <a:srgbClr val="000000"/>
                          </a:solidFill>
                          <a:effectLst/>
                          <a:latin typeface="ＭＳ Ｐ明朝"/>
                        </a:rPr>
                        <a:t>●音と言葉（平仮名）を結びつけてから、意味づけをする指導を行う。</a:t>
                      </a:r>
                      <a:r>
                        <a:rPr lang="en-US" altLang="ja-JP" sz="500" b="0" i="0" u="none" strike="noStrike" dirty="0">
                          <a:solidFill>
                            <a:srgbClr val="000000"/>
                          </a:solidFill>
                          <a:effectLst/>
                          <a:latin typeface="ＭＳ Ｐ明朝"/>
                        </a:rPr>
                        <a:t>(b164→d310,d325)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en-US" altLang="ja-JP"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endParaRPr lang="ja-JP" altLang="en-US" sz="400" b="0" i="0" u="none" strike="noStrike">
                        <a:solidFill>
                          <a:srgbClr val="000000"/>
                        </a:solidFill>
                        <a:effectLst/>
                        <a:latin typeface="ＭＳ Ｐゴシック"/>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80372">
                <a:tc>
                  <a:txBody>
                    <a:bodyPr/>
                    <a:lstStyle/>
                    <a:p>
                      <a:pPr algn="ctr" fontAlgn="ctr"/>
                      <a:r>
                        <a:rPr lang="ja-JP" altLang="en-US" sz="200" b="0" i="0" u="none" strike="noStrike">
                          <a:solidFill>
                            <a:srgbClr val="000000"/>
                          </a:solidFill>
                          <a:effectLst/>
                          <a:latin typeface="HG丸ｺﾞｼｯｸM-PRO"/>
                        </a:rPr>
                        <a:t>５身体</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500" b="0" i="0" u="none" strike="noStrike" dirty="0">
                          <a:solidFill>
                            <a:srgbClr val="000000"/>
                          </a:solidFill>
                          <a:effectLst/>
                          <a:latin typeface="ＭＳ Ｐ明朝"/>
                        </a:rPr>
                        <a:t>b735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筋緊張の機能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安静時の筋の緊張、および他動的に筋を動かそうとした場合に生じる抵抗に関する機能。含まれるもの：個々の筋や筋群、一肢の筋、身体の片側の筋、下半身の筋、四肢の筋、体幹の筋、全身の筋の筋緊張に関連する機能。機能障害の例としては、</a:t>
                      </a:r>
                      <a:r>
                        <a:rPr lang="ja-JP" altLang="en-US" sz="300" b="0" i="0" u="sng" strike="noStrike" dirty="0">
                          <a:solidFill>
                            <a:srgbClr val="FF0000"/>
                          </a:solidFill>
                          <a:effectLst/>
                          <a:latin typeface="ＭＳ Ｐ明朝"/>
                        </a:rPr>
                        <a:t>筋緊張低下</a:t>
                      </a:r>
                      <a:r>
                        <a:rPr lang="ja-JP" altLang="en-US" sz="300" b="0" i="0" u="none" strike="noStrike" dirty="0">
                          <a:solidFill>
                            <a:srgbClr val="000000"/>
                          </a:solidFill>
                          <a:effectLst/>
                          <a:latin typeface="ＭＳ Ｐ明朝"/>
                        </a:rPr>
                        <a:t>、筋緊張亢進、筋痙縮。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FF0000"/>
                          </a:solidFill>
                          <a:effectLst/>
                          <a:latin typeface="ＭＳ Ｐ明朝"/>
                        </a:rPr>
                        <a:t>姿勢保持に苦痛が伴う。</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400" b="0" i="0" u="none" strike="noStrike" dirty="0">
                          <a:solidFill>
                            <a:srgbClr val="000000"/>
                          </a:solidFill>
                          <a:effectLst/>
                          <a:latin typeface="HGP明朝B"/>
                        </a:rPr>
                        <a:t>　①－１－２　学習内容の変更・調整</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500" b="0" i="0" u="none" strike="noStrike">
                          <a:solidFill>
                            <a:srgbClr val="000000"/>
                          </a:solidFill>
                          <a:effectLst/>
                          <a:latin typeface="ＭＳ Ｐ明朝"/>
                        </a:rPr>
                        <a:t>☆書き順についての指導は書写のみとする。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8229">
                <a:tc rowSpan="2">
                  <a:txBody>
                    <a:bodyPr/>
                    <a:lstStyle/>
                    <a:p>
                      <a:pPr algn="ctr" fontAlgn="ctr"/>
                      <a:r>
                        <a:rPr lang="ja-JP" altLang="en-US" sz="200" b="0" i="0" u="none" strike="noStrike">
                          <a:solidFill>
                            <a:srgbClr val="000000"/>
                          </a:solidFill>
                          <a:effectLst/>
                          <a:latin typeface="HG丸ｺﾞｼｯｸM-PRO"/>
                        </a:rPr>
                        <a:t>６ｺﾐｭﾆｹｰｼｮﾝ</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b122</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全般的な心理社会的機能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生涯を通じて発達する全般的精神機能であり、意義と目的の両面で、社会的相互作用を確立する上で必要とされる、対人的技能の形成につながる精神機能を理解し、建設的な方向で統合するために必要とされる機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3">
                  <a:txBody>
                    <a:bodyPr/>
                    <a:lstStyle/>
                    <a:p>
                      <a:pPr algn="ctr" fontAlgn="ctr"/>
                      <a:r>
                        <a:rPr lang="ja-JP" altLang="en-US" sz="300" b="0" i="0" u="none" strike="noStrike">
                          <a:solidFill>
                            <a:srgbClr val="000000"/>
                          </a:solidFill>
                          <a:effectLst/>
                          <a:latin typeface="HGP明朝B"/>
                        </a:rPr>
                        <a:t>教育方法</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400" b="0" i="0" u="none" strike="noStrike" dirty="0">
                          <a:solidFill>
                            <a:srgbClr val="000000"/>
                          </a:solidFill>
                          <a:effectLst/>
                          <a:latin typeface="HGP明朝B"/>
                        </a:rPr>
                        <a:t>　①－２－１　情報・コミュニケーション及び教材の</a:t>
                      </a:r>
                      <a:br>
                        <a:rPr lang="ja-JP" altLang="en-US" sz="400" b="0" i="0" u="none" strike="noStrike" dirty="0">
                          <a:solidFill>
                            <a:srgbClr val="000000"/>
                          </a:solidFill>
                          <a:effectLst/>
                          <a:latin typeface="HGP明朝B"/>
                        </a:rPr>
                      </a:br>
                      <a:r>
                        <a:rPr lang="ja-JP" altLang="en-US" sz="400" b="0" i="0" u="none" strike="noStrike" dirty="0">
                          <a:solidFill>
                            <a:srgbClr val="000000"/>
                          </a:solidFill>
                          <a:effectLst/>
                          <a:latin typeface="HGP明朝B"/>
                        </a:rPr>
                        <a:t>　　　　　　　　配慮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500" b="0" i="0" u="none" strike="noStrike" dirty="0">
                          <a:solidFill>
                            <a:srgbClr val="000000"/>
                          </a:solidFill>
                          <a:effectLst/>
                          <a:latin typeface="ＭＳ Ｐ明朝"/>
                        </a:rPr>
                        <a:t>●完成予想図（実物）を示した授業展開を行う。</a:t>
                      </a:r>
                      <a:r>
                        <a:rPr lang="en-US" altLang="ja-JP" sz="500" b="0" i="0" u="none" strike="noStrike" dirty="0">
                          <a:solidFill>
                            <a:srgbClr val="000000"/>
                          </a:solidFill>
                          <a:effectLst/>
                          <a:latin typeface="ＭＳ Ｐ明朝"/>
                        </a:rPr>
                        <a:t>(b152,b164→d230</a:t>
                      </a:r>
                      <a:r>
                        <a:rPr lang="ja-JP" altLang="en-US" sz="500" b="0" i="0" u="none" strike="noStrike" dirty="0">
                          <a:solidFill>
                            <a:srgbClr val="000000"/>
                          </a:solidFill>
                          <a:effectLst/>
                          <a:latin typeface="ＭＳ Ｐ明朝"/>
                        </a:rPr>
                        <a:t>）</a:t>
                      </a:r>
                      <a:br>
                        <a:rPr lang="ja-JP" altLang="en-US" sz="500" b="0" i="0" u="none" strike="noStrike" dirty="0">
                          <a:solidFill>
                            <a:srgbClr val="000000"/>
                          </a:solidFill>
                          <a:effectLst/>
                          <a:latin typeface="ＭＳ Ｐ明朝"/>
                        </a:rPr>
                      </a:br>
                      <a:r>
                        <a:rPr lang="ja-JP" altLang="en-US" sz="500" b="0" i="0" u="none" strike="noStrike" dirty="0">
                          <a:solidFill>
                            <a:srgbClr val="000000"/>
                          </a:solidFill>
                          <a:effectLst/>
                          <a:latin typeface="ＭＳ Ｐ明朝"/>
                        </a:rPr>
                        <a:t>☆タブレット端末による映像提示により、指示内容等を支援する。（</a:t>
                      </a:r>
                      <a:r>
                        <a:rPr lang="en-US" altLang="ja-JP" sz="500" b="0" i="0" u="none" strike="noStrike" dirty="0">
                          <a:solidFill>
                            <a:srgbClr val="000000"/>
                          </a:solidFill>
                          <a:effectLst/>
                          <a:latin typeface="ＭＳ Ｐ明朝"/>
                        </a:rPr>
                        <a:t>b140,b260→d230)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85950">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b167</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言語に関する精神機能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サイン（記号）やシンボル（象徴）、その他の言語要素を認識し、使用する個別的精神機能。含まれるもの：話し言葉（音声言語）、書き言葉、および手話など他の形式の言語の受容と解読の機能。話し言葉、書き言葉、およびその他の形式の言語による表出。話し言葉と書き言葉の統合的な言語機能。例えば受容性失語、表出性失語、ブローカ失語、ウェルニッケ失語、伝導失語で障害される機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500" b="1" i="0" u="none" strike="noStrike">
                          <a:solidFill>
                            <a:srgbClr val="000000"/>
                          </a:solidFill>
                          <a:effectLst/>
                          <a:latin typeface="ＤＦ特太ゴシック体"/>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400" b="0" i="0" u="none" strike="noStrike" dirty="0">
                          <a:solidFill>
                            <a:srgbClr val="000000"/>
                          </a:solidFill>
                          <a:effectLst/>
                          <a:latin typeface="HGP明朝B"/>
                        </a:rPr>
                        <a:t>　①－２－２　学習機会や体験の確保</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500" b="0" i="0" u="none" strike="noStrike" dirty="0">
                          <a:solidFill>
                            <a:srgbClr val="000000"/>
                          </a:solidFill>
                          <a:effectLst/>
                          <a:latin typeface="ＭＳ Ｐ明朝"/>
                        </a:rPr>
                        <a:t>●文章作成をタブレット端末で行う時間を確保する。（</a:t>
                      </a:r>
                      <a:r>
                        <a:rPr lang="en-US" altLang="ja-JP" sz="500" b="0" i="0" u="none" strike="noStrike" dirty="0">
                          <a:solidFill>
                            <a:srgbClr val="000000"/>
                          </a:solidFill>
                          <a:effectLst/>
                          <a:latin typeface="ＭＳ Ｐ明朝"/>
                        </a:rPr>
                        <a:t>b735→d345</a:t>
                      </a:r>
                      <a:r>
                        <a:rPr lang="ja-JP" altLang="en-US" sz="500" b="0" i="0" u="none" strike="noStrike" dirty="0">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altLang="ja-JP"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45352">
                <a:tc rowSpan="8">
                  <a:txBody>
                    <a:bodyPr/>
                    <a:lstStyle/>
                    <a:p>
                      <a:pPr algn="ctr" fontAlgn="ctr"/>
                      <a:r>
                        <a:rPr lang="ja-JP" altLang="en-US" sz="200" b="0" i="0" u="none" strike="noStrike">
                          <a:solidFill>
                            <a:srgbClr val="000000"/>
                          </a:solidFill>
                          <a:effectLst/>
                          <a:latin typeface="HG丸ｺﾞｼｯｸM-PRO"/>
                        </a:rPr>
                        <a:t>その他</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b250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味覚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苦味、甘味、酸味、塩味を感じる感覚機能。</a:t>
                      </a:r>
                      <a:br>
                        <a:rPr lang="ja-JP" altLang="en-US" sz="300" b="0" i="0" u="none" strike="noStrike" dirty="0">
                          <a:solidFill>
                            <a:srgbClr val="000000"/>
                          </a:solidFill>
                          <a:effectLst/>
                          <a:latin typeface="ＭＳ Ｐ明朝"/>
                        </a:rPr>
                      </a:br>
                      <a:r>
                        <a:rPr lang="ja-JP" altLang="en-US" sz="300" b="0" i="0" u="none" strike="noStrike" dirty="0">
                          <a:solidFill>
                            <a:srgbClr val="000000"/>
                          </a:solidFill>
                          <a:effectLst/>
                          <a:latin typeface="ＭＳ Ｐ明朝"/>
                        </a:rPr>
                        <a:t>含まれるもの：味覚感覚。機能障害の例としては、味覚脱失、味覚鈍麻。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400" b="0" i="0" u="none" strike="noStrike" dirty="0">
                          <a:solidFill>
                            <a:srgbClr val="000000"/>
                          </a:solidFill>
                          <a:effectLst/>
                          <a:latin typeface="HGP明朝B"/>
                        </a:rPr>
                        <a:t>　①－２－３　心理面・健康面の配慮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500" b="0" i="0" u="none" strike="noStrike" dirty="0">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1171">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b270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温度やその他の刺激に関連した感覚機能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温度、振動圧、侵害刺激を感じる感覚機能</a:t>
                      </a:r>
                      <a:r>
                        <a:rPr lang="en-US" altLang="ja-JP" sz="300" b="0" i="0" u="none" strike="noStrike">
                          <a:solidFill>
                            <a:srgbClr val="000000"/>
                          </a:solidFill>
                          <a:effectLst/>
                          <a:latin typeface="ＭＳ Ｐ明朝"/>
                        </a:rPr>
                        <a:t>｡</a:t>
                      </a:r>
                      <a:br>
                        <a:rPr lang="en-US" altLang="ja-JP" sz="300" b="0" i="0" u="none" strike="noStrike">
                          <a:solidFill>
                            <a:srgbClr val="000000"/>
                          </a:solidFill>
                          <a:effectLst/>
                          <a:latin typeface="ＭＳ Ｐ明朝"/>
                        </a:rPr>
                      </a:br>
                      <a:r>
                        <a:rPr lang="ja-JP" altLang="en-US" sz="300" b="0" i="0" u="none" strike="noStrike">
                          <a:solidFill>
                            <a:srgbClr val="000000"/>
                          </a:solidFill>
                          <a:effectLst/>
                          <a:latin typeface="ＭＳ Ｐ明朝"/>
                        </a:rPr>
                        <a:t>含まれるもの：温度、振動、震えや動揺、表面の圧迫、深部の圧迫、灼熱感、侵害刺激を感じる感覚。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3">
                  <a:txBody>
                    <a:bodyPr/>
                    <a:lstStyle/>
                    <a:p>
                      <a:pPr algn="ctr" fontAlgn="ctr"/>
                      <a:r>
                        <a:rPr lang="ja-JP" altLang="en-US" sz="300" b="0" i="0" u="none" strike="noStrike">
                          <a:solidFill>
                            <a:srgbClr val="000000"/>
                          </a:solidFill>
                          <a:effectLst/>
                          <a:latin typeface="HGP明朝B"/>
                        </a:rPr>
                        <a:t>支援体制</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400" b="0" i="0" u="none" strike="noStrike" dirty="0">
                          <a:solidFill>
                            <a:srgbClr val="000000"/>
                          </a:solidFill>
                          <a:effectLst/>
                          <a:latin typeface="HGP明朝B"/>
                        </a:rPr>
                        <a:t>　②－１　専門性のある指導体制の整備</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500" b="0" i="0" u="none" strike="noStrike" dirty="0">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521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b280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痛みの感覚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身体部位の損傷やその可能性を示す、不愉快な感覚。含まれるもの：全身的な痛み、局所的な痛み、一皮節内の痛み、刺すような痛み、焼けるような痛み、鈍痛、疼くような痛み。機能障害の例としては、筋痛、痛覚脱失、痛覚過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400" b="0" i="0" u="none" strike="noStrike" dirty="0">
                          <a:solidFill>
                            <a:srgbClr val="000000"/>
                          </a:solidFill>
                          <a:effectLst/>
                          <a:latin typeface="HGP明朝B"/>
                        </a:rPr>
                        <a:t>　②－２　幼児児童生徒</a:t>
                      </a:r>
                      <a:r>
                        <a:rPr lang="en-US" altLang="ja-JP" sz="400" b="0" i="0" u="none" strike="noStrike" dirty="0">
                          <a:solidFill>
                            <a:srgbClr val="000000"/>
                          </a:solidFill>
                          <a:effectLst/>
                          <a:latin typeface="HGP明朝B"/>
                        </a:rPr>
                        <a:t>､</a:t>
                      </a:r>
                      <a:r>
                        <a:rPr lang="ja-JP" altLang="en-US" sz="400" b="0" i="0" u="none" strike="noStrike" dirty="0">
                          <a:solidFill>
                            <a:srgbClr val="000000"/>
                          </a:solidFill>
                          <a:effectLst/>
                          <a:latin typeface="HGP明朝B"/>
                        </a:rPr>
                        <a:t>教職員</a:t>
                      </a:r>
                      <a:r>
                        <a:rPr lang="en-US" altLang="ja-JP" sz="400" b="0" i="0" u="none" strike="noStrike" dirty="0">
                          <a:solidFill>
                            <a:srgbClr val="000000"/>
                          </a:solidFill>
                          <a:effectLst/>
                          <a:latin typeface="HGP明朝B"/>
                        </a:rPr>
                        <a:t>､</a:t>
                      </a:r>
                      <a:r>
                        <a:rPr lang="ja-JP" altLang="en-US" sz="400" b="0" i="0" u="none" strike="noStrike" dirty="0">
                          <a:solidFill>
                            <a:srgbClr val="000000"/>
                          </a:solidFill>
                          <a:effectLst/>
                          <a:latin typeface="HGP明朝B"/>
                        </a:rPr>
                        <a:t>保護者</a:t>
                      </a:r>
                      <a:r>
                        <a:rPr lang="en-US" altLang="ja-JP" sz="400" b="0" i="0" u="none" strike="noStrike" dirty="0">
                          <a:solidFill>
                            <a:srgbClr val="000000"/>
                          </a:solidFill>
                          <a:effectLst/>
                          <a:latin typeface="HGP明朝B"/>
                        </a:rPr>
                        <a:t>､</a:t>
                      </a:r>
                      <a:r>
                        <a:rPr lang="ja-JP" altLang="en-US" sz="400" b="0" i="0" u="none" strike="noStrike" dirty="0">
                          <a:solidFill>
                            <a:srgbClr val="000000"/>
                          </a:solidFill>
                          <a:effectLst/>
                          <a:latin typeface="HGP明朝B"/>
                        </a:rPr>
                        <a:t>地域の</a:t>
                      </a:r>
                      <a:br>
                        <a:rPr lang="ja-JP" altLang="en-US" sz="400" b="0" i="0" u="none" strike="noStrike" dirty="0">
                          <a:solidFill>
                            <a:srgbClr val="000000"/>
                          </a:solidFill>
                          <a:effectLst/>
                          <a:latin typeface="HGP明朝B"/>
                        </a:rPr>
                      </a:br>
                      <a:r>
                        <a:rPr lang="ja-JP" altLang="en-US" sz="400" b="0" i="0" u="none" strike="noStrike" dirty="0">
                          <a:solidFill>
                            <a:srgbClr val="000000"/>
                          </a:solidFill>
                          <a:effectLst/>
                          <a:latin typeface="HGP明朝B"/>
                        </a:rPr>
                        <a:t>　　　　　　理解啓発を図るための配慮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500" b="0" i="0" u="none" strike="noStrike" dirty="0">
                          <a:solidFill>
                            <a:srgbClr val="000000"/>
                          </a:solidFill>
                          <a:effectLst/>
                          <a:latin typeface="ＭＳ Ｐ明朝"/>
                        </a:rPr>
                        <a:t>☆話し言葉の独特のリズムを容認する。（</a:t>
                      </a:r>
                      <a:r>
                        <a:rPr lang="en-US" altLang="ja-JP" sz="500" b="0" i="0" u="none" strike="noStrike" dirty="0">
                          <a:solidFill>
                            <a:srgbClr val="000000"/>
                          </a:solidFill>
                          <a:effectLst/>
                          <a:latin typeface="ＭＳ Ｐ明朝"/>
                        </a:rPr>
                        <a:t>b330→e425</a:t>
                      </a:r>
                      <a:r>
                        <a:rPr lang="ja-JP" altLang="en-US" sz="500" b="0" i="0" u="none" strike="noStrike" dirty="0">
                          <a:solidFill>
                            <a:srgbClr val="000000"/>
                          </a:solidFill>
                          <a:effectLst/>
                          <a:latin typeface="ＭＳ Ｐ明朝"/>
                        </a:rPr>
                        <a:t>）</a:t>
                      </a:r>
                      <a:br>
                        <a:rPr lang="ja-JP" altLang="en-US" sz="500" b="0" i="0" u="none" strike="noStrike" dirty="0">
                          <a:solidFill>
                            <a:srgbClr val="000000"/>
                          </a:solidFill>
                          <a:effectLst/>
                          <a:latin typeface="ＭＳ Ｐ明朝"/>
                        </a:rPr>
                      </a:br>
                      <a:r>
                        <a:rPr lang="ja-JP" altLang="en-US" sz="500" b="0" i="0" u="none" strike="noStrike" dirty="0">
                          <a:solidFill>
                            <a:srgbClr val="000000"/>
                          </a:solidFill>
                          <a:effectLst/>
                          <a:latin typeface="ＭＳ Ｐ明朝"/>
                        </a:rPr>
                        <a:t>☆なるべく触らないように配慮する（</a:t>
                      </a:r>
                      <a:r>
                        <a:rPr lang="en-US" altLang="ja-JP" sz="500" b="0" i="0" u="none" strike="noStrike" dirty="0">
                          <a:solidFill>
                            <a:srgbClr val="000000"/>
                          </a:solidFill>
                          <a:effectLst/>
                          <a:latin typeface="ＭＳ Ｐ明朝"/>
                        </a:rPr>
                        <a:t>b265→e425</a:t>
                      </a:r>
                      <a:r>
                        <a:rPr lang="ja-JP" altLang="en-US" sz="500" b="0" i="0" u="none" strike="noStrike" dirty="0">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Ｐ明朝"/>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en-US" altLang="ja-JP"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71171">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b330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音声言語（発話）の流暢性とリズムの機能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話し言葉（音声言語）の流れと速さを生む機能。含まれるもの：</a:t>
                      </a:r>
                      <a:r>
                        <a:rPr lang="ja-JP" altLang="en-US" sz="300" b="0" i="0" u="sng" strike="noStrike">
                          <a:solidFill>
                            <a:srgbClr val="FF0000"/>
                          </a:solidFill>
                          <a:effectLst/>
                          <a:latin typeface="ＭＳ Ｐ明朝"/>
                        </a:rPr>
                        <a:t>発話の流暢性、リズム</a:t>
                      </a:r>
                      <a:r>
                        <a:rPr lang="ja-JP" altLang="en-US" sz="300" b="0" i="0" u="none" strike="noStrike">
                          <a:solidFill>
                            <a:srgbClr val="000000"/>
                          </a:solidFill>
                          <a:effectLst/>
                          <a:latin typeface="ＭＳ Ｐ明朝"/>
                        </a:rPr>
                        <a:t>、速度と旋律に関する機能。音調（プロソディー）と抑揚（イントネーション）。機能障害の例としては、吃音、早話症（早口）、遅語症（言語緩徐）、速語症。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400" b="0" i="0" u="none" strike="noStrike" dirty="0">
                          <a:solidFill>
                            <a:srgbClr val="000000"/>
                          </a:solidFill>
                          <a:effectLst/>
                          <a:latin typeface="HGP明朝B"/>
                        </a:rPr>
                        <a:t>　②－３　災害時等の支援体制の整備</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500" b="0" i="0" u="none" strike="noStrike" dirty="0">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Ｐ明朝"/>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6077">
                <a:tc vMerge="1">
                  <a:txBody>
                    <a:bodyPr/>
                    <a:lstStyle/>
                    <a:p>
                      <a:endParaRPr kumimoji="1" lang="ja-JP" altLang="en-US"/>
                    </a:p>
                  </a:txBody>
                  <a:tcPr/>
                </a:tc>
                <a:tc rowSpan="2">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rtl="0" fontAlgn="ctr"/>
                      <a:r>
                        <a:rPr lang="en-US" sz="500" b="0" i="0" u="none" strike="noStrike">
                          <a:solidFill>
                            <a:srgbClr val="000000"/>
                          </a:solidFill>
                          <a:effectLst/>
                          <a:latin typeface="ＭＳ Ｐ明朝"/>
                        </a:rPr>
                        <a:t>b780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rtl="0" fontAlgn="ctr"/>
                      <a:r>
                        <a:rPr lang="ja-JP" altLang="en-US" sz="400" b="0" i="0" u="none" strike="noStrike">
                          <a:solidFill>
                            <a:srgbClr val="000000"/>
                          </a:solidFill>
                          <a:effectLst/>
                          <a:latin typeface="ＭＳ Ｐ明朝"/>
                        </a:rPr>
                        <a:t>筋と運動機能に関連した感覚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gridSpan="2">
                  <a:txBody>
                    <a:bodyPr/>
                    <a:lstStyle/>
                    <a:p>
                      <a:pPr algn="l" rtl="0" fontAlgn="ctr"/>
                      <a:r>
                        <a:rPr lang="ja-JP" altLang="en-US" sz="300" b="0" i="0" u="none" strike="noStrike">
                          <a:solidFill>
                            <a:srgbClr val="000000"/>
                          </a:solidFill>
                          <a:effectLst/>
                          <a:latin typeface="ＭＳ Ｐ明朝"/>
                        </a:rPr>
                        <a:t>身体の筋や筋群およびその動きに関連した感覚。</a:t>
                      </a:r>
                      <a:br>
                        <a:rPr lang="ja-JP" altLang="en-US" sz="300" b="0" i="0" u="none" strike="noStrike">
                          <a:solidFill>
                            <a:srgbClr val="000000"/>
                          </a:solidFill>
                          <a:effectLst/>
                          <a:latin typeface="ＭＳ Ｐ明朝"/>
                        </a:rPr>
                      </a:br>
                      <a:r>
                        <a:rPr lang="ja-JP" altLang="en-US" sz="300" b="0" i="0" u="none" strike="noStrike">
                          <a:solidFill>
                            <a:srgbClr val="000000"/>
                          </a:solidFill>
                          <a:effectLst/>
                          <a:latin typeface="ＭＳ Ｐ明朝"/>
                        </a:rPr>
                        <a:t>含まれるもの：筋のこわばり感、</a:t>
                      </a:r>
                      <a:r>
                        <a:rPr lang="ja-JP" altLang="en-US" sz="300" b="0" i="0" u="sng" strike="noStrike">
                          <a:solidFill>
                            <a:srgbClr val="FF0000"/>
                          </a:solidFill>
                          <a:effectLst/>
                          <a:latin typeface="ＭＳ Ｐ明朝"/>
                        </a:rPr>
                        <a:t>つっぱり感、筋のひきつり</a:t>
                      </a:r>
                      <a:r>
                        <a:rPr lang="ja-JP" altLang="en-US" sz="300" b="0" i="0" u="none" strike="noStrike">
                          <a:solidFill>
                            <a:srgbClr val="FF0000"/>
                          </a:solidFill>
                          <a:effectLst/>
                          <a:latin typeface="ＭＳ Ｐ明朝"/>
                        </a:rPr>
                        <a:t>（</a:t>
                      </a:r>
                      <a:r>
                        <a:rPr lang="ja-JP" altLang="en-US" sz="300" b="0" i="0" u="none" strike="noStrike">
                          <a:solidFill>
                            <a:srgbClr val="000000"/>
                          </a:solidFill>
                          <a:effectLst/>
                          <a:latin typeface="ＭＳ Ｐ明朝"/>
                        </a:rPr>
                        <a:t>スパズム）、筋の圧迫感、または筋の重い感じ。</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2">
                  <a:txBody>
                    <a:bodyPr/>
                    <a:lstStyle/>
                    <a:p>
                      <a:pPr algn="ctr"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4">
                  <a:txBody>
                    <a:bodyPr/>
                    <a:lstStyle/>
                    <a:p>
                      <a:pPr algn="ctr" fontAlgn="ctr"/>
                      <a:r>
                        <a:rPr lang="ja-JP" altLang="en-US" sz="300" b="0" i="0" u="none" strike="noStrike">
                          <a:solidFill>
                            <a:srgbClr val="000000"/>
                          </a:solidFill>
                          <a:effectLst/>
                          <a:latin typeface="HGP明朝B"/>
                        </a:rPr>
                        <a:t>施設整備</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gridSpan="4">
                  <a:txBody>
                    <a:bodyPr/>
                    <a:lstStyle/>
                    <a:p>
                      <a:pPr algn="l" fontAlgn="ctr"/>
                      <a:r>
                        <a:rPr lang="ja-JP" altLang="en-US" sz="400" b="0" i="0" u="none" strike="noStrike" dirty="0">
                          <a:solidFill>
                            <a:srgbClr val="000000"/>
                          </a:solidFill>
                          <a:effectLst/>
                          <a:latin typeface="HGP明朝B"/>
                        </a:rPr>
                        <a:t>　③－１　校内環境のバリアフリー化</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gridSpan="3">
                  <a:txBody>
                    <a:bodyPr/>
                    <a:lstStyle/>
                    <a:p>
                      <a:pPr algn="l" fontAlgn="ctr"/>
                      <a:r>
                        <a:rPr lang="ja-JP" altLang="en-US" sz="500" b="0" i="0" u="none" strike="noStrike" dirty="0">
                          <a:solidFill>
                            <a:srgbClr val="000000"/>
                          </a:solidFill>
                          <a:effectLst/>
                          <a:latin typeface="ＭＳ Ｐ明朝"/>
                        </a:rPr>
                        <a:t>☆座面に滑り止めマットを使用する。（</a:t>
                      </a:r>
                      <a:r>
                        <a:rPr lang="en-US" altLang="ja-JP" sz="500" b="0" i="0" u="none" strike="noStrike" dirty="0">
                          <a:solidFill>
                            <a:srgbClr val="000000"/>
                          </a:solidFill>
                          <a:effectLst/>
                          <a:latin typeface="ＭＳ Ｐ明朝"/>
                        </a:rPr>
                        <a:t>b735→e125,d415</a:t>
                      </a:r>
                      <a:r>
                        <a:rPr lang="ja-JP" altLang="en-US" sz="500" b="0" i="0" u="none" strike="noStrike" dirty="0">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7607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gn="l" fontAlgn="ctr"/>
                      <a:r>
                        <a:rPr lang="ja-JP" altLang="en-US" sz="500" b="0" i="0" u="none" strike="noStrike">
                          <a:solidFill>
                            <a:srgbClr val="000000"/>
                          </a:solidFill>
                          <a:effectLst/>
                          <a:latin typeface="ＭＳ Ｐ明朝"/>
                        </a:rPr>
                        <a:t>●気になるものが見えないようにカーテン等で覆う。（</a:t>
                      </a:r>
                      <a:r>
                        <a:rPr lang="en-US" altLang="ja-JP" sz="500" b="0" i="0" u="none" strike="noStrike">
                          <a:solidFill>
                            <a:srgbClr val="000000"/>
                          </a:solidFill>
                          <a:effectLst/>
                          <a:latin typeface="ＭＳ Ｐ明朝"/>
                        </a:rPr>
                        <a:t>b152→d230</a:t>
                      </a:r>
                      <a:r>
                        <a:rPr lang="ja-JP" altLang="en-US" sz="5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r>
              <a:tr h="1453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b163</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400" b="0" i="0" u="none" strike="noStrike">
                          <a:solidFill>
                            <a:srgbClr val="000000"/>
                          </a:solidFill>
                          <a:effectLst/>
                          <a:latin typeface="ＭＳ Ｐ明朝"/>
                        </a:rPr>
                        <a:t>基礎的認知機能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もの、できごと、経験に関する知識の獲得に関する精神機能、および精神活動を必要とする課題におけるその知識の組織化と応用。含まれるもの：象徴、知ること、および推論することの認知的発達の機能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400" b="0" i="0" u="none" strike="noStrike">
                          <a:solidFill>
                            <a:srgbClr val="000000"/>
                          </a:solidFill>
                          <a:effectLst/>
                          <a:latin typeface="HGP明朝B"/>
                        </a:rPr>
                        <a:t>　③－２　発達、障害の状態及び特性等に応じ</a:t>
                      </a:r>
                      <a:br>
                        <a:rPr lang="ja-JP" altLang="en-US" sz="400" b="0" i="0" u="none" strike="noStrike">
                          <a:solidFill>
                            <a:srgbClr val="000000"/>
                          </a:solidFill>
                          <a:effectLst/>
                          <a:latin typeface="HGP明朝B"/>
                        </a:rPr>
                      </a:br>
                      <a:r>
                        <a:rPr lang="ja-JP" altLang="en-US" sz="400" b="0" i="0" u="none" strike="noStrike">
                          <a:solidFill>
                            <a:srgbClr val="000000"/>
                          </a:solidFill>
                          <a:effectLst/>
                          <a:latin typeface="HGP明朝B"/>
                        </a:rPr>
                        <a:t>　　　　　　た指導ができる施設・設備の配慮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500" b="0" i="0" u="none" strike="noStrike" dirty="0">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453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endParaRPr lang="ja-JP" altLang="en-US" sz="4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400" b="0" i="0" u="none" strike="noStrike" dirty="0">
                          <a:solidFill>
                            <a:srgbClr val="000000"/>
                          </a:solidFill>
                          <a:effectLst/>
                          <a:latin typeface="HGP明朝B"/>
                        </a:rPr>
                        <a:t>　③－３　災害時等への対応に必要な施設・設備</a:t>
                      </a:r>
                      <a:br>
                        <a:rPr lang="ja-JP" altLang="en-US" sz="400" b="0" i="0" u="none" strike="noStrike" dirty="0">
                          <a:solidFill>
                            <a:srgbClr val="000000"/>
                          </a:solidFill>
                          <a:effectLst/>
                          <a:latin typeface="HGP明朝B"/>
                        </a:rPr>
                      </a:br>
                      <a:r>
                        <a:rPr lang="ja-JP" altLang="en-US" sz="400" b="0" i="0" u="none" strike="noStrike" dirty="0">
                          <a:solidFill>
                            <a:srgbClr val="000000"/>
                          </a:solidFill>
                          <a:effectLst/>
                          <a:latin typeface="HGP明朝B"/>
                        </a:rPr>
                        <a:t>　　　　　　の配慮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500" b="0" i="0" u="none" strike="noStrike" dirty="0">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500" b="0" i="0" u="none" strike="noStrike" dirty="0">
                          <a:solidFill>
                            <a:srgbClr val="000000"/>
                          </a:solidFill>
                          <a:effectLst/>
                          <a:latin typeface="ＭＳ Ｐ明朝"/>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dirty="0">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3" name="図表 2"/>
          <p:cNvGraphicFramePr/>
          <p:nvPr/>
        </p:nvGraphicFramePr>
        <p:xfrm>
          <a:off x="17093010" y="3630613"/>
          <a:ext cx="1657879" cy="4787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円/楕円 3"/>
          <p:cNvSpPr/>
          <p:nvPr/>
        </p:nvSpPr>
        <p:spPr>
          <a:xfrm>
            <a:off x="17060334" y="5400676"/>
            <a:ext cx="478102" cy="3730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5" name="直線矢印コネクタ 4"/>
          <p:cNvCxnSpPr/>
          <p:nvPr/>
        </p:nvCxnSpPr>
        <p:spPr>
          <a:xfrm>
            <a:off x="13735977" y="3325814"/>
            <a:ext cx="0" cy="238125"/>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6" name="直線矢印コネクタ 5"/>
          <p:cNvCxnSpPr/>
          <p:nvPr/>
        </p:nvCxnSpPr>
        <p:spPr>
          <a:xfrm flipV="1">
            <a:off x="11857964" y="8497888"/>
            <a:ext cx="0" cy="28575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7" name="円/楕円 6"/>
          <p:cNvSpPr/>
          <p:nvPr/>
        </p:nvSpPr>
        <p:spPr>
          <a:xfrm>
            <a:off x="17062054" y="7164388"/>
            <a:ext cx="472942" cy="3730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aphicFrame>
        <p:nvGraphicFramePr>
          <p:cNvPr id="9" name="図表 8"/>
          <p:cNvGraphicFramePr/>
          <p:nvPr>
            <p:extLst>
              <p:ext uri="{D42A27DB-BD31-4B8C-83A1-F6EECF244321}">
                <p14:modId xmlns:p14="http://schemas.microsoft.com/office/powerpoint/2010/main" val="794013081"/>
              </p:ext>
            </p:extLst>
          </p:nvPr>
        </p:nvGraphicFramePr>
        <p:xfrm>
          <a:off x="8619407" y="1628800"/>
          <a:ext cx="1170130" cy="25922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テキスト ボックス 7"/>
          <p:cNvSpPr txBox="1"/>
          <p:nvPr/>
        </p:nvSpPr>
        <p:spPr>
          <a:xfrm>
            <a:off x="4577" y="0"/>
            <a:ext cx="9901423" cy="369332"/>
          </a:xfrm>
          <a:prstGeom prst="rect">
            <a:avLst/>
          </a:prstGeom>
          <a:noFill/>
        </p:spPr>
        <p:txBody>
          <a:bodyPr wrap="square" rtlCol="0">
            <a:spAutoFit/>
          </a:bodyPr>
          <a:lstStyle/>
          <a:p>
            <a:pPr algn="ct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ICF</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関連図ワークシート（</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A3</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サイズ）</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397056A7-683D-4A10-81F4-8879908DDEBC}" type="slidenum">
              <a:rPr kumimoji="1" lang="ja-JP" altLang="en-US" smtClean="0"/>
              <a:pPr/>
              <a:t>22</a:t>
            </a:fld>
            <a:endParaRPr kumimoji="1" lang="ja-JP" altLang="en-US"/>
          </a:p>
        </p:txBody>
      </p:sp>
    </p:spTree>
    <p:extLst>
      <p:ext uri="{BB962C8B-B14F-4D97-AF65-F5344CB8AC3E}">
        <p14:creationId xmlns:p14="http://schemas.microsoft.com/office/powerpoint/2010/main" val="2777140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501436546"/>
              </p:ext>
            </p:extLst>
          </p:nvPr>
        </p:nvGraphicFramePr>
        <p:xfrm>
          <a:off x="584515" y="405257"/>
          <a:ext cx="8736964" cy="6075589"/>
        </p:xfrm>
        <a:graphic>
          <a:graphicData uri="http://schemas.openxmlformats.org/drawingml/2006/table">
            <a:tbl>
              <a:tblPr/>
              <a:tblGrid>
                <a:gridCol w="136007"/>
                <a:gridCol w="136007"/>
                <a:gridCol w="451298"/>
                <a:gridCol w="451298"/>
                <a:gridCol w="171556"/>
                <a:gridCol w="488393"/>
                <a:gridCol w="1879384"/>
                <a:gridCol w="488393"/>
                <a:gridCol w="136007"/>
                <a:gridCol w="136007"/>
                <a:gridCol w="451298"/>
                <a:gridCol w="451298"/>
                <a:gridCol w="136007"/>
                <a:gridCol w="134462"/>
                <a:gridCol w="939691"/>
                <a:gridCol w="820685"/>
                <a:gridCol w="488393"/>
                <a:gridCol w="210195"/>
                <a:gridCol w="210195"/>
                <a:gridCol w="210195"/>
                <a:gridCol w="210195"/>
              </a:tblGrid>
              <a:tr h="152152">
                <a:tc>
                  <a:txBody>
                    <a:bodyPr/>
                    <a:lstStyle/>
                    <a:p>
                      <a:pPr algn="l" fontAlgn="ctr"/>
                      <a:endParaRPr lang="ja-JP" altLang="en-US" sz="400" b="0" i="0" u="none" strike="noStrike" dirty="0">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5">
                  <a:txBody>
                    <a:bodyPr/>
                    <a:lstStyle/>
                    <a:p>
                      <a:pPr algn="l" fontAlgn="ctr"/>
                      <a:r>
                        <a:rPr lang="ja-JP" altLang="en-US" sz="700" b="0" i="0" u="none" strike="noStrike" dirty="0">
                          <a:solidFill>
                            <a:srgbClr val="000000"/>
                          </a:solidFill>
                          <a:effectLst/>
                          <a:latin typeface="HGPｺﾞｼｯｸE"/>
                        </a:rPr>
                        <a:t>合理的配慮検討のためのＩＣＦ関連図ワークシート</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500" b="0" i="0" u="none" strike="noStrike">
                        <a:solidFill>
                          <a:srgbClr val="000000"/>
                        </a:solidFill>
                        <a:effectLst/>
                        <a:latin typeface="HGPｺﾞｼｯｸE"/>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r" fontAlgn="ctr"/>
                      <a:endParaRPr lang="ja-JP" altLang="en-US" sz="500" b="0" i="0" u="none" strike="noStrike">
                        <a:solidFill>
                          <a:srgbClr val="000000"/>
                        </a:solidFill>
                        <a:effectLst/>
                        <a:latin typeface="HGPｺﾞｼｯｸE"/>
                      </a:endParaRPr>
                    </a:p>
                  </a:txBody>
                  <a:tcPr marL="0" marR="0" marT="0" marB="0" anchor="ctr">
                    <a:lnL>
                      <a:noFill/>
                    </a:lnL>
                    <a:lnR>
                      <a:noFill/>
                    </a:lnR>
                    <a:lnT>
                      <a:noFill/>
                    </a:lnT>
                    <a:lnB>
                      <a:noFill/>
                    </a:lnB>
                  </a:tcPr>
                </a:tc>
                <a:tc hMerge="1">
                  <a:txBody>
                    <a:bodyPr/>
                    <a:lstStyle/>
                    <a:p>
                      <a:endParaRPr kumimoji="1" lang="ja-JP" altLang="en-US"/>
                    </a:p>
                  </a:txBody>
                  <a:tcPr/>
                </a:tc>
                <a:tc>
                  <a:txBody>
                    <a:bodyPr/>
                    <a:lstStyle/>
                    <a:p>
                      <a:pPr algn="l" fontAlgn="ctr"/>
                      <a:r>
                        <a:rPr lang="zh-CN" altLang="en-US" sz="400" b="0" i="0" u="none" strike="noStrike">
                          <a:solidFill>
                            <a:srgbClr val="000000"/>
                          </a:solidFill>
                          <a:effectLst/>
                          <a:latin typeface="HGPｺﾞｼｯｸE"/>
                        </a:rPr>
                        <a:t>学校名：○○立○○小学校</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gridSpan="4">
                  <a:txBody>
                    <a:bodyPr/>
                    <a:lstStyle/>
                    <a:p>
                      <a:pPr algn="l" fontAlgn="ctr"/>
                      <a:r>
                        <a:rPr lang="ja-JP" altLang="en-US" sz="400" b="0" i="0" u="none" strike="noStrike">
                          <a:solidFill>
                            <a:srgbClr val="000000"/>
                          </a:solidFill>
                          <a:effectLst/>
                          <a:latin typeface="HGPｺﾞｼｯｸE"/>
                        </a:rPr>
                        <a:t>所属学級（学年）：自閉症・情緒障がい特別支援学級（第２学年）</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500" b="0" i="0" u="none" strike="noStrike">
                        <a:solidFill>
                          <a:srgbClr val="000000"/>
                        </a:solidFill>
                        <a:effectLst/>
                        <a:latin typeface="HGPｺﾞｼｯｸE"/>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400" b="0" i="0" u="none" strike="noStrike">
                        <a:solidFill>
                          <a:srgbClr val="000000"/>
                        </a:solidFill>
                        <a:effectLst/>
                        <a:latin typeface="HGPｺﾞｼｯｸE"/>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r h="152152">
                <a:tc gridSpan="2">
                  <a:txBody>
                    <a:bodyPr/>
                    <a:lstStyle/>
                    <a:p>
                      <a:pPr algn="ctr" fontAlgn="ctr"/>
                      <a:r>
                        <a:rPr lang="ja-JP" altLang="en-US" sz="400" b="0" i="0" u="none" strike="noStrike">
                          <a:solidFill>
                            <a:srgbClr val="000000"/>
                          </a:solidFill>
                          <a:effectLst/>
                          <a:latin typeface="ＭＳ Ｐゴシック"/>
                        </a:rPr>
                        <a:t>作成年月日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500" b="0" i="0" u="none" strike="noStrike" dirty="0">
                          <a:solidFill>
                            <a:srgbClr val="000000"/>
                          </a:solidFill>
                          <a:effectLst/>
                          <a:latin typeface="ＭＳ Ｐゴシック"/>
                        </a:rPr>
                        <a:t>平成</a:t>
                      </a:r>
                      <a:r>
                        <a:rPr lang="en-US" altLang="ja-JP" sz="500" b="0" i="0" u="none" strike="noStrike" dirty="0">
                          <a:solidFill>
                            <a:srgbClr val="000000"/>
                          </a:solidFill>
                          <a:effectLst/>
                          <a:latin typeface="ＭＳ Ｐゴシック"/>
                        </a:rPr>
                        <a:t>28</a:t>
                      </a:r>
                      <a:r>
                        <a:rPr lang="ja-JP" altLang="en-US" sz="500" b="0" i="0" u="none" strike="noStrike" dirty="0">
                          <a:solidFill>
                            <a:srgbClr val="000000"/>
                          </a:solidFill>
                          <a:effectLst/>
                          <a:latin typeface="ＭＳ Ｐゴシック"/>
                        </a:rPr>
                        <a:t>年○月○日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500" b="0" i="0" u="none" strike="noStrike">
                          <a:solidFill>
                            <a:srgbClr val="000000"/>
                          </a:solidFill>
                          <a:effectLst/>
                          <a:latin typeface="ＭＳ Ｐゴシック"/>
                        </a:rPr>
                        <a:t>会議名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zh-CN" altLang="en-US" sz="500" b="0" i="0" u="none" strike="noStrike">
                          <a:solidFill>
                            <a:srgbClr val="000000"/>
                          </a:solidFill>
                          <a:effectLst/>
                          <a:latin typeface="ＭＳ Ｐゴシック"/>
                        </a:rPr>
                        <a:t>○○立○○小学校　校内委員会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endParaRPr lang="ja-JP" altLang="en-US" sz="4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400" b="0" i="0" u="none" strike="noStrike" dirty="0">
                          <a:solidFill>
                            <a:srgbClr val="000000"/>
                          </a:solidFill>
                          <a:effectLst/>
                          <a:latin typeface="メイリオ"/>
                        </a:rPr>
                        <a:t>評価点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ja-JP" altLang="en-US" sz="400" b="0" i="0" u="none" strike="noStrike">
                          <a:solidFill>
                            <a:srgbClr val="000000"/>
                          </a:solidFill>
                          <a:effectLst/>
                          <a:latin typeface="メイリオ"/>
                        </a:rPr>
                        <a:t>支援レベル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ctr" fontAlgn="ctr"/>
                      <a:endParaRPr lang="ja-JP" altLang="en-US" sz="300" b="0" i="0" u="none" strike="noStrike">
                        <a:solidFill>
                          <a:srgbClr val="000000"/>
                        </a:solidFill>
                        <a:effectLst/>
                        <a:latin typeface="メイリオ"/>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zh-TW" altLang="en-US" sz="400" b="0" i="0" u="none" strike="noStrike">
                          <a:solidFill>
                            <a:srgbClr val="000000"/>
                          </a:solidFill>
                          <a:effectLst/>
                          <a:latin typeface="HGPｺﾞｼｯｸE"/>
                        </a:rPr>
                        <a:t>健康関連状況</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gridSpan="6">
                  <a:txBody>
                    <a:bodyPr/>
                    <a:lstStyle/>
                    <a:p>
                      <a:pPr algn="ctr" fontAlgn="ctr"/>
                      <a:r>
                        <a:rPr lang="ja-JP" altLang="en-US" sz="400" b="0" i="0" u="none" strike="noStrike">
                          <a:solidFill>
                            <a:srgbClr val="000000"/>
                          </a:solidFill>
                          <a:effectLst/>
                          <a:latin typeface="HGPｺﾞｼｯｸE"/>
                        </a:rPr>
                        <a:t>個人因子：</a:t>
                      </a:r>
                      <a:r>
                        <a:rPr lang="en-US" altLang="ja-JP" sz="400" b="0" i="0" u="none" strike="noStrike">
                          <a:solidFill>
                            <a:srgbClr val="000000"/>
                          </a:solidFill>
                          <a:effectLst/>
                          <a:latin typeface="HGPｺﾞｼｯｸE"/>
                        </a:rPr>
                        <a:t>ICF</a:t>
                      </a:r>
                      <a:r>
                        <a:rPr lang="ja-JP" altLang="en-US" sz="400" b="0" i="0" u="none" strike="noStrike">
                          <a:solidFill>
                            <a:srgbClr val="000000"/>
                          </a:solidFill>
                          <a:effectLst/>
                          <a:latin typeface="HGPｺﾞｼｯｸE"/>
                        </a:rPr>
                        <a:t>に分類されない個人の特別な背景</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24587">
                <a:tc gridSpan="2">
                  <a:txBody>
                    <a:bodyPr/>
                    <a:lstStyle/>
                    <a:p>
                      <a:pPr algn="ctr" fontAlgn="ctr"/>
                      <a:r>
                        <a:rPr lang="ja-JP" altLang="en-US" sz="400" b="0" i="0" u="none" strike="noStrike">
                          <a:solidFill>
                            <a:srgbClr val="000000"/>
                          </a:solidFill>
                          <a:effectLst/>
                          <a:latin typeface="ＭＳ Ｐゴシック"/>
                        </a:rPr>
                        <a:t>参加者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6">
                  <a:txBody>
                    <a:bodyPr/>
                    <a:lstStyle/>
                    <a:p>
                      <a:pPr algn="ctr" fontAlgn="ctr"/>
                      <a:r>
                        <a:rPr lang="ja-JP" altLang="en-US" sz="400" b="0" i="0" u="none" strike="noStrike" dirty="0">
                          <a:solidFill>
                            <a:srgbClr val="000000"/>
                          </a:solidFill>
                          <a:effectLst/>
                          <a:latin typeface="ＭＳ Ｐゴシック"/>
                        </a:rPr>
                        <a:t>校長、教頭、特別支援教育コーディネーター（○○教諭）、主幹教諭、特別支援学級担任（○○教諭）、交流学級担任（○○教諭）、保健師、家庭児童相談員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400" b="0" i="0" u="none" strike="noStrike" dirty="0">
                          <a:solidFill>
                            <a:srgbClr val="000000"/>
                          </a:solidFill>
                          <a:effectLst/>
                          <a:latin typeface="メイリオ"/>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dirty="0">
                          <a:solidFill>
                            <a:srgbClr val="000000"/>
                          </a:solidFill>
                          <a:effectLst/>
                          <a:latin typeface="メイリオ"/>
                        </a:rPr>
                        <a:t>強い能力・環境（活用可能）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メイリオ"/>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ja-JP" altLang="en-US" sz="400" b="0" i="0" u="none" strike="noStrike">
                          <a:solidFill>
                            <a:srgbClr val="000000"/>
                          </a:solidFill>
                          <a:effectLst/>
                          <a:latin typeface="HGS明朝B"/>
                        </a:rPr>
                        <a:t>（診断の有無）</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gridSpan="6">
                  <a:txBody>
                    <a:bodyPr/>
                    <a:lstStyle/>
                    <a:p>
                      <a:pPr algn="l" fontAlgn="ctr"/>
                      <a:r>
                        <a:rPr lang="ja-JP" altLang="en-US" sz="400" b="0" i="0" u="none" strike="noStrike" dirty="0">
                          <a:solidFill>
                            <a:srgbClr val="000000"/>
                          </a:solidFill>
                          <a:effectLst/>
                          <a:latin typeface="HGP明朝B"/>
                        </a:rPr>
                        <a:t>進路希望（進学学校、希望する就労職種など）</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24587">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dirty="0">
                          <a:solidFill>
                            <a:srgbClr val="0070C0"/>
                          </a:solidFill>
                          <a:effectLst/>
                          <a:latin typeface="ＭＳ Ｐ明朝"/>
                        </a:rPr>
                        <a:t>＊困難な分野に下線等をつける。</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明朝"/>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明朝"/>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400" b="0" i="0" u="none" strike="noStrike">
                          <a:solidFill>
                            <a:srgbClr val="000000"/>
                          </a:solidFill>
                          <a:effectLst/>
                          <a:latin typeface="メイリオ"/>
                        </a:rPr>
                        <a:t>空欄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dirty="0">
                          <a:solidFill>
                            <a:srgbClr val="000000"/>
                          </a:solidFill>
                          <a:effectLst/>
                          <a:latin typeface="メイリオ"/>
                        </a:rPr>
                        <a:t>自立できている。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メイリオ"/>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ja-JP" altLang="en-US" sz="400" b="0" i="0" u="none" strike="noStrike">
                          <a:solidFill>
                            <a:srgbClr val="000000"/>
                          </a:solidFill>
                          <a:effectLst/>
                          <a:latin typeface="ＭＳ Ｐ明朝"/>
                        </a:rPr>
                        <a:t>・自閉症、</a:t>
                      </a:r>
                      <a:r>
                        <a:rPr lang="en-US" altLang="ja-JP" sz="400" b="0" i="0" u="none" strike="noStrike">
                          <a:solidFill>
                            <a:srgbClr val="000000"/>
                          </a:solidFill>
                          <a:effectLst/>
                          <a:latin typeface="ＭＳ Ｐ明朝"/>
                        </a:rPr>
                        <a:t>ADHD</a:t>
                      </a:r>
                      <a:r>
                        <a:rPr lang="ja-JP" altLang="en-US" sz="400" b="0" i="0" u="none" strike="noStrike">
                          <a:solidFill>
                            <a:srgbClr val="000000"/>
                          </a:solidFill>
                          <a:effectLst/>
                          <a:latin typeface="ＭＳ Ｐ明朝"/>
                        </a:rPr>
                        <a:t>、軽度知的障がい</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c gridSpan="6">
                  <a:txBody>
                    <a:bodyPr/>
                    <a:lstStyle/>
                    <a:p>
                      <a:pPr algn="l" fontAlgn="ctr"/>
                      <a:r>
                        <a:rPr lang="ja-JP" altLang="en-US" sz="400" b="0" i="0" u="none" strike="noStrike">
                          <a:solidFill>
                            <a:srgbClr val="000000"/>
                          </a:solidFill>
                          <a:effectLst/>
                          <a:latin typeface="ＭＳ Ｐ明朝"/>
                        </a:rPr>
                        <a:t>・地域の中学校→県立高等学校（普通科）→居住地近隣の一般就労</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52152">
                <a:tc gridSpan="2">
                  <a:txBody>
                    <a:bodyPr/>
                    <a:lstStyle/>
                    <a:p>
                      <a:pPr algn="ctr" rtl="0" fontAlgn="ctr"/>
                      <a:r>
                        <a:rPr lang="ja-JP" altLang="en-US" sz="400" b="0" i="0" u="none" strike="noStrike">
                          <a:solidFill>
                            <a:srgbClr val="000000"/>
                          </a:solidFill>
                          <a:effectLst/>
                          <a:latin typeface="HGSｺﾞｼｯｸE"/>
                        </a:rPr>
                        <a:t>当面の課題</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gridSpan="2">
                  <a:txBody>
                    <a:bodyPr/>
                    <a:lstStyle/>
                    <a:p>
                      <a:pPr algn="ctr" rtl="0" fontAlgn="ctr"/>
                      <a:r>
                        <a:rPr lang="ja-JP" altLang="en-US" sz="400" b="0" i="0" u="none" strike="noStrike">
                          <a:solidFill>
                            <a:srgbClr val="000000"/>
                          </a:solidFill>
                          <a:effectLst/>
                          <a:latin typeface="HGPｺﾞｼｯｸE"/>
                        </a:rPr>
                        <a:t>環境因子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HGPｺﾞｼｯｸE"/>
                        </a:rPr>
                        <a:t>評価点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ja-JP" altLang="en-US" sz="200" b="0" i="0" u="none" strike="noStrike">
                          <a:solidFill>
                            <a:srgbClr val="000000"/>
                          </a:solidFill>
                          <a:effectLst/>
                          <a:latin typeface="HGSｺﾞｼｯｸE"/>
                        </a:rPr>
                        <a:t>変化後の評価</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rtl="0" fontAlgn="ctr"/>
                      <a:r>
                        <a:rPr lang="ja-JP" altLang="en-US" sz="400" b="0" i="0" u="none" strike="noStrike">
                          <a:solidFill>
                            <a:srgbClr val="000000"/>
                          </a:solidFill>
                          <a:effectLst/>
                          <a:latin typeface="HGSｺﾞｼｯｸE"/>
                        </a:rPr>
                        <a:t>現在の状況（促進因子を含む、物的な環境や社会的環境）</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400" b="0" i="0" u="none" strike="noStrike">
                          <a:solidFill>
                            <a:srgbClr val="000000"/>
                          </a:solidFill>
                          <a:effectLst/>
                          <a:latin typeface="メイリオ"/>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dirty="0">
                          <a:solidFill>
                            <a:srgbClr val="000000"/>
                          </a:solidFill>
                          <a:effectLst/>
                          <a:latin typeface="メイリオ"/>
                        </a:rPr>
                        <a:t>配慮により自立できている。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メイリオ"/>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ja-JP" altLang="en-US" sz="400" b="0" i="0" u="none" strike="noStrike">
                          <a:solidFill>
                            <a:srgbClr val="000000"/>
                          </a:solidFill>
                          <a:effectLst/>
                          <a:latin typeface="HGS明朝B"/>
                        </a:rPr>
                        <a:t>（検査結果や関連情報など）</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c gridSpan="6">
                  <a:txBody>
                    <a:bodyPr/>
                    <a:lstStyle/>
                    <a:p>
                      <a:pPr algn="l" fontAlgn="ctr"/>
                      <a:r>
                        <a:rPr lang="ja-JP" altLang="en-US" sz="400" b="0" i="0" u="none" strike="noStrike">
                          <a:solidFill>
                            <a:srgbClr val="000000"/>
                          </a:solidFill>
                          <a:effectLst/>
                          <a:latin typeface="HGP明朝B"/>
                        </a:rPr>
                        <a:t>特別な背景（習慣、生育歴、社会的背景、教育歴など）</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24587">
                <a:tc gridSpan="2">
                  <a:txBody>
                    <a:bodyPr/>
                    <a:lstStyle/>
                    <a:p>
                      <a:pPr algn="ctr" fontAlgn="ct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rtl="0" fontAlgn="ctr"/>
                      <a:r>
                        <a:rPr lang="en-US" sz="500" b="0" i="0" u="none" strike="noStrike" dirty="0">
                          <a:solidFill>
                            <a:srgbClr val="000000"/>
                          </a:solidFill>
                          <a:effectLst/>
                          <a:latin typeface="ＭＳ Ｐ明朝"/>
                        </a:rPr>
                        <a:t>e125</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コミュニケーション用の生産品と用具</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500" b="0" i="0" u="none" strike="noStrike">
                          <a:solidFill>
                            <a:srgbClr val="000000"/>
                          </a:solidFill>
                          <a:effectLst/>
                          <a:latin typeface="ＭＳ Ｐ明朝"/>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情報の伝達活動に用いる装置、</a:t>
                      </a:r>
                      <a:r>
                        <a:rPr lang="ja-JP" altLang="en-US" sz="300" b="0" i="0" u="sng" strike="noStrike">
                          <a:solidFill>
                            <a:srgbClr val="FF0000"/>
                          </a:solidFill>
                          <a:effectLst/>
                          <a:latin typeface="ＭＳ Ｐ明朝"/>
                        </a:rPr>
                        <a:t>製品、用具。改造や特別設計がなされたもの</a:t>
                      </a:r>
                      <a:r>
                        <a:rPr lang="ja-JP" altLang="en-US" sz="300" b="0" i="0" u="none" strike="noStrike">
                          <a:solidFill>
                            <a:srgbClr val="000000"/>
                          </a:solidFill>
                          <a:effectLst/>
                          <a:latin typeface="ＭＳ Ｐ明朝"/>
                        </a:rPr>
                        <a:t>や、使用する人の体内に装着したり、身につけたり、身の回りで使うものを含む。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FF0000"/>
                          </a:solidFill>
                          <a:effectLst/>
                          <a:latin typeface="ＭＳ Ｐ明朝"/>
                        </a:rPr>
                        <a:t>ｸｯｼｮﾝでは痛みが生じた。</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400" b="0" i="0" u="none" strike="noStrike">
                          <a:solidFill>
                            <a:srgbClr val="000000"/>
                          </a:solidFill>
                          <a:effectLst/>
                          <a:latin typeface="メイリオ"/>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dirty="0">
                          <a:solidFill>
                            <a:srgbClr val="000000"/>
                          </a:solidFill>
                          <a:effectLst/>
                          <a:latin typeface="メイリオ"/>
                        </a:rPr>
                        <a:t>困りがある。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メイリオ"/>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en-US" sz="400" b="0" i="0" u="none" strike="noStrike">
                          <a:solidFill>
                            <a:srgbClr val="000000"/>
                          </a:solidFill>
                          <a:effectLst/>
                          <a:latin typeface="ＭＳ Ｐ明朝"/>
                        </a:rPr>
                        <a:t>・K-ABC（ H25.3）　</a:t>
                      </a:r>
                      <a:r>
                        <a:rPr lang="ja-JP" altLang="en-US" sz="400" b="0" i="0" u="none" strike="noStrike">
                          <a:solidFill>
                            <a:srgbClr val="000000"/>
                          </a:solidFill>
                          <a:effectLst/>
                          <a:latin typeface="ＭＳ Ｐ明朝"/>
                        </a:rPr>
                        <a:t>機能水準：</a:t>
                      </a:r>
                      <a:r>
                        <a:rPr lang="en-US" altLang="ja-JP" sz="400" b="0" i="0" u="none" strike="noStrike">
                          <a:solidFill>
                            <a:srgbClr val="000000"/>
                          </a:solidFill>
                          <a:effectLst/>
                          <a:latin typeface="ＭＳ Ｐ明朝"/>
                        </a:rPr>
                        <a:t>75±8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kumimoji="1" lang="ja-JP" altLang="en-US"/>
                    </a:p>
                  </a:txBody>
                  <a:tcPr/>
                </a:tc>
                <a:tc gridSpan="6">
                  <a:txBody>
                    <a:bodyPr/>
                    <a:lstStyle/>
                    <a:p>
                      <a:pPr algn="l" fontAlgn="ctr"/>
                      <a:r>
                        <a:rPr lang="ja-JP" altLang="en-US" sz="400" b="0" i="0" u="none" strike="noStrike">
                          <a:solidFill>
                            <a:srgbClr val="000000"/>
                          </a:solidFill>
                          <a:effectLst/>
                          <a:latin typeface="ＭＳ Ｐ明朝"/>
                        </a:rPr>
                        <a:t>・厳格な家庭で育ち、否定的で差別的な振る舞いをする。</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24587">
                <a:tc gridSpan="2">
                  <a:txBody>
                    <a:bodyPr/>
                    <a:lstStyle/>
                    <a:p>
                      <a:pPr algn="l"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rtl="0" fontAlgn="ctr"/>
                      <a:r>
                        <a:rPr lang="en-US" sz="500" b="0" i="0" u="none" strike="noStrike" dirty="0">
                          <a:solidFill>
                            <a:srgbClr val="000000"/>
                          </a:solidFill>
                          <a:effectLst/>
                          <a:latin typeface="ＭＳ Ｐ明朝"/>
                        </a:rPr>
                        <a:t>e130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教育用の生産品と用具</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知識や学識、技能の習得のために用いられる装置、製品、工程、手法、用具。改造や特別設計がなされたものを含む。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400" b="0" i="0" u="none" strike="noStrike">
                          <a:solidFill>
                            <a:srgbClr val="000000"/>
                          </a:solidFill>
                          <a:effectLst/>
                          <a:latin typeface="メイリオ"/>
                        </a:rPr>
                        <a:t>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400" b="0" i="0" u="none" strike="noStrike" dirty="0">
                          <a:solidFill>
                            <a:srgbClr val="000000"/>
                          </a:solidFill>
                          <a:effectLst/>
                          <a:latin typeface="メイリオ"/>
                        </a:rPr>
                        <a:t>完全な困難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200" b="0" i="0" u="none" strike="noStrike">
                        <a:solidFill>
                          <a:srgbClr val="000000"/>
                        </a:solidFill>
                        <a:effectLst/>
                        <a:latin typeface="メイリオ"/>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zh-TW" altLang="en-US" sz="400" b="0" i="0" u="none" strike="noStrike">
                          <a:solidFill>
                            <a:srgbClr val="000000"/>
                          </a:solidFill>
                          <a:effectLst/>
                          <a:latin typeface="ＭＳ Ｐ明朝"/>
                        </a:rPr>
                        <a:t>継次処理：</a:t>
                      </a:r>
                      <a:r>
                        <a:rPr lang="en-US" altLang="zh-TW" sz="400" b="0" i="0" u="none" strike="noStrike">
                          <a:solidFill>
                            <a:srgbClr val="000000"/>
                          </a:solidFill>
                          <a:effectLst/>
                          <a:latin typeface="ＭＳ Ｐ明朝"/>
                        </a:rPr>
                        <a:t>62±9</a:t>
                      </a:r>
                      <a:r>
                        <a:rPr lang="zh-TW" altLang="en-US" sz="400" b="0" i="0" u="none" strike="noStrike">
                          <a:solidFill>
                            <a:srgbClr val="000000"/>
                          </a:solidFill>
                          <a:effectLst/>
                          <a:latin typeface="ＭＳ Ｐ明朝"/>
                        </a:rPr>
                        <a:t>、同時処理：</a:t>
                      </a:r>
                      <a:r>
                        <a:rPr lang="en-US" altLang="zh-TW" sz="400" b="0" i="0" u="none" strike="noStrike">
                          <a:solidFill>
                            <a:srgbClr val="000000"/>
                          </a:solidFill>
                          <a:effectLst/>
                          <a:latin typeface="ＭＳ Ｐ明朝"/>
                        </a:rPr>
                        <a:t>98±9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kumimoji="1" lang="ja-JP" altLang="en-US"/>
                    </a:p>
                  </a:txBody>
                  <a:tcPr/>
                </a:tc>
                <a:tc gridSpan="6">
                  <a:txBody>
                    <a:bodyPr/>
                    <a:lstStyle/>
                    <a:p>
                      <a:pPr algn="l" fontAlgn="ctr"/>
                      <a:r>
                        <a:rPr lang="ja-JP" altLang="en-US" sz="400" b="0" i="0" u="none" strike="noStrike">
                          <a:solidFill>
                            <a:srgbClr val="000000"/>
                          </a:solidFill>
                          <a:effectLst/>
                          <a:latin typeface="ＭＳ Ｐ明朝"/>
                        </a:rPr>
                        <a:t>・山村地域に居住し、片道約</a:t>
                      </a:r>
                      <a:r>
                        <a:rPr lang="en-US" altLang="ja-JP" sz="400" b="0" i="0" u="none" strike="noStrike">
                          <a:solidFill>
                            <a:srgbClr val="000000"/>
                          </a:solidFill>
                          <a:effectLst/>
                          <a:latin typeface="ＭＳ Ｐ明朝"/>
                        </a:rPr>
                        <a:t>20km</a:t>
                      </a:r>
                      <a:r>
                        <a:rPr lang="ja-JP" altLang="en-US" sz="400" b="0" i="0" u="none" strike="noStrike">
                          <a:solidFill>
                            <a:srgbClr val="000000"/>
                          </a:solidFill>
                          <a:effectLst/>
                          <a:latin typeface="ＭＳ Ｐ明朝"/>
                        </a:rPr>
                        <a:t>を保護者の自家用車で通学している。</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24587">
                <a:tc gridSpan="2">
                  <a:txBody>
                    <a:bodyPr/>
                    <a:lstStyle/>
                    <a:p>
                      <a:pPr algn="l"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rtl="0" fontAlgn="ctr"/>
                      <a:r>
                        <a:rPr lang="en-US" sz="500" b="0" i="0" u="none" strike="noStrike">
                          <a:solidFill>
                            <a:srgbClr val="000000"/>
                          </a:solidFill>
                          <a:effectLst/>
                          <a:latin typeface="ＭＳ Ｐ明朝"/>
                        </a:rPr>
                        <a:t>e350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家畜・家禽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身体的、情緒的、心理的な支えとなる動物。例えば、ペット（イヌ、ネコ</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トリ、サカナなど）、個人的な移動と交通のための動物。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400" b="0" i="0" u="none" strike="noStrike">
                        <a:solidFill>
                          <a:srgbClr val="000000"/>
                        </a:solidFill>
                        <a:effectLst/>
                        <a:latin typeface="メイリオ"/>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ctr"/>
                      <a:r>
                        <a:rPr lang="ja-JP" altLang="en-US" sz="400" b="0" i="0" u="none" strike="noStrike" dirty="0">
                          <a:solidFill>
                            <a:srgbClr val="000000"/>
                          </a:solidFill>
                          <a:effectLst/>
                          <a:latin typeface="メイリオ"/>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a:txBody>
                    <a:bodyPr/>
                    <a:lstStyle/>
                    <a:p>
                      <a:pPr algn="ctr" rtl="0" fontAlgn="ctr"/>
                      <a:endParaRPr lang="ja-JP" altLang="en-US" sz="400" b="0" i="0" u="none" strike="noStrike">
                        <a:solidFill>
                          <a:srgbClr val="000000"/>
                        </a:solidFill>
                        <a:effectLst/>
                        <a:latin typeface="HGSｺﾞｼｯｸE"/>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zh-TW" altLang="en-US" sz="400" b="0" i="0" u="none" strike="noStrike">
                          <a:solidFill>
                            <a:srgbClr val="000000"/>
                          </a:solidFill>
                          <a:effectLst/>
                          <a:latin typeface="ＭＳ Ｐ明朝"/>
                        </a:rPr>
                        <a:t>認知処理：</a:t>
                      </a:r>
                      <a:r>
                        <a:rPr lang="en-US" altLang="zh-TW" sz="400" b="0" i="0" u="none" strike="noStrike">
                          <a:solidFill>
                            <a:srgbClr val="000000"/>
                          </a:solidFill>
                          <a:effectLst/>
                          <a:latin typeface="ＭＳ Ｐ明朝"/>
                        </a:rPr>
                        <a:t>87±8</a:t>
                      </a:r>
                      <a:r>
                        <a:rPr lang="zh-TW" altLang="en-US" sz="400" b="0" i="0" u="none" strike="noStrike">
                          <a:solidFill>
                            <a:srgbClr val="000000"/>
                          </a:solidFill>
                          <a:effectLst/>
                          <a:latin typeface="ＭＳ Ｐ明朝"/>
                        </a:rPr>
                        <a:t>、習得度：</a:t>
                      </a:r>
                      <a:r>
                        <a:rPr lang="en-US" altLang="zh-TW" sz="400" b="0" i="0" u="none" strike="noStrike">
                          <a:solidFill>
                            <a:srgbClr val="000000"/>
                          </a:solidFill>
                          <a:effectLst/>
                          <a:latin typeface="ＭＳ Ｐ明朝"/>
                        </a:rPr>
                        <a:t>56±7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6">
                  <a:txBody>
                    <a:bodyPr/>
                    <a:lstStyle/>
                    <a:p>
                      <a:pPr algn="l" rtl="0" fontAlgn="ctr"/>
                      <a:r>
                        <a:rPr lang="ja-JP" altLang="en-US" sz="400" b="0" i="0" u="none" strike="noStrike">
                          <a:solidFill>
                            <a:srgbClr val="000000"/>
                          </a:solidFill>
                          <a:effectLst/>
                          <a:latin typeface="ＭＳ Ｐ明朝"/>
                        </a:rPr>
                        <a:t>・保育所や幼稚園での教育歴はない。</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24587">
                <a:tc gridSpan="2">
                  <a:txBody>
                    <a:bodyPr/>
                    <a:lstStyle/>
                    <a:p>
                      <a:pPr algn="l"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rtl="0" fontAlgn="ctr"/>
                      <a:r>
                        <a:rPr lang="en-US" sz="500" b="0" i="0" u="none" strike="noStrike">
                          <a:solidFill>
                            <a:srgbClr val="000000"/>
                          </a:solidFill>
                          <a:effectLst/>
                          <a:latin typeface="ＭＳ Ｐ明朝"/>
                        </a:rPr>
                        <a:t>e360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その他の専門職</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1"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dirty="0">
                          <a:solidFill>
                            <a:srgbClr val="000000"/>
                          </a:solidFill>
                          <a:effectLst/>
                          <a:latin typeface="ＭＳ Ｐ明朝"/>
                        </a:rPr>
                        <a:t>保健制度の枠外で動いているが、保健に関連したサービスを提供する、さまざまなサービスの提供者。例えば、ソーシャルワーカー、教員、建築家、デザイナー。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400" b="0" i="0" u="none" strike="noStrike">
                        <a:solidFill>
                          <a:srgbClr val="000000"/>
                        </a:solidFill>
                        <a:effectLst/>
                        <a:latin typeface="HGP明朝B"/>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gridSpan="7">
                  <a:txBody>
                    <a:bodyPr/>
                    <a:lstStyle/>
                    <a:p>
                      <a:pPr algn="l" fontAlgn="ctr"/>
                      <a:r>
                        <a:rPr lang="ja-JP" altLang="en-US" sz="300" b="0" i="0" u="none" strike="noStrike">
                          <a:solidFill>
                            <a:srgbClr val="000000"/>
                          </a:solidFill>
                          <a:effectLst/>
                          <a:latin typeface="メイリオ"/>
                        </a:rPr>
                        <a:t>●：当面の課題となる因子、☆：配慮により向上している因子</a:t>
                      </a:r>
                      <a:endParaRPr lang="ja-JP" altLang="en-US" sz="400" b="0" i="0" u="none" strike="noStrike">
                        <a:solidFill>
                          <a:srgbClr val="000000"/>
                        </a:solidFill>
                        <a:effectLst/>
                        <a:latin typeface="ＭＳ Ｐゴシック"/>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rtl="0" fontAlgn="ctr"/>
                      <a:endParaRPr lang="ja-JP" altLang="en-US" sz="300" b="0" i="0" u="none" strike="noStrike">
                        <a:solidFill>
                          <a:srgbClr val="000000"/>
                        </a:solidFill>
                        <a:effectLst/>
                        <a:latin typeface="HGP明朝B"/>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28229">
                <a:tc gridSpan="2">
                  <a:txBody>
                    <a:bodyPr/>
                    <a:lstStyle/>
                    <a:p>
                      <a:pPr algn="l"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rtl="0" fontAlgn="ctr"/>
                      <a:r>
                        <a:rPr lang="en-US" sz="500" b="0" i="0" u="none" strike="noStrike">
                          <a:solidFill>
                            <a:srgbClr val="000000"/>
                          </a:solidFill>
                          <a:effectLst/>
                          <a:latin typeface="ＭＳ Ｐ明朝"/>
                        </a:rPr>
                        <a:t>e420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友人の態度</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dirty="0">
                          <a:solidFill>
                            <a:srgbClr val="000000"/>
                          </a:solidFill>
                          <a:effectLst/>
                          <a:latin typeface="ＭＳ Ｐ明朝"/>
                        </a:rPr>
                        <a:t>保健制度の枠外で動いているが、保健に関連したサービスを提供する、さまざまなサービスの提供者。例えば、ソーシャルワーカー、教員、建築家、デザイナー。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ja-JP" altLang="en-US" sz="400" b="1" i="0" u="none" strike="noStrike">
                        <a:solidFill>
                          <a:srgbClr val="000000"/>
                        </a:solidFill>
                        <a:effectLst/>
                        <a:latin typeface="HGP明朝B"/>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300" b="0" i="0" u="none" strike="noStrike">
                          <a:solidFill>
                            <a:srgbClr val="000000"/>
                          </a:solidFill>
                          <a:effectLst/>
                          <a:latin typeface="HGSｺﾞｼｯｸE"/>
                        </a:rPr>
                        <a:t>当面課題</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rtl="0" fontAlgn="ctr"/>
                      <a:r>
                        <a:rPr lang="ja-JP" altLang="en-US" sz="400" b="0" i="0" u="none" strike="noStrike" dirty="0">
                          <a:solidFill>
                            <a:srgbClr val="000000"/>
                          </a:solidFill>
                          <a:effectLst/>
                          <a:latin typeface="HGSｺﾞｼｯｸE"/>
                        </a:rPr>
                        <a:t>活動と参加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HGSｺﾞｼｯｸE"/>
                        </a:rPr>
                        <a:t>評価点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ja-JP" altLang="en-US" sz="400" b="0" i="0" u="none" strike="noStrike">
                          <a:solidFill>
                            <a:srgbClr val="000000"/>
                          </a:solidFill>
                          <a:effectLst/>
                          <a:latin typeface="HGSｺﾞｼｯｸE"/>
                        </a:rPr>
                        <a:t>効果点</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algn="ctr" rtl="0" fontAlgn="ctr"/>
                      <a:r>
                        <a:rPr lang="ja-JP" altLang="en-US" sz="400" b="0" i="0" u="none" strike="noStrike" dirty="0">
                          <a:solidFill>
                            <a:srgbClr val="000000"/>
                          </a:solidFill>
                          <a:effectLst/>
                          <a:latin typeface="HGSｺﾞｼｯｸE"/>
                        </a:rPr>
                        <a:t>現在の状況（活動時に生じる困難、生活場面に関わるときに経験する困難）</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400" b="0" i="0" u="none" strike="noStrike">
                          <a:solidFill>
                            <a:srgbClr val="000000"/>
                          </a:solidFill>
                          <a:effectLst/>
                          <a:latin typeface="ＭＳ Ｐ明朝"/>
                        </a:rPr>
                        <a:t>　</a:t>
                      </a:r>
                      <a:endParaRPr lang="ja-JP" altLang="en-US" sz="400" b="0" i="0" u="none" strike="noStrike">
                        <a:solidFill>
                          <a:srgbClr val="000000"/>
                        </a:solidFill>
                        <a:effectLst/>
                        <a:latin typeface="ＭＳ Ｐゴシック"/>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ja-JP" altLang="en-US" sz="300" b="0" i="0" u="none" strike="noStrike">
                        <a:solidFill>
                          <a:srgbClr val="000000"/>
                        </a:solidFill>
                        <a:effectLst/>
                        <a:latin typeface="メイリオ"/>
                      </a:endParaRPr>
                    </a:p>
                  </a:txBody>
                  <a:tcPr marL="0" marR="0" marT="0" marB="0" anchor="ctr">
                    <a:lnL>
                      <a:noFill/>
                    </a:lnL>
                    <a:lnR>
                      <a:noFill/>
                    </a:lnR>
                    <a:lnT>
                      <a:noFill/>
                    </a:lnT>
                    <a:lnB>
                      <a:noFill/>
                    </a:lnB>
                  </a:tcPr>
                </a:tc>
                <a:tc gridSpan="2">
                  <a:txBody>
                    <a:bodyPr/>
                    <a:lstStyle/>
                    <a:p>
                      <a:pPr algn="ctr" fontAlgn="ctr"/>
                      <a:endParaRPr lang="ja-JP" altLang="en-US" sz="300" b="0" i="0" u="none" strike="noStrike">
                        <a:solidFill>
                          <a:srgbClr val="000000"/>
                        </a:solidFill>
                        <a:effectLst/>
                        <a:latin typeface="メイリオ"/>
                      </a:endParaRPr>
                    </a:p>
                  </a:txBody>
                  <a:tcPr marL="0" marR="0" marT="0" marB="0" anchor="ctr">
                    <a:lnL>
                      <a:noFill/>
                    </a:lnL>
                    <a:lnR>
                      <a:noFill/>
                    </a:lnR>
                    <a:lnT>
                      <a:noFill/>
                    </a:lnT>
                    <a:lnB>
                      <a:noFill/>
                    </a:lnB>
                  </a:tcPr>
                </a:tc>
                <a:tc hMerge="1">
                  <a:txBody>
                    <a:bodyPr/>
                    <a:lstStyle/>
                    <a:p>
                      <a:endParaRPr kumimoji="1" lang="ja-JP" altLang="en-US"/>
                    </a:p>
                  </a:txBody>
                  <a:tcPr/>
                </a:tc>
              </a:tr>
              <a:tr h="133885">
                <a:tc gridSpan="2">
                  <a:txBody>
                    <a:bodyPr/>
                    <a:lstStyle/>
                    <a:p>
                      <a:pPr algn="ctr" fontAlgn="ct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rtl="0" fontAlgn="ctr"/>
                      <a:r>
                        <a:rPr lang="en-US" sz="500" b="0" i="0" u="none" strike="noStrike">
                          <a:solidFill>
                            <a:srgbClr val="000000"/>
                          </a:solidFill>
                          <a:effectLst/>
                          <a:latin typeface="ＭＳ Ｐ明朝"/>
                        </a:rPr>
                        <a:t>e425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知人・仲間・同僚・隣人・コミュニティの成因の態度</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500" b="0" i="0" u="none" strike="noStrike">
                          <a:solidFill>
                            <a:srgbClr val="000000"/>
                          </a:solidFill>
                          <a:effectLst/>
                          <a:latin typeface="ＭＳ Ｐ明朝"/>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dirty="0">
                          <a:solidFill>
                            <a:srgbClr val="000000"/>
                          </a:solidFill>
                          <a:effectLst/>
                          <a:latin typeface="ＭＳ Ｐ明朝"/>
                        </a:rPr>
                        <a:t>知人や仲間、同僚、隣人</a:t>
                      </a:r>
                      <a:r>
                        <a:rPr lang="en-US" altLang="ja-JP" sz="300" b="0" i="0" u="none" strike="noStrike" dirty="0">
                          <a:solidFill>
                            <a:srgbClr val="000000"/>
                          </a:solidFill>
                          <a:effectLst/>
                          <a:latin typeface="ＭＳ Ｐ明朝"/>
                        </a:rPr>
                        <a:t>､</a:t>
                      </a:r>
                      <a:r>
                        <a:rPr lang="ja-JP" altLang="en-US" sz="300" b="0" i="0" u="none" strike="noStrike" dirty="0">
                          <a:solidFill>
                            <a:srgbClr val="000000"/>
                          </a:solidFill>
                          <a:effectLst/>
                          <a:latin typeface="ＭＳ Ｐ明朝"/>
                        </a:rPr>
                        <a:t>コミュニティの成員が、本人（評価される人）やその他の事柄（例：社会的、政治的、経済的な問題）についてもつ、全般的なあるいは</a:t>
                      </a:r>
                      <a:r>
                        <a:rPr lang="ja-JP" altLang="en-US" sz="300" b="0" i="0" u="sng" strike="noStrike" dirty="0">
                          <a:solidFill>
                            <a:srgbClr val="FF0000"/>
                          </a:solidFill>
                          <a:effectLst/>
                          <a:latin typeface="ＭＳ Ｐ明朝"/>
                        </a:rPr>
                        <a:t>特定の意見や信念で、個々の行動や行為に影響を及ぼすもの</a:t>
                      </a:r>
                      <a:r>
                        <a:rPr lang="ja-JP" altLang="en-US" sz="300" b="0" i="0" u="none" strike="noStrike" dirty="0">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dirty="0">
                          <a:solidFill>
                            <a:srgbClr val="FF0000"/>
                          </a:solidFill>
                          <a:effectLst/>
                          <a:latin typeface="ＭＳ Ｐ明朝"/>
                        </a:rPr>
                        <a:t>障がいであることを知らないため、対応できない。</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t"/>
                      <a:endParaRPr lang="ja-JP" altLang="en-US" sz="300" b="1" i="0" u="none" strike="noStrike">
                        <a:solidFill>
                          <a:srgbClr val="000000"/>
                        </a:solidFill>
                        <a:effectLst/>
                        <a:latin typeface="HGP明朝B"/>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dirty="0">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dirty="0">
                          <a:solidFill>
                            <a:srgbClr val="000000"/>
                          </a:solidFill>
                          <a:effectLst/>
                          <a:latin typeface="ＭＳ Ｐ明朝"/>
                        </a:rPr>
                        <a:t>d130</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模倣</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学習の基礎的な構成要素としての真似や物まね。例えば、顔の表情、ジェスチャー、音、アルファベットの文字の模倣や、繰り返し。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ja-JP" altLang="en-US" sz="400" b="0" i="0" u="none" strike="noStrike">
                        <a:solidFill>
                          <a:srgbClr val="000000"/>
                        </a:solidFill>
                        <a:effectLst/>
                        <a:latin typeface="メイリオ"/>
                      </a:endParaRPr>
                    </a:p>
                  </a:txBody>
                  <a:tcPr marL="0" marR="0" marT="0" marB="0" anchor="ctr">
                    <a:lnL>
                      <a:noFill/>
                    </a:lnL>
                    <a:lnR>
                      <a:noFill/>
                    </a:lnR>
                    <a:lnT>
                      <a:noFill/>
                    </a:lnT>
                    <a:lnB>
                      <a:noFill/>
                    </a:lnB>
                  </a:tcPr>
                </a:tc>
                <a:tc gridSpan="2">
                  <a:txBody>
                    <a:bodyPr/>
                    <a:lstStyle/>
                    <a:p>
                      <a:pPr algn="l" fontAlgn="ctr"/>
                      <a:endParaRPr lang="ja-JP" altLang="en-US" sz="400" b="0" i="0" u="none" strike="noStrike" dirty="0">
                        <a:solidFill>
                          <a:srgbClr val="000000"/>
                        </a:solidFill>
                        <a:effectLst/>
                        <a:latin typeface="メイリオ"/>
                      </a:endParaRPr>
                    </a:p>
                  </a:txBody>
                  <a:tcPr marL="0" marR="0" marT="0" marB="0" anchor="ctr">
                    <a:lnL>
                      <a:noFill/>
                    </a:lnL>
                    <a:lnR>
                      <a:noFill/>
                    </a:lnR>
                    <a:lnT>
                      <a:noFill/>
                    </a:lnT>
                    <a:lnB>
                      <a:noFill/>
                    </a:lnB>
                  </a:tcPr>
                </a:tc>
                <a:tc hMerge="1">
                  <a:txBody>
                    <a:bodyPr/>
                    <a:lstStyle/>
                    <a:p>
                      <a:endParaRPr kumimoji="1" lang="ja-JP" altLang="en-US"/>
                    </a:p>
                  </a:txBody>
                  <a:tcPr/>
                </a:tc>
              </a:tr>
              <a:tr h="124587">
                <a:tc gridSpan="2">
                  <a:txBody>
                    <a:bodyPr/>
                    <a:lstStyle/>
                    <a:p>
                      <a:pPr algn="l"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2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2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500" b="1" i="0" u="none" strike="noStrike">
                          <a:solidFill>
                            <a:srgbClr val="000000"/>
                          </a:solidFill>
                          <a:effectLst/>
                          <a:latin typeface="HGP創英角ｺﾞｼｯｸUB"/>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dirty="0">
                          <a:solidFill>
                            <a:srgbClr val="000000"/>
                          </a:solidFill>
                          <a:effectLst/>
                          <a:latin typeface="ＭＳ Ｐ明朝"/>
                        </a:rPr>
                        <a:t>d140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読むことの学習</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書かれたもの（点字および他のシンボルを含む）を流暢に正確に読む能力を発達させること。例えば、文字を認識すること。書かれた単語を正しい発音で発語すること。単語や句を理解すること。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ja-JP" altLang="en-US" sz="400" b="0" i="0" u="none" strike="noStrike">
                        <a:solidFill>
                          <a:srgbClr val="000000"/>
                        </a:solidFill>
                        <a:effectLst/>
                        <a:latin typeface="メイリオ"/>
                      </a:endParaRPr>
                    </a:p>
                  </a:txBody>
                  <a:tcPr marL="0" marR="0" marT="0" marB="0" anchor="ctr">
                    <a:lnL>
                      <a:noFill/>
                    </a:lnL>
                    <a:lnR>
                      <a:noFill/>
                    </a:lnR>
                    <a:lnT>
                      <a:noFill/>
                    </a:lnT>
                    <a:lnB>
                      <a:noFill/>
                    </a:lnB>
                  </a:tcPr>
                </a:tc>
                <a:tc gridSpan="2">
                  <a:txBody>
                    <a:bodyPr/>
                    <a:lstStyle/>
                    <a:p>
                      <a:pPr algn="l" fontAlgn="ctr"/>
                      <a:endParaRPr lang="ja-JP" altLang="en-US" sz="400" b="0" i="0" u="none" strike="noStrike">
                        <a:solidFill>
                          <a:srgbClr val="000000"/>
                        </a:solidFill>
                        <a:effectLst/>
                        <a:latin typeface="メイリオ"/>
                      </a:endParaRPr>
                    </a:p>
                  </a:txBody>
                  <a:tcPr marL="0" marR="0" marT="0" marB="0" anchor="ctr">
                    <a:lnL>
                      <a:noFill/>
                    </a:lnL>
                    <a:lnR>
                      <a:noFill/>
                    </a:lnR>
                    <a:lnT>
                      <a:noFill/>
                    </a:lnT>
                    <a:lnB>
                      <a:noFill/>
                    </a:lnB>
                  </a:tcPr>
                </a:tc>
                <a:tc hMerge="1">
                  <a:txBody>
                    <a:bodyPr/>
                    <a:lstStyle/>
                    <a:p>
                      <a:endParaRPr kumimoji="1" lang="ja-JP" altLang="en-US"/>
                    </a:p>
                  </a:txBody>
                  <a:tcPr/>
                </a:tc>
              </a:tr>
              <a:tr h="124587">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l" rtl="0" fontAlgn="ctr"/>
                      <a:r>
                        <a:rPr lang="ja-JP" altLang="en-US" sz="400" b="0" i="0" u="none" strike="noStrike" dirty="0">
                          <a:solidFill>
                            <a:srgbClr val="000000"/>
                          </a:solidFill>
                          <a:effectLst/>
                          <a:latin typeface="ＭＳ Ｐ明朝"/>
                        </a:rPr>
                        <a:t>●：当面の課題となる因子、○：既に対応済みの因子、☆：配慮により向上している因子、◆：今回は対応しない因子</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明朝"/>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d145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書くことの能力</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500" b="0" i="0" u="none" strike="noStrike">
                          <a:solidFill>
                            <a:srgbClr val="000000"/>
                          </a:solidFill>
                          <a:effectLst/>
                          <a:latin typeface="ＭＳ Ｐ明朝"/>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意味を伝えるために、音、単語、句を表す記号（点字およびその他のシンボルを含む）を作る能力を発達させること。例えば、</a:t>
                      </a:r>
                      <a:r>
                        <a:rPr lang="ja-JP" altLang="en-US" sz="300" b="0" i="0" u="sng" strike="noStrike">
                          <a:solidFill>
                            <a:srgbClr val="FF0000"/>
                          </a:solidFill>
                          <a:effectLst/>
                          <a:latin typeface="ＭＳ Ｐ明朝"/>
                        </a:rPr>
                        <a:t>効果的に綴ること</a:t>
                      </a:r>
                      <a:r>
                        <a:rPr lang="ja-JP" altLang="en-US" sz="300" b="0" i="0" u="none" strike="noStrike">
                          <a:solidFill>
                            <a:srgbClr val="000000"/>
                          </a:solidFill>
                          <a:effectLst/>
                          <a:latin typeface="ＭＳ Ｐ明朝"/>
                        </a:rPr>
                        <a:t>、</a:t>
                      </a:r>
                      <a:r>
                        <a:rPr lang="ja-JP" altLang="en-US" sz="300" b="0" i="0" u="sng" strike="noStrike">
                          <a:solidFill>
                            <a:srgbClr val="FF0000"/>
                          </a:solidFill>
                          <a:effectLst/>
                          <a:latin typeface="ＭＳ Ｐ明朝"/>
                        </a:rPr>
                        <a:t>正しい文法を用いる</a:t>
                      </a:r>
                      <a:r>
                        <a:rPr lang="ja-JP" altLang="en-US" sz="300" b="0" i="0" u="none" strike="noStrike">
                          <a:solidFill>
                            <a:srgbClr val="000000"/>
                          </a:solidFill>
                          <a:effectLst/>
                          <a:latin typeface="ＭＳ Ｐ明朝"/>
                        </a:rPr>
                        <a:t>こと。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書き順を覚えられない。</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ja-JP" altLang="en-US" sz="400" b="0" i="0" u="none" strike="noStrike">
                        <a:solidFill>
                          <a:srgbClr val="000000"/>
                        </a:solidFill>
                        <a:effectLst/>
                        <a:latin typeface="メイリオ"/>
                      </a:endParaRPr>
                    </a:p>
                  </a:txBody>
                  <a:tcPr marL="0" marR="0" marT="0" marB="0" anchor="ctr">
                    <a:lnL>
                      <a:noFill/>
                    </a:lnL>
                    <a:lnR>
                      <a:noFill/>
                    </a:lnR>
                    <a:lnT>
                      <a:noFill/>
                    </a:lnT>
                    <a:lnB>
                      <a:noFill/>
                    </a:lnB>
                  </a:tcPr>
                </a:tc>
                <a:tc gridSpan="2">
                  <a:txBody>
                    <a:bodyPr/>
                    <a:lstStyle/>
                    <a:p>
                      <a:pPr algn="l" fontAlgn="ctr"/>
                      <a:endParaRPr lang="ja-JP" altLang="en-US" sz="400" b="0" i="0" u="none" strike="noStrike">
                        <a:solidFill>
                          <a:srgbClr val="000000"/>
                        </a:solidFill>
                        <a:effectLst/>
                        <a:latin typeface="メイリオ"/>
                      </a:endParaRPr>
                    </a:p>
                  </a:txBody>
                  <a:tcPr marL="0" marR="0" marT="0" marB="0" anchor="ctr">
                    <a:lnL>
                      <a:noFill/>
                    </a:lnL>
                    <a:lnR>
                      <a:noFill/>
                    </a:lnR>
                    <a:lnT>
                      <a:noFill/>
                    </a:lnT>
                    <a:lnB>
                      <a:noFill/>
                    </a:lnB>
                  </a:tcPr>
                </a:tc>
                <a:tc hMerge="1">
                  <a:txBody>
                    <a:bodyPr/>
                    <a:lstStyle/>
                    <a:p>
                      <a:endParaRPr kumimoji="1" lang="ja-JP" altLang="en-US"/>
                    </a:p>
                  </a:txBody>
                  <a:tcPr/>
                </a:tc>
              </a:tr>
              <a:tr h="152152">
                <a:tc gridSpan="2">
                  <a:txBody>
                    <a:bodyPr/>
                    <a:lstStyle/>
                    <a:p>
                      <a:pPr algn="ctr" rtl="0" fontAlgn="ctr"/>
                      <a:r>
                        <a:rPr lang="ja-JP" altLang="en-US" sz="400" b="0" i="0" u="none" strike="noStrike">
                          <a:solidFill>
                            <a:srgbClr val="000000"/>
                          </a:solidFill>
                          <a:effectLst/>
                          <a:latin typeface="HGSｺﾞｼｯｸE"/>
                        </a:rPr>
                        <a:t>当面の課題</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gridSpan="2">
                  <a:txBody>
                    <a:bodyPr/>
                    <a:lstStyle/>
                    <a:p>
                      <a:pPr algn="ctr" rtl="0" fontAlgn="ctr"/>
                      <a:r>
                        <a:rPr lang="ja-JP" altLang="en-US" sz="400" b="0" i="0" u="none" strike="noStrike">
                          <a:solidFill>
                            <a:srgbClr val="000000"/>
                          </a:solidFill>
                          <a:effectLst/>
                          <a:latin typeface="HGPｺﾞｼｯｸE"/>
                        </a:rPr>
                        <a:t>心身機能・身体構造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HGPｺﾞｼｯｸE"/>
                        </a:rPr>
                        <a:t>評価点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algn="ctr" rtl="0" fontAlgn="ctr"/>
                      <a:r>
                        <a:rPr lang="ja-JP" altLang="en-US" sz="400" b="0" i="0" u="none" strike="noStrike">
                          <a:solidFill>
                            <a:srgbClr val="000000"/>
                          </a:solidFill>
                          <a:effectLst/>
                          <a:latin typeface="HGPｺﾞｼｯｸE"/>
                        </a:rPr>
                        <a:t>現在の状況（「活動と参加」を阻害する因子）</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hMerge="1">
                  <a:txBody>
                    <a:bodyPr/>
                    <a:lstStyle/>
                    <a:p>
                      <a:endParaRPr kumimoji="1" lang="ja-JP" altLang="en-US"/>
                    </a:p>
                  </a:txBody>
                  <a:tcPr/>
                </a:tc>
                <a:tc>
                  <a:txBody>
                    <a:bodyPr/>
                    <a:lstStyle/>
                    <a:p>
                      <a:pPr algn="ctr" rtl="0" fontAlgn="ctr"/>
                      <a:endParaRPr lang="ja-JP" altLang="en-US" sz="400" b="0" i="0" u="none" strike="noStrike">
                        <a:solidFill>
                          <a:srgbClr val="000000"/>
                        </a:solidFill>
                        <a:effectLst/>
                        <a:latin typeface="HGPｺﾞｼｯｸE"/>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d150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計算の学習</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数を活用したり、単純もしくは</a:t>
                      </a:r>
                      <a:r>
                        <a:rPr lang="ja-JP" altLang="en-US" sz="300" b="0" i="0" u="sng" strike="noStrike">
                          <a:solidFill>
                            <a:srgbClr val="FF0000"/>
                          </a:solidFill>
                          <a:effectLst/>
                          <a:latin typeface="ＭＳ Ｐ明朝"/>
                        </a:rPr>
                        <a:t>複雑な数学的演算を行う能力を発達させること</a:t>
                      </a:r>
                      <a:r>
                        <a:rPr lang="ja-JP" altLang="en-US" sz="300" b="0" i="0" u="none" strike="noStrike">
                          <a:solidFill>
                            <a:srgbClr val="000000"/>
                          </a:solidFill>
                          <a:effectLst/>
                          <a:latin typeface="ＭＳ Ｐ明朝"/>
                        </a:rPr>
                        <a:t>。例えば、加法や減法の数学的記号を用いること、</a:t>
                      </a:r>
                      <a:r>
                        <a:rPr lang="ja-JP" altLang="en-US" sz="300" b="0" i="0" u="sng" strike="noStrike">
                          <a:solidFill>
                            <a:srgbClr val="FF0000"/>
                          </a:solidFill>
                          <a:effectLst/>
                          <a:latin typeface="ＭＳ Ｐ明朝"/>
                        </a:rPr>
                        <a:t>問題に対し正しい数学的演算を適用すること。</a:t>
                      </a:r>
                      <a:endParaRPr lang="ja-JP" altLang="en-US" sz="300" b="0" i="0" u="none" strike="noStrike">
                        <a:solidFill>
                          <a:srgbClr val="000000"/>
                        </a:solidFill>
                        <a:effectLst/>
                        <a:latin typeface="ＭＳ Ｐ明朝"/>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ja-JP" altLang="en-US" sz="400" b="0" i="0" u="none" strike="noStrike">
                        <a:solidFill>
                          <a:srgbClr val="000000"/>
                        </a:solidFill>
                        <a:effectLst/>
                        <a:latin typeface="メイリオ"/>
                      </a:endParaRPr>
                    </a:p>
                  </a:txBody>
                  <a:tcPr marL="0" marR="0" marT="0" marB="0" anchor="ctr">
                    <a:lnL>
                      <a:noFill/>
                    </a:lnL>
                    <a:lnR>
                      <a:noFill/>
                    </a:lnR>
                    <a:lnT>
                      <a:noFill/>
                    </a:lnT>
                    <a:lnB>
                      <a:noFill/>
                    </a:lnB>
                  </a:tcPr>
                </a:tc>
                <a:tc gridSpan="2">
                  <a:txBody>
                    <a:bodyPr/>
                    <a:lstStyle/>
                    <a:p>
                      <a:pPr algn="l" fontAlgn="ctr"/>
                      <a:endParaRPr lang="ja-JP" altLang="en-US" sz="400" b="0" i="0" u="none" strike="noStrike">
                        <a:solidFill>
                          <a:srgbClr val="000000"/>
                        </a:solidFill>
                        <a:effectLst/>
                        <a:latin typeface="メイリオ"/>
                      </a:endParaRPr>
                    </a:p>
                  </a:txBody>
                  <a:tcPr marL="0" marR="0" marT="0" marB="0" anchor="ctr">
                    <a:lnL>
                      <a:noFill/>
                    </a:lnL>
                    <a:lnR>
                      <a:noFill/>
                    </a:lnR>
                    <a:lnT>
                      <a:noFill/>
                    </a:lnT>
                    <a:lnB>
                      <a:noFill/>
                    </a:lnB>
                  </a:tcPr>
                </a:tc>
                <a:tc hMerge="1">
                  <a:txBody>
                    <a:bodyPr/>
                    <a:lstStyle/>
                    <a:p>
                      <a:endParaRPr kumimoji="1" lang="ja-JP" altLang="en-US"/>
                    </a:p>
                  </a:txBody>
                  <a:tcPr/>
                </a:tc>
              </a:tr>
              <a:tr h="180372">
                <a:tc rowSpan="6">
                  <a:txBody>
                    <a:bodyPr/>
                    <a:lstStyle/>
                    <a:p>
                      <a:pPr algn="ctr" fontAlgn="ctr"/>
                      <a:r>
                        <a:rPr lang="ja-JP" altLang="en-US" sz="200" b="0" i="0" u="none" strike="noStrike">
                          <a:solidFill>
                            <a:srgbClr val="000000"/>
                          </a:solidFill>
                          <a:effectLst/>
                          <a:latin typeface="HG丸ｺﾞｼｯｸM-PRO"/>
                        </a:rPr>
                        <a:t>１健康の保持</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dirty="0">
                          <a:solidFill>
                            <a:srgbClr val="000000"/>
                          </a:solidFill>
                          <a:effectLst/>
                          <a:latin typeface="ＭＳ Ｐ明朝"/>
                        </a:rPr>
                        <a:t>b110</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意識機能</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周囲への意識性、明瞭性の状態に関する全般的精神機能であり、覚醒状態の清明度と連続性を含む。含まれるもの</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意識の状態、連続性、質に関する機能。意識消失、昏睡、植物状態、遁走、トランス、憑依</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つきもの</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状態、薬物による意識変化、せん妄、ステュ－パ（中等度意識混濁）。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2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d155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dirty="0">
                          <a:solidFill>
                            <a:srgbClr val="000000"/>
                          </a:solidFill>
                          <a:effectLst/>
                          <a:latin typeface="ＭＳ Ｐ明朝"/>
                        </a:rPr>
                        <a:t>技能の習得</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技能の習得を開始し、遂行するために、統合された一連の行為や課題について、基本的あるいは複雑な能力を発達させること。例えば、道具やおもちゃを扱うこと、ゲームで遊ぶこと。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453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b130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活力と欲動の機能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個別的なニーズと全体的な目標を首尾一貫して達成させるような、生理的および心理的機序としての全般的精神機能。含まれるもの：活力レベル、動機づけ、食欲に関する機能。渇望（依存を起こす物質への渇望を含む）。衝動の制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2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d177</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意思決定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500" b="0" i="0" u="none" strike="noStrike">
                          <a:solidFill>
                            <a:srgbClr val="000000"/>
                          </a:solidFill>
                          <a:effectLst/>
                          <a:latin typeface="ＭＳ Ｐ明朝"/>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選択肢の中からの選択、選択の実行、選択の効果の評価を行うこと。例えば、特定の品目を選んで、購入すること。なすべき</a:t>
                      </a:r>
                      <a:r>
                        <a:rPr lang="ja-JP" altLang="en-US" sz="300" b="0" i="0" u="sng" strike="noStrike">
                          <a:solidFill>
                            <a:srgbClr val="FF0000"/>
                          </a:solidFill>
                          <a:effectLst/>
                          <a:latin typeface="ＭＳ Ｐ明朝"/>
                        </a:rPr>
                        <a:t>いくつかの課題の中から１つの課題の遂行を決定したり、遂行すること</a:t>
                      </a: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453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b134</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dirty="0">
                          <a:solidFill>
                            <a:srgbClr val="000000"/>
                          </a:solidFill>
                          <a:effectLst/>
                          <a:latin typeface="ＭＳ Ｐ明朝"/>
                        </a:rPr>
                        <a:t>睡眠機能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身体と精神を身近な環境から、周期的、可逆的かつ選択的に解放する全般的精神機能で、特徴的な生理的変化を伴う。含まれるもの：睡眠量、入眠、睡眠の維持や質に関する睡眠機能。睡眠周期に関連する機能。例えば、不眠、過眠、ナルコレプシ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2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b"/>
                      <a:endParaRPr lang="ja-JP" altLang="en-US" sz="300" b="1" i="0" u="none" strike="noStrike">
                        <a:solidFill>
                          <a:srgbClr val="000000"/>
                        </a:solidFill>
                        <a:effectLst/>
                        <a:latin typeface="HGP明朝B"/>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d230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日課の遂行</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500" b="0" i="0" u="none" strike="noStrike">
                          <a:solidFill>
                            <a:srgbClr val="000000"/>
                          </a:solidFill>
                          <a:effectLst/>
                          <a:latin typeface="ＭＳ Ｐ明朝"/>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t"/>
                      <a:r>
                        <a:rPr lang="ja-JP" altLang="en-US" sz="300" b="0" i="0" u="none" strike="noStrike" dirty="0">
                          <a:solidFill>
                            <a:srgbClr val="000000"/>
                          </a:solidFill>
                          <a:effectLst/>
                          <a:latin typeface="ＭＳ Ｐ明朝"/>
                        </a:rPr>
                        <a:t>日々の手続きや義務に必要なことを</a:t>
                      </a:r>
                      <a:r>
                        <a:rPr lang="en-US" altLang="ja-JP" sz="300" b="0" i="0" u="none" strike="noStrike" dirty="0">
                          <a:solidFill>
                            <a:srgbClr val="000000"/>
                          </a:solidFill>
                          <a:effectLst/>
                          <a:latin typeface="ＭＳ Ｐ明朝"/>
                        </a:rPr>
                        <a:t>､</a:t>
                      </a:r>
                      <a:r>
                        <a:rPr lang="ja-JP" altLang="en-US" sz="300" b="0" i="0" u="none" strike="noStrike" dirty="0">
                          <a:solidFill>
                            <a:srgbClr val="000000"/>
                          </a:solidFill>
                          <a:effectLst/>
                          <a:latin typeface="ＭＳ Ｐ明朝"/>
                        </a:rPr>
                        <a:t>計画</a:t>
                      </a:r>
                      <a:r>
                        <a:rPr lang="en-US" altLang="ja-JP" sz="300" b="0" i="0" u="none" strike="noStrike" dirty="0">
                          <a:solidFill>
                            <a:srgbClr val="000000"/>
                          </a:solidFill>
                          <a:effectLst/>
                          <a:latin typeface="ＭＳ Ｐ明朝"/>
                        </a:rPr>
                        <a:t>､</a:t>
                      </a:r>
                      <a:r>
                        <a:rPr lang="ja-JP" altLang="en-US" sz="300" b="0" i="0" u="none" strike="noStrike" dirty="0">
                          <a:solidFill>
                            <a:srgbClr val="000000"/>
                          </a:solidFill>
                          <a:effectLst/>
                          <a:latin typeface="ＭＳ Ｐ明朝"/>
                        </a:rPr>
                        <a:t>管理</a:t>
                      </a:r>
                      <a:r>
                        <a:rPr lang="en-US" altLang="ja-JP" sz="300" b="0" i="0" u="none" strike="noStrike" dirty="0">
                          <a:solidFill>
                            <a:srgbClr val="000000"/>
                          </a:solidFill>
                          <a:effectLst/>
                          <a:latin typeface="ＭＳ Ｐ明朝"/>
                        </a:rPr>
                        <a:t>､</a:t>
                      </a:r>
                      <a:r>
                        <a:rPr lang="ja-JP" altLang="en-US" sz="300" b="0" i="0" u="none" strike="noStrike" dirty="0">
                          <a:solidFill>
                            <a:srgbClr val="000000"/>
                          </a:solidFill>
                          <a:effectLst/>
                          <a:latin typeface="ＭＳ Ｐ明朝"/>
                        </a:rPr>
                        <a:t>達成するために、単純な行為または複雑で調整された行為を遂行すること。例えば、</a:t>
                      </a:r>
                      <a:r>
                        <a:rPr lang="ja-JP" altLang="en-US" sz="300" b="0" i="0" u="sng" strike="noStrike" dirty="0">
                          <a:solidFill>
                            <a:srgbClr val="FF0000"/>
                          </a:solidFill>
                          <a:effectLst/>
                          <a:latin typeface="ＭＳ Ｐ明朝"/>
                        </a:rPr>
                        <a:t>１日を通してのさまざまな活動の時間を配分し</a:t>
                      </a:r>
                      <a:r>
                        <a:rPr lang="en-US" altLang="ja-JP" sz="300" b="0" i="0" u="sng" strike="noStrike" dirty="0">
                          <a:solidFill>
                            <a:srgbClr val="FF0000"/>
                          </a:solidFill>
                          <a:effectLst/>
                          <a:latin typeface="ＭＳ Ｐ明朝"/>
                        </a:rPr>
                        <a:t>､</a:t>
                      </a:r>
                      <a:r>
                        <a:rPr lang="ja-JP" altLang="en-US" sz="300" b="0" i="0" u="sng" strike="noStrike" dirty="0">
                          <a:solidFill>
                            <a:srgbClr val="FF0000"/>
                          </a:solidFill>
                          <a:effectLst/>
                          <a:latin typeface="ＭＳ Ｐ明朝"/>
                        </a:rPr>
                        <a:t>計画を立てること</a:t>
                      </a:r>
                      <a:r>
                        <a:rPr lang="ja-JP" altLang="en-US" sz="300" b="0" i="0" u="none" strike="noStrike" dirty="0">
                          <a:solidFill>
                            <a:srgbClr val="000000"/>
                          </a:solidFill>
                          <a:effectLst/>
                          <a:latin typeface="ＭＳ Ｐ明朝"/>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t"/>
                      <a:r>
                        <a:rPr lang="ja-JP" altLang="en-US" sz="300" b="0" i="0" u="none" strike="noStrike">
                          <a:solidFill>
                            <a:srgbClr val="000000"/>
                          </a:solidFill>
                          <a:effectLst/>
                          <a:latin typeface="ＭＳ Ｐ明朝"/>
                        </a:rPr>
                        <a:t>　</a:t>
                      </a:r>
                    </a:p>
                  </a:txBody>
                  <a:tcPr marL="0" marR="0" marT="0" marB="0">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dirty="0">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8037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b140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注意機能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所定の時間、外的刺激や内的経験に集中する個別的精神機能。</a:t>
                      </a:r>
                      <a:br>
                        <a:rPr lang="ja-JP" altLang="en-US" sz="300" b="0" i="0" u="none" strike="noStrike" dirty="0">
                          <a:solidFill>
                            <a:srgbClr val="000000"/>
                          </a:solidFill>
                          <a:effectLst/>
                          <a:latin typeface="ＭＳ Ｐ明朝"/>
                        </a:rPr>
                      </a:br>
                      <a:r>
                        <a:rPr lang="ja-JP" altLang="en-US" sz="300" b="0" i="0" u="none" strike="noStrike" dirty="0">
                          <a:solidFill>
                            <a:srgbClr val="000000"/>
                          </a:solidFill>
                          <a:effectLst/>
                          <a:latin typeface="ＭＳ Ｐ明朝"/>
                        </a:rPr>
                        <a:t>含まれるもの：注意の維持、注意の移動、注意の配分、注意の共有の機能。注意集中。</a:t>
                      </a:r>
                      <a:r>
                        <a:rPr lang="ja-JP" altLang="en-US" sz="300" b="0" i="0" u="sng" strike="noStrike" dirty="0">
                          <a:solidFill>
                            <a:srgbClr val="FF0000"/>
                          </a:solidFill>
                          <a:effectLst/>
                          <a:latin typeface="ＭＳ Ｐ明朝"/>
                        </a:rPr>
                        <a:t>注意散漫（転導性）。</a:t>
                      </a:r>
                      <a:endParaRPr lang="ja-JP" altLang="en-US" sz="300" b="0" i="0" u="none" strike="noStrike" dirty="0">
                        <a:solidFill>
                          <a:srgbClr val="000000"/>
                        </a:solidFill>
                        <a:effectLst/>
                        <a:latin typeface="ＭＳ Ｐ明朝"/>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2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t"/>
                      <a:endParaRPr lang="ja-JP" altLang="en-US" sz="300" b="1" i="0" u="none" strike="noStrike">
                        <a:solidFill>
                          <a:srgbClr val="000000"/>
                        </a:solidFill>
                        <a:effectLst/>
                        <a:latin typeface="HGP明朝B"/>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d240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ストレスとその他の心理的欲求への対処</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責任重大で、ストレス</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動揺</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危機を伴うような課題の遂行に際して</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心理的要求をうまく管理し</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統制するために求められる</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単純な行為または複雑で調整された行為を遂行すること。例えば、試験を受けること、交通渋滞の中で乗り物を運転すること、親に急がされながら服を着ること、制限時間内に課題をやり終えること、多数の子どもの世話するこ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453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b455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運動耐容能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身体運動負荷に耐えるために必要な、呼吸や心血管系の能力に関する機能。</a:t>
                      </a:r>
                      <a:br>
                        <a:rPr lang="ja-JP" altLang="en-US" sz="300" b="0" i="0" u="none" strike="noStrike" dirty="0">
                          <a:solidFill>
                            <a:srgbClr val="000000"/>
                          </a:solidFill>
                          <a:effectLst/>
                          <a:latin typeface="ＭＳ Ｐ明朝"/>
                        </a:rPr>
                      </a:br>
                      <a:r>
                        <a:rPr lang="ja-JP" altLang="en-US" sz="300" b="0" i="0" u="none" strike="noStrike" dirty="0">
                          <a:solidFill>
                            <a:srgbClr val="000000"/>
                          </a:solidFill>
                          <a:effectLst/>
                          <a:latin typeface="ＭＳ Ｐ明朝"/>
                        </a:rPr>
                        <a:t>含まれるもの：</a:t>
                      </a:r>
                      <a:r>
                        <a:rPr lang="ja-JP" altLang="en-US" sz="300" b="0" i="0" u="sng" strike="noStrike" dirty="0">
                          <a:solidFill>
                            <a:srgbClr val="FF0000"/>
                          </a:solidFill>
                          <a:effectLst/>
                          <a:latin typeface="ＭＳ Ｐ明朝"/>
                        </a:rPr>
                        <a:t>持久力</a:t>
                      </a:r>
                      <a:r>
                        <a:rPr lang="ja-JP" altLang="en-US" sz="300" b="0" i="0" u="none" strike="noStrike" dirty="0">
                          <a:solidFill>
                            <a:srgbClr val="000000"/>
                          </a:solidFill>
                          <a:effectLst/>
                          <a:latin typeface="ＭＳ Ｐ明朝"/>
                        </a:rPr>
                        <a:t>。</a:t>
                      </a:r>
                      <a:r>
                        <a:rPr lang="ja-JP" altLang="en-US" sz="300" b="0" i="0" u="sng" strike="noStrike" dirty="0">
                          <a:solidFill>
                            <a:srgbClr val="FF0000"/>
                          </a:solidFill>
                          <a:effectLst/>
                          <a:latin typeface="ＭＳ Ｐ明朝"/>
                        </a:rPr>
                        <a:t>有酸素運動。スタミナと易疲労性</a:t>
                      </a:r>
                      <a:r>
                        <a:rPr lang="ja-JP" altLang="en-US" sz="300" b="0" i="0" u="none" strike="noStrike" dirty="0">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2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1" i="0" u="none" strike="noStrike">
                          <a:solidFill>
                            <a:srgbClr val="000000"/>
                          </a:solidFill>
                          <a:effectLst/>
                          <a:latin typeface="ＤＦ特太ゴシック体"/>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d310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話し言葉の理解</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sng" strike="noStrike" dirty="0">
                          <a:solidFill>
                            <a:srgbClr val="FF0000"/>
                          </a:solidFill>
                          <a:effectLst/>
                          <a:latin typeface="ＭＳ Ｐ明朝"/>
                        </a:rPr>
                        <a:t>話し言葉（音声言語）のメッセージに関して、字句通りの意味</a:t>
                      </a:r>
                      <a:r>
                        <a:rPr lang="ja-JP" altLang="en-US" sz="300" b="0" i="0" u="none" strike="noStrike" dirty="0">
                          <a:solidFill>
                            <a:srgbClr val="000000"/>
                          </a:solidFill>
                          <a:effectLst/>
                          <a:latin typeface="ＭＳ Ｐ明朝"/>
                        </a:rPr>
                        <a:t>や</a:t>
                      </a:r>
                      <a:r>
                        <a:rPr lang="ja-JP" altLang="en-US" sz="300" b="0" i="0" u="sng" strike="noStrike" dirty="0">
                          <a:solidFill>
                            <a:srgbClr val="FF0000"/>
                          </a:solidFill>
                          <a:effectLst/>
                          <a:latin typeface="ＭＳ Ｐ明朝"/>
                        </a:rPr>
                        <a:t>言外の意味を理解すること</a:t>
                      </a:r>
                      <a:r>
                        <a:rPr lang="ja-JP" altLang="en-US" sz="300" b="0" i="0" u="none" strike="noStrike" dirty="0">
                          <a:solidFill>
                            <a:srgbClr val="000000"/>
                          </a:solidFill>
                          <a:effectLst/>
                          <a:latin typeface="ＭＳ Ｐ明朝"/>
                        </a:rPr>
                        <a:t>。例えば、言明が事実を述べるものか、慣用表現かを理解すること。例えば、話し言葉のメッセージに反応することや、理解すること。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8037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b510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摂食機能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固形物や液体を口から身体に取り入れ、処理する機能</a:t>
                      </a:r>
                      <a:r>
                        <a:rPr lang="en-US" altLang="ja-JP" sz="300" b="0" i="0" u="none" strike="noStrike" dirty="0">
                          <a:solidFill>
                            <a:srgbClr val="000000"/>
                          </a:solidFill>
                          <a:effectLst/>
                          <a:latin typeface="ＭＳ Ｐ明朝"/>
                        </a:rPr>
                        <a:t>｡</a:t>
                      </a:r>
                      <a:r>
                        <a:rPr lang="ja-JP" altLang="en-US" sz="300" b="0" i="0" u="none" strike="noStrike" dirty="0">
                          <a:solidFill>
                            <a:srgbClr val="000000"/>
                          </a:solidFill>
                          <a:effectLst/>
                          <a:latin typeface="ＭＳ Ｐ明朝"/>
                        </a:rPr>
                        <a:t>含まれるもの：吸引、臼磨、咬断と口中での食物の処理、唾液分泌、嚥下、げっぷ、逆流、つば吐き、嘔吐の機能。機能障害の例としては、嚥下障害、食物の誤嚥、空気嚥下症、唾液の過剰分泌、よだれ、唾液分泌不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2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ja-JP" altLang="en-US" sz="300" b="1" i="0" u="none" strike="noStrike">
                        <a:solidFill>
                          <a:srgbClr val="000000"/>
                        </a:solidFill>
                        <a:effectLst/>
                        <a:latin typeface="HGP明朝B"/>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d325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書き言葉によるメッセージの理解</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sng" strike="noStrike" dirty="0">
                          <a:solidFill>
                            <a:srgbClr val="FF0000"/>
                          </a:solidFill>
                          <a:effectLst/>
                          <a:latin typeface="ＭＳ Ｐ明朝"/>
                        </a:rPr>
                        <a:t>書き言葉（点字を含む）によって伝えられるメッセージに関して</a:t>
                      </a:r>
                      <a:r>
                        <a:rPr lang="en-US" altLang="ja-JP" sz="300" b="0" i="0" u="none" strike="noStrike" dirty="0">
                          <a:solidFill>
                            <a:srgbClr val="000000"/>
                          </a:solidFill>
                          <a:effectLst/>
                          <a:latin typeface="ＭＳ Ｐ明朝"/>
                        </a:rPr>
                        <a:t>､</a:t>
                      </a:r>
                      <a:r>
                        <a:rPr lang="ja-JP" altLang="en-US" sz="300" b="0" i="0" u="none" strike="noStrike" dirty="0">
                          <a:solidFill>
                            <a:srgbClr val="000000"/>
                          </a:solidFill>
                          <a:effectLst/>
                          <a:latin typeface="ＭＳ Ｐ明朝"/>
                        </a:rPr>
                        <a:t>字句通りの意味や</a:t>
                      </a:r>
                      <a:r>
                        <a:rPr lang="ja-JP" altLang="en-US" sz="300" b="0" i="0" u="sng" strike="noStrike" dirty="0">
                          <a:solidFill>
                            <a:srgbClr val="FF0000"/>
                          </a:solidFill>
                          <a:effectLst/>
                          <a:latin typeface="ＭＳ Ｐ明朝"/>
                        </a:rPr>
                        <a:t>言外の意味を理解すること。</a:t>
                      </a:r>
                      <a:r>
                        <a:rPr lang="ja-JP" altLang="en-US" sz="300" b="0" i="0" u="none" strike="noStrike" dirty="0">
                          <a:solidFill>
                            <a:srgbClr val="000000"/>
                          </a:solidFill>
                          <a:effectLst/>
                          <a:latin typeface="ＭＳ Ｐ明朝"/>
                        </a:rPr>
                        <a:t>例えば、日刊新聞で政治的な出来事を理解したり</a:t>
                      </a:r>
                      <a:r>
                        <a:rPr lang="en-US" altLang="ja-JP" sz="300" b="0" i="0" u="none" strike="noStrike" dirty="0">
                          <a:solidFill>
                            <a:srgbClr val="000000"/>
                          </a:solidFill>
                          <a:effectLst/>
                          <a:latin typeface="ＭＳ Ｐ明朝"/>
                        </a:rPr>
                        <a:t>､</a:t>
                      </a:r>
                      <a:r>
                        <a:rPr lang="ja-JP" altLang="en-US" sz="300" b="0" i="0" u="none" strike="noStrike" dirty="0">
                          <a:solidFill>
                            <a:srgbClr val="000000"/>
                          </a:solidFill>
                          <a:effectLst/>
                          <a:latin typeface="ＭＳ Ｐ明朝"/>
                        </a:rPr>
                        <a:t>宗教の経典の内容を理解すること。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45352">
                <a:tc rowSpan="2">
                  <a:txBody>
                    <a:bodyPr/>
                    <a:lstStyle/>
                    <a:p>
                      <a:pPr algn="ctr" fontAlgn="ctr"/>
                      <a:r>
                        <a:rPr lang="ja-JP" altLang="en-US" sz="200" b="0" i="0" u="none" strike="noStrike">
                          <a:solidFill>
                            <a:srgbClr val="000000"/>
                          </a:solidFill>
                          <a:effectLst/>
                          <a:latin typeface="HG丸ｺﾞｼｯｸM-PRO"/>
                        </a:rPr>
                        <a:t>２心理的安定</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dirty="0">
                          <a:solidFill>
                            <a:srgbClr val="000000"/>
                          </a:solidFill>
                          <a:effectLst/>
                          <a:latin typeface="ＭＳ Ｐ明朝"/>
                        </a:rPr>
                        <a:t>b152</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情動機能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こころの過程における感情的要素に関連する個別的精神機能。含まれるもの：情動の適切性、</a:t>
                      </a:r>
                      <a:r>
                        <a:rPr lang="ja-JP" altLang="en-US" sz="300" b="0" i="0" u="sng" strike="noStrike">
                          <a:solidFill>
                            <a:srgbClr val="FF0000"/>
                          </a:solidFill>
                          <a:effectLst/>
                          <a:latin typeface="ＭＳ Ｐ明朝"/>
                        </a:rPr>
                        <a:t>情動の制御</a:t>
                      </a:r>
                      <a:r>
                        <a:rPr lang="ja-JP" altLang="en-US" sz="300" b="0" i="0" u="none" strike="noStrike">
                          <a:solidFill>
                            <a:srgbClr val="000000"/>
                          </a:solidFill>
                          <a:effectLst/>
                          <a:latin typeface="ＭＳ Ｐ明朝"/>
                        </a:rPr>
                        <a:t>、情動の幅の機能。感情。悲哀、幸福、愛情、恐れ、怒り、憎しみ、緊張、不安、喜び、悲しみ。</a:t>
                      </a:r>
                      <a:r>
                        <a:rPr lang="ja-JP" altLang="en-US" sz="300" b="0" i="0" u="sng" strike="noStrike">
                          <a:solidFill>
                            <a:srgbClr val="FF0000"/>
                          </a:solidFill>
                          <a:effectLst/>
                          <a:latin typeface="ＭＳ Ｐ明朝"/>
                        </a:rPr>
                        <a:t>情動の不安定性。感情の平板化</a:t>
                      </a:r>
                      <a:r>
                        <a:rPr lang="ja-JP" altLang="en-US" sz="3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外的刺激に過度に反応</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t"/>
                      <a:endParaRPr lang="ja-JP" altLang="en-US" sz="300" b="1" i="0" u="none" strike="noStrike">
                        <a:solidFill>
                          <a:srgbClr val="000000"/>
                        </a:solidFill>
                        <a:effectLst/>
                        <a:latin typeface="HGP明朝B"/>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d345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書き言葉によるメッセージの表出</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書き言葉を通して伝えられるメッセージの、字句通りの意味や</a:t>
                      </a:r>
                      <a:r>
                        <a:rPr lang="ja-JP" altLang="en-US" sz="300" b="0" i="0" u="sng" strike="noStrike" dirty="0">
                          <a:solidFill>
                            <a:srgbClr val="FF0000"/>
                          </a:solidFill>
                          <a:effectLst/>
                          <a:latin typeface="ＭＳ Ｐ明朝"/>
                        </a:rPr>
                        <a:t>言外の意味を生み出すこと</a:t>
                      </a:r>
                      <a:r>
                        <a:rPr lang="ja-JP" altLang="en-US" sz="300" b="0" i="0" u="none" strike="noStrike" dirty="0">
                          <a:solidFill>
                            <a:srgbClr val="000000"/>
                          </a:solidFill>
                          <a:effectLst/>
                          <a:latin typeface="ＭＳ Ｐ明朝"/>
                        </a:rPr>
                        <a:t>。例えば、友人に手紙を書くこと。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8037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b164</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TW" altLang="en-US" sz="400" b="0" i="0" u="none" strike="noStrike" dirty="0">
                          <a:solidFill>
                            <a:srgbClr val="000000"/>
                          </a:solidFill>
                          <a:effectLst/>
                          <a:latin typeface="ＭＳ Ｐ明朝"/>
                        </a:rPr>
                        <a:t>高次認知機能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500" b="0" i="0" u="none" strike="noStrike" dirty="0">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前頭葉に特に依存する個別的精神機能であり、意思決定</a:t>
                      </a:r>
                      <a:r>
                        <a:rPr lang="ja-JP" altLang="en-US" sz="300" b="0" i="0" u="none" strike="noStrike" dirty="0">
                          <a:solidFill>
                            <a:srgbClr val="FF0000"/>
                          </a:solidFill>
                          <a:effectLst/>
                          <a:latin typeface="ＭＳ Ｐ明朝"/>
                        </a:rPr>
                        <a:t>、</a:t>
                      </a:r>
                      <a:r>
                        <a:rPr lang="ja-JP" altLang="en-US" sz="300" b="0" i="0" u="sng" strike="noStrike" dirty="0">
                          <a:solidFill>
                            <a:srgbClr val="FF0000"/>
                          </a:solidFill>
                          <a:effectLst/>
                          <a:latin typeface="ＭＳ Ｐ明朝"/>
                        </a:rPr>
                        <a:t>抽象的思考、</a:t>
                      </a:r>
                      <a:r>
                        <a:rPr lang="ja-JP" altLang="en-US" sz="300" b="0" i="0" u="none" strike="noStrike" dirty="0">
                          <a:solidFill>
                            <a:srgbClr val="000000"/>
                          </a:solidFill>
                          <a:effectLst/>
                          <a:latin typeface="ＭＳ Ｐ明朝"/>
                        </a:rPr>
                        <a:t>計画の立案と実行、精神的柔軟性、ある環境下でどのような行動が適切かを決定すること、などといった複雑な目標指向性行動を含む。しばしば実行機能とよばれる。含まれるもの：</a:t>
                      </a:r>
                      <a:r>
                        <a:rPr lang="ja-JP" altLang="en-US" sz="300" b="0" i="0" u="sng" strike="noStrike" dirty="0">
                          <a:solidFill>
                            <a:srgbClr val="FF0000"/>
                          </a:solidFill>
                          <a:effectLst/>
                          <a:latin typeface="ＭＳ Ｐ明朝"/>
                        </a:rPr>
                        <a:t>観念の抽象化と組織化の機能</a:t>
                      </a:r>
                      <a:r>
                        <a:rPr lang="ja-JP" altLang="en-US" sz="300" b="0" i="0" u="none" strike="noStrike" dirty="0">
                          <a:solidFill>
                            <a:srgbClr val="000000"/>
                          </a:solidFill>
                          <a:effectLst/>
                          <a:latin typeface="ＭＳ Ｐ明朝"/>
                        </a:rPr>
                        <a:t>。時間管理、洞察、判断。</a:t>
                      </a:r>
                      <a:r>
                        <a:rPr lang="ja-JP" altLang="en-US" sz="300" b="0" i="0" u="sng" strike="noStrike" dirty="0">
                          <a:solidFill>
                            <a:srgbClr val="FF0000"/>
                          </a:solidFill>
                          <a:effectLst/>
                          <a:latin typeface="ＭＳ Ｐ明朝"/>
                        </a:rPr>
                        <a:t>概念形成</a:t>
                      </a:r>
                      <a:r>
                        <a:rPr lang="ja-JP" altLang="en-US" sz="300" b="0" i="0" u="none" strike="noStrike" dirty="0">
                          <a:solidFill>
                            <a:srgbClr val="000000"/>
                          </a:solidFill>
                          <a:effectLst/>
                          <a:latin typeface="ＭＳ Ｐ明朝"/>
                        </a:rPr>
                        <a:t>、カテゴリー化、認知の柔軟性。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FF0000"/>
                          </a:solidFill>
                          <a:effectLst/>
                          <a:latin typeface="ＭＳ Ｐ明朝"/>
                        </a:rPr>
                        <a:t>同時処理が強い。</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d350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会話</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話し言葉（音声言語）、書き言葉、記号、その他の方法の言語を用いて行われる、考えやアイデアの交換を開始し、持続し、終結すること。公的場面や日常生活の場面で、知り合いまたはよく知らない人と、１人または複数の人とで行われ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80372">
                <a:tc>
                  <a:txBody>
                    <a:bodyPr/>
                    <a:lstStyle/>
                    <a:p>
                      <a:pPr algn="ctr" fontAlgn="t"/>
                      <a:r>
                        <a:rPr lang="ja-JP" altLang="en-US" sz="200" b="0" i="0" u="none" strike="noStrike">
                          <a:solidFill>
                            <a:srgbClr val="000000"/>
                          </a:solidFill>
                          <a:effectLst/>
                          <a:latin typeface="HG丸ｺﾞｼｯｸM-PRO"/>
                        </a:rPr>
                        <a:t>３人間関係</a:t>
                      </a:r>
                    </a:p>
                  </a:txBody>
                  <a:tcPr marL="0" marR="0" marT="0" marB="0" vert="eaVert">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b126</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気質と人格の機能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種々の状況に対してその人特有の手法で反応するような、個々人のもつ生来の素質に関する全般的精神機能である。他人と区別するような一連の精神的な特徴を含む。含まれるもの：外向性、内向性、協調性、誠実性、精神的・情緒的安定性、経験への開放性。楽観主義、好奇心、確信、信頼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d415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姿勢の保持</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500" b="0" i="0" u="none" strike="noStrike">
                          <a:solidFill>
                            <a:srgbClr val="000000"/>
                          </a:solidFill>
                          <a:effectLst/>
                          <a:latin typeface="ＭＳ Ｐ明朝"/>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仕事や授業で座ったままでいたり、立ったままでいる時のように、</a:t>
                      </a:r>
                      <a:r>
                        <a:rPr lang="ja-JP" altLang="en-US" sz="300" b="0" i="0" u="sng" strike="noStrike" dirty="0">
                          <a:solidFill>
                            <a:srgbClr val="FF0000"/>
                          </a:solidFill>
                          <a:effectLst/>
                          <a:latin typeface="ＭＳ Ｐ明朝"/>
                        </a:rPr>
                        <a:t>必要に応じて同じ姿勢を保つこと。</a:t>
                      </a:r>
                      <a:endParaRPr lang="ja-JP" altLang="en-US" sz="300" b="0" i="0" u="none" strike="noStrike" dirty="0">
                        <a:solidFill>
                          <a:srgbClr val="000000"/>
                        </a:solidFill>
                        <a:effectLst/>
                        <a:latin typeface="ＭＳ Ｐ明朝"/>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離席が多い。</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80372">
                <a:tc rowSpan="5">
                  <a:txBody>
                    <a:bodyPr/>
                    <a:lstStyle/>
                    <a:p>
                      <a:pPr algn="ctr" fontAlgn="ctr"/>
                      <a:r>
                        <a:rPr lang="ja-JP" altLang="en-US" sz="200" b="0" i="0" u="none" strike="noStrike">
                          <a:solidFill>
                            <a:srgbClr val="000000"/>
                          </a:solidFill>
                          <a:effectLst/>
                          <a:latin typeface="HG丸ｺﾞｼｯｸM-PRO"/>
                        </a:rPr>
                        <a:t>４環境の把握</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dirty="0">
                          <a:solidFill>
                            <a:srgbClr val="000000"/>
                          </a:solidFill>
                          <a:effectLst/>
                          <a:latin typeface="ＭＳ Ｐ明朝"/>
                        </a:rPr>
                        <a:t>b210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視覚機能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光の存在を感じることと、視覚刺激の形態、</a:t>
                      </a:r>
                      <a:r>
                        <a:rPr lang="ja-JP" altLang="en-US" sz="300" b="0" i="0" u="sng" strike="noStrike" dirty="0">
                          <a:solidFill>
                            <a:srgbClr val="FF0000"/>
                          </a:solidFill>
                          <a:effectLst/>
                          <a:latin typeface="ＭＳ Ｐ明朝"/>
                        </a:rPr>
                        <a:t>大きさ、姿、色調を感じることに関する感覚機能。</a:t>
                      </a:r>
                      <a:r>
                        <a:rPr lang="ja-JP" altLang="en-US" sz="300" b="0" i="0" u="none" strike="noStrike" dirty="0">
                          <a:solidFill>
                            <a:srgbClr val="000000"/>
                          </a:solidFill>
                          <a:effectLst/>
                          <a:latin typeface="ＭＳ Ｐ明朝"/>
                        </a:rPr>
                        <a:t>含まれるもの：視力、視野、視覚の質に関する機能。光覚や色覚、遠景や近景に対する視力、単眼視力や両眼視力、画像的視覚の質に関する機能。機能障害の例としては、近視、遠視、乱視、半盲、色覚異常、視野狭窄、中心および周辺部の暗点、複視、夜盲、明順応。</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細かな形の違いに気づく。</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d440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細かな手の使用</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テーブルの上の硬貨を取り上げたり、ダイヤルや把手を回すのに必要な動きのように</a:t>
                      </a:r>
                      <a:r>
                        <a:rPr lang="ja-JP" altLang="en-US" sz="300" b="0" i="0" u="none" strike="noStrike" dirty="0">
                          <a:solidFill>
                            <a:srgbClr val="FF0000"/>
                          </a:solidFill>
                          <a:effectLst/>
                          <a:latin typeface="ＭＳ Ｐ明朝"/>
                        </a:rPr>
                        <a:t>、</a:t>
                      </a:r>
                      <a:r>
                        <a:rPr lang="ja-JP" altLang="en-US" sz="300" b="0" i="0" u="sng" strike="noStrike" dirty="0">
                          <a:solidFill>
                            <a:srgbClr val="FF0000"/>
                          </a:solidFill>
                          <a:effectLst/>
                          <a:latin typeface="ＭＳ Ｐ明朝"/>
                        </a:rPr>
                        <a:t>手と手指を用いて、物を扱ったり、つまみあげたり、操作したり、放したりといった協調性のある行為を遂行すること</a:t>
                      </a:r>
                      <a:r>
                        <a:rPr lang="ja-JP" altLang="en-US" sz="300" b="0" i="0" u="none" strike="noStrike" dirty="0">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453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b230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聴覚機能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音の存在を感じること、また音の発生部位、音の高低、音量、音質の識別に関する感覚機能。含まれるもの：聴覚、聴覚的弁別、音源定位、音の偏位（左右弁別）、話音の弁別に関する機能。機能障害の例としては、ろう、聴覚機能障害、難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明朝"/>
                        </a:rPr>
                        <a:t>　</a:t>
                      </a:r>
                      <a:endParaRPr lang="ja-JP" altLang="en-US" sz="500" b="0" i="0" u="none" strike="noStrike">
                        <a:solidFill>
                          <a:srgbClr val="000000"/>
                        </a:solidFill>
                        <a:effectLst/>
                        <a:latin typeface="ＭＳ Ｐゴシック"/>
                      </a:endParaRP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5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453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b255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臭覚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香りやにおいを感じる感覚機能。含まれるもの：嗅覚機能。機能障害の例としては、嗅覚脱失、嗅覚鈍麻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300" b="1" i="0" u="none" strike="noStrike">
                          <a:solidFill>
                            <a:srgbClr val="000000"/>
                          </a:solidFill>
                          <a:effectLst/>
                          <a:latin typeface="メイリオ"/>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300" b="1" i="0" u="none" strike="noStrike">
                          <a:solidFill>
                            <a:srgbClr val="000000"/>
                          </a:solidFill>
                          <a:effectLst/>
                          <a:latin typeface="メイリオ"/>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300" b="1" i="0" u="none" strike="noStrike">
                          <a:solidFill>
                            <a:srgbClr val="000000"/>
                          </a:solidFill>
                          <a:effectLst/>
                          <a:latin typeface="メイリオ"/>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300" b="1" i="0" u="none" strike="noStrike">
                          <a:solidFill>
                            <a:srgbClr val="000000"/>
                          </a:solidFill>
                          <a:effectLst/>
                          <a:latin typeface="メイリオ"/>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300" b="1" i="0" u="none" strike="noStrike">
                          <a:solidFill>
                            <a:srgbClr val="000000"/>
                          </a:solidFill>
                          <a:effectLst/>
                          <a:latin typeface="メイリオ"/>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r" fontAlgn="b"/>
                      <a:r>
                        <a:rPr lang="ja-JP" altLang="en-US" sz="400" b="1" i="0" u="none" strike="noStrike" dirty="0">
                          <a:solidFill>
                            <a:srgbClr val="000000"/>
                          </a:solidFill>
                          <a:effectLst/>
                          <a:latin typeface="メイリオ"/>
                        </a:rPr>
                        <a:t>◎：既に実行・記載中　○：今後常時実施　△：必要に応じて実施　－：不用な配慮　</a:t>
                      </a:r>
                      <a:r>
                        <a:rPr lang="en-US" altLang="ja-JP" sz="400" b="1" i="0" u="none" strike="noStrike" dirty="0">
                          <a:solidFill>
                            <a:srgbClr val="000000"/>
                          </a:solidFill>
                          <a:effectLst/>
                          <a:latin typeface="メイリオ"/>
                        </a:rPr>
                        <a:t>×</a:t>
                      </a:r>
                      <a:r>
                        <a:rPr lang="ja-JP" altLang="en-US" sz="400" b="1" i="0" u="none" strike="noStrike" dirty="0">
                          <a:solidFill>
                            <a:srgbClr val="000000"/>
                          </a:solidFill>
                          <a:effectLst/>
                          <a:latin typeface="メイリオ"/>
                        </a:rPr>
                        <a:t>：未実施</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453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b260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dirty="0">
                          <a:solidFill>
                            <a:srgbClr val="000000"/>
                          </a:solidFill>
                          <a:effectLst/>
                          <a:latin typeface="ＭＳ Ｐ明朝"/>
                        </a:rPr>
                        <a:t>固有受容覚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身体各部の相対的位置関係を感じる感覚機能</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含まれるもの：</a:t>
                      </a:r>
                      <a:r>
                        <a:rPr lang="ja-JP" altLang="en-US" sz="300" b="0" i="0" u="sng" strike="noStrike">
                          <a:solidFill>
                            <a:srgbClr val="FF0000"/>
                          </a:solidFill>
                          <a:effectLst/>
                          <a:latin typeface="ＭＳ Ｐ明朝"/>
                        </a:rPr>
                        <a:t>静止感覚</a:t>
                      </a:r>
                      <a:r>
                        <a:rPr lang="ja-JP" altLang="en-US" sz="300" b="0" i="0" u="none" strike="noStrike">
                          <a:solidFill>
                            <a:srgbClr val="000000"/>
                          </a:solidFill>
                          <a:effectLst/>
                          <a:latin typeface="ＭＳ Ｐ明朝"/>
                        </a:rPr>
                        <a:t>、</a:t>
                      </a:r>
                      <a:r>
                        <a:rPr lang="ja-JP" altLang="en-US" sz="300" b="0" i="0" u="sng" strike="noStrike">
                          <a:solidFill>
                            <a:srgbClr val="FF0000"/>
                          </a:solidFill>
                          <a:effectLst/>
                          <a:latin typeface="ＭＳ Ｐ明朝"/>
                        </a:rPr>
                        <a:t>運動感覚の機能</a:t>
                      </a:r>
                      <a:r>
                        <a:rPr lang="ja-JP" altLang="en-US" sz="3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指示通りに動くことができない。見えない部分のボタンかけができない。</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300" b="1" i="0" u="none" strike="noStrike">
                          <a:solidFill>
                            <a:srgbClr val="000000"/>
                          </a:solidFill>
                          <a:effectLst/>
                          <a:latin typeface="メイリオ"/>
                        </a:rPr>
                        <a:t>観点</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4">
                  <a:txBody>
                    <a:bodyPr/>
                    <a:lstStyle/>
                    <a:p>
                      <a:pPr algn="ctr" fontAlgn="ctr"/>
                      <a:r>
                        <a:rPr lang="ja-JP" altLang="en-US" sz="400" b="1" i="0" u="none" strike="noStrike" dirty="0">
                          <a:solidFill>
                            <a:srgbClr val="000000"/>
                          </a:solidFill>
                          <a:effectLst/>
                          <a:latin typeface="メイリオ"/>
                        </a:rPr>
                        <a:t>学校における合理的配慮の観点</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500" b="1" i="0" u="none" strike="noStrike" dirty="0">
                          <a:solidFill>
                            <a:srgbClr val="000000"/>
                          </a:solidFill>
                          <a:effectLst/>
                          <a:latin typeface="メイリオ"/>
                        </a:rPr>
                        <a:t>実施内容（●：新たな合理的配慮、☆：すでに実施中の合理的配慮）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1" i="0" u="none" strike="noStrike">
                          <a:solidFill>
                            <a:srgbClr val="000000"/>
                          </a:solidFill>
                          <a:effectLst/>
                          <a:latin typeface="メイリオ"/>
                        </a:rPr>
                        <a:t>特別な場</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400" b="1" i="0" u="none" strike="noStrike" dirty="0">
                          <a:solidFill>
                            <a:srgbClr val="000000"/>
                          </a:solidFill>
                          <a:effectLst/>
                          <a:latin typeface="メイリオ"/>
                        </a:rPr>
                        <a:t>通常学級</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400" b="1" i="0" u="none" strike="noStrike" dirty="0">
                          <a:solidFill>
                            <a:srgbClr val="000000"/>
                          </a:solidFill>
                          <a:effectLst/>
                          <a:latin typeface="メイリオ"/>
                        </a:rPr>
                        <a:t>ＩＥＰ</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300" b="1" i="0" u="none" strike="noStrike" dirty="0">
                          <a:solidFill>
                            <a:srgbClr val="000000"/>
                          </a:solidFill>
                          <a:effectLst/>
                          <a:latin typeface="メイリオ"/>
                        </a:rPr>
                        <a:t>個別の指導計画</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04304">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b265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触覚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500" b="0" i="0" u="none" strike="noStrike" dirty="0">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表面およびその性状や質感を感じる感覚機能。含まれるもの：</a:t>
                      </a:r>
                      <a:r>
                        <a:rPr lang="ja-JP" altLang="en-US" sz="300" b="0" i="0" u="sng" strike="noStrike" dirty="0">
                          <a:solidFill>
                            <a:srgbClr val="FF0000"/>
                          </a:solidFill>
                          <a:effectLst/>
                          <a:latin typeface="ＭＳ Ｐ明朝"/>
                        </a:rPr>
                        <a:t>触れる、触れた感じの機能</a:t>
                      </a:r>
                      <a:r>
                        <a:rPr lang="ja-JP" altLang="en-US" sz="300" b="0" i="0" u="none" strike="noStrike" dirty="0">
                          <a:solidFill>
                            <a:srgbClr val="000000"/>
                          </a:solidFill>
                          <a:effectLst/>
                          <a:latin typeface="ＭＳ Ｐ明朝"/>
                        </a:rPr>
                        <a:t>。機能障害の例としては、しびれ感、触覚脱失、ひりひり感、触覚異常、触覚過敏。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FF0000"/>
                          </a:solidFill>
                          <a:effectLst/>
                          <a:latin typeface="ＭＳ Ｐ明朝"/>
                        </a:rPr>
                        <a:t>軽く触れても激痛に感じる。</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ja-JP" altLang="en-US" sz="300" b="0" i="0" u="none" strike="noStrike">
                          <a:solidFill>
                            <a:srgbClr val="000000"/>
                          </a:solidFill>
                          <a:effectLst/>
                          <a:latin typeface="HGP明朝B"/>
                        </a:rPr>
                        <a:t>教育内容</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400" b="0" i="0" u="none" strike="noStrike" dirty="0">
                          <a:solidFill>
                            <a:srgbClr val="000000"/>
                          </a:solidFill>
                          <a:effectLst/>
                          <a:latin typeface="HGP明朝B"/>
                        </a:rPr>
                        <a:t>　①－１－１　学習上又は生活上の困難を改善・克</a:t>
                      </a:r>
                      <a:br>
                        <a:rPr lang="ja-JP" altLang="en-US" sz="400" b="0" i="0" u="none" strike="noStrike" dirty="0">
                          <a:solidFill>
                            <a:srgbClr val="000000"/>
                          </a:solidFill>
                          <a:effectLst/>
                          <a:latin typeface="HGP明朝B"/>
                        </a:rPr>
                      </a:br>
                      <a:r>
                        <a:rPr lang="ja-JP" altLang="en-US" sz="400" b="0" i="0" u="none" strike="noStrike" dirty="0">
                          <a:solidFill>
                            <a:srgbClr val="000000"/>
                          </a:solidFill>
                          <a:effectLst/>
                          <a:latin typeface="HGP明朝B"/>
                        </a:rPr>
                        <a:t>　　　　　　　　服するための配慮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500" b="0" i="0" u="none" strike="noStrike" dirty="0">
                          <a:solidFill>
                            <a:srgbClr val="000000"/>
                          </a:solidFill>
                          <a:effectLst/>
                          <a:latin typeface="ＭＳ Ｐ明朝"/>
                        </a:rPr>
                        <a:t>☆指示はシンボルマークにより行い、教材を読む時間を確保する。（</a:t>
                      </a:r>
                      <a:r>
                        <a:rPr lang="en-US" altLang="ja-JP" sz="500" b="0" i="0" u="none" strike="noStrike" dirty="0">
                          <a:solidFill>
                            <a:srgbClr val="000000"/>
                          </a:solidFill>
                          <a:effectLst/>
                          <a:latin typeface="ＭＳ Ｐ明朝"/>
                        </a:rPr>
                        <a:t>b164→d177,d230</a:t>
                      </a:r>
                      <a:r>
                        <a:rPr lang="ja-JP" altLang="en-US" sz="500" b="0" i="0" u="none" strike="noStrike" dirty="0">
                          <a:solidFill>
                            <a:srgbClr val="000000"/>
                          </a:solidFill>
                          <a:effectLst/>
                          <a:latin typeface="ＭＳ Ｐ明朝"/>
                        </a:rPr>
                        <a:t>）</a:t>
                      </a:r>
                      <a:br>
                        <a:rPr lang="ja-JP" altLang="en-US" sz="500" b="0" i="0" u="none" strike="noStrike" dirty="0">
                          <a:solidFill>
                            <a:srgbClr val="000000"/>
                          </a:solidFill>
                          <a:effectLst/>
                          <a:latin typeface="ＭＳ Ｐ明朝"/>
                        </a:rPr>
                      </a:br>
                      <a:r>
                        <a:rPr lang="ja-JP" altLang="en-US" sz="500" b="0" i="0" u="none" strike="noStrike" dirty="0">
                          <a:solidFill>
                            <a:srgbClr val="000000"/>
                          </a:solidFill>
                          <a:effectLst/>
                          <a:latin typeface="ＭＳ Ｐ明朝"/>
                        </a:rPr>
                        <a:t>●音と言葉（平仮名）を結びつけてから、意味づけをする指導を行う。</a:t>
                      </a:r>
                      <a:r>
                        <a:rPr lang="en-US" altLang="ja-JP" sz="500" b="0" i="0" u="none" strike="noStrike" dirty="0">
                          <a:solidFill>
                            <a:srgbClr val="000000"/>
                          </a:solidFill>
                          <a:effectLst/>
                          <a:latin typeface="ＭＳ Ｐ明朝"/>
                        </a:rPr>
                        <a:t>(b164→d310,d325)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en-US" altLang="ja-JP"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endParaRPr lang="ja-JP" altLang="en-US" sz="400" b="0" i="0" u="none" strike="noStrike">
                        <a:solidFill>
                          <a:srgbClr val="000000"/>
                        </a:solidFill>
                        <a:effectLst/>
                        <a:latin typeface="ＭＳ Ｐゴシック"/>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80372">
                <a:tc>
                  <a:txBody>
                    <a:bodyPr/>
                    <a:lstStyle/>
                    <a:p>
                      <a:pPr algn="ctr" fontAlgn="ctr"/>
                      <a:r>
                        <a:rPr lang="ja-JP" altLang="en-US" sz="200" b="0" i="0" u="none" strike="noStrike">
                          <a:solidFill>
                            <a:srgbClr val="000000"/>
                          </a:solidFill>
                          <a:effectLst/>
                          <a:latin typeface="HG丸ｺﾞｼｯｸM-PRO"/>
                        </a:rPr>
                        <a:t>５身体</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500" b="0" i="0" u="none" strike="noStrike" dirty="0">
                          <a:solidFill>
                            <a:srgbClr val="000000"/>
                          </a:solidFill>
                          <a:effectLst/>
                          <a:latin typeface="ＭＳ Ｐ明朝"/>
                        </a:rPr>
                        <a:t>b735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筋緊張の機能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安静時の筋の緊張、および他動的に筋を動かそうとした場合に生じる抵抗に関する機能。含まれるもの：個々の筋や筋群、一肢の筋、身体の片側の筋、下半身の筋、四肢の筋、体幹の筋、全身の筋の筋緊張に関連する機能。機能障害の例としては、</a:t>
                      </a:r>
                      <a:r>
                        <a:rPr lang="ja-JP" altLang="en-US" sz="300" b="0" i="0" u="sng" strike="noStrike" dirty="0">
                          <a:solidFill>
                            <a:srgbClr val="FF0000"/>
                          </a:solidFill>
                          <a:effectLst/>
                          <a:latin typeface="ＭＳ Ｐ明朝"/>
                        </a:rPr>
                        <a:t>筋緊張低下</a:t>
                      </a:r>
                      <a:r>
                        <a:rPr lang="ja-JP" altLang="en-US" sz="300" b="0" i="0" u="none" strike="noStrike" dirty="0">
                          <a:solidFill>
                            <a:srgbClr val="000000"/>
                          </a:solidFill>
                          <a:effectLst/>
                          <a:latin typeface="ＭＳ Ｐ明朝"/>
                        </a:rPr>
                        <a:t>、筋緊張亢進、筋痙縮。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FF0000"/>
                          </a:solidFill>
                          <a:effectLst/>
                          <a:latin typeface="ＭＳ Ｐ明朝"/>
                        </a:rPr>
                        <a:t>姿勢保持に苦痛が伴う。</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400" b="0" i="0" u="none" strike="noStrike" dirty="0">
                          <a:solidFill>
                            <a:srgbClr val="000000"/>
                          </a:solidFill>
                          <a:effectLst/>
                          <a:latin typeface="HGP明朝B"/>
                        </a:rPr>
                        <a:t>　①－１－２　学習内容の変更・調整</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500" b="0" i="0" u="none" strike="noStrike">
                          <a:solidFill>
                            <a:srgbClr val="000000"/>
                          </a:solidFill>
                          <a:effectLst/>
                          <a:latin typeface="ＭＳ Ｐ明朝"/>
                        </a:rPr>
                        <a:t>☆書き順についての指導は書写のみとする。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8229">
                <a:tc rowSpan="2">
                  <a:txBody>
                    <a:bodyPr/>
                    <a:lstStyle/>
                    <a:p>
                      <a:pPr algn="ctr" fontAlgn="ctr"/>
                      <a:r>
                        <a:rPr lang="ja-JP" altLang="en-US" sz="200" b="0" i="0" u="none" strike="noStrike">
                          <a:solidFill>
                            <a:srgbClr val="000000"/>
                          </a:solidFill>
                          <a:effectLst/>
                          <a:latin typeface="HG丸ｺﾞｼｯｸM-PRO"/>
                        </a:rPr>
                        <a:t>６ｺﾐｭﾆｹｰｼｮﾝ</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b122</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全般的な心理社会的機能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生涯を通じて発達する全般的精神機能であり、意義と目的の両面で、社会的相互作用を確立する上で必要とされる、対人的技能の形成につながる精神機能を理解し、建設的な方向で統合するために必要とされる機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3">
                  <a:txBody>
                    <a:bodyPr/>
                    <a:lstStyle/>
                    <a:p>
                      <a:pPr algn="ctr" fontAlgn="ctr"/>
                      <a:r>
                        <a:rPr lang="ja-JP" altLang="en-US" sz="300" b="0" i="0" u="none" strike="noStrike">
                          <a:solidFill>
                            <a:srgbClr val="000000"/>
                          </a:solidFill>
                          <a:effectLst/>
                          <a:latin typeface="HGP明朝B"/>
                        </a:rPr>
                        <a:t>教育方法</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400" b="0" i="0" u="none" strike="noStrike" dirty="0">
                          <a:solidFill>
                            <a:srgbClr val="000000"/>
                          </a:solidFill>
                          <a:effectLst/>
                          <a:latin typeface="HGP明朝B"/>
                        </a:rPr>
                        <a:t>　①－２－１　情報・コミュニケーション及び教材の</a:t>
                      </a:r>
                      <a:br>
                        <a:rPr lang="ja-JP" altLang="en-US" sz="400" b="0" i="0" u="none" strike="noStrike" dirty="0">
                          <a:solidFill>
                            <a:srgbClr val="000000"/>
                          </a:solidFill>
                          <a:effectLst/>
                          <a:latin typeface="HGP明朝B"/>
                        </a:rPr>
                      </a:br>
                      <a:r>
                        <a:rPr lang="ja-JP" altLang="en-US" sz="400" b="0" i="0" u="none" strike="noStrike" dirty="0">
                          <a:solidFill>
                            <a:srgbClr val="000000"/>
                          </a:solidFill>
                          <a:effectLst/>
                          <a:latin typeface="HGP明朝B"/>
                        </a:rPr>
                        <a:t>　　　　　　　　配慮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500" b="0" i="0" u="none" strike="noStrike" dirty="0">
                          <a:solidFill>
                            <a:srgbClr val="000000"/>
                          </a:solidFill>
                          <a:effectLst/>
                          <a:latin typeface="ＭＳ Ｐ明朝"/>
                        </a:rPr>
                        <a:t>●完成予想図（実物）を示した授業展開を行う。</a:t>
                      </a:r>
                      <a:r>
                        <a:rPr lang="en-US" altLang="ja-JP" sz="500" b="0" i="0" u="none" strike="noStrike" dirty="0">
                          <a:solidFill>
                            <a:srgbClr val="000000"/>
                          </a:solidFill>
                          <a:effectLst/>
                          <a:latin typeface="ＭＳ Ｐ明朝"/>
                        </a:rPr>
                        <a:t>(b152,b164→d230</a:t>
                      </a:r>
                      <a:r>
                        <a:rPr lang="ja-JP" altLang="en-US" sz="500" b="0" i="0" u="none" strike="noStrike" dirty="0">
                          <a:solidFill>
                            <a:srgbClr val="000000"/>
                          </a:solidFill>
                          <a:effectLst/>
                          <a:latin typeface="ＭＳ Ｐ明朝"/>
                        </a:rPr>
                        <a:t>）</a:t>
                      </a:r>
                      <a:br>
                        <a:rPr lang="ja-JP" altLang="en-US" sz="500" b="0" i="0" u="none" strike="noStrike" dirty="0">
                          <a:solidFill>
                            <a:srgbClr val="000000"/>
                          </a:solidFill>
                          <a:effectLst/>
                          <a:latin typeface="ＭＳ Ｐ明朝"/>
                        </a:rPr>
                      </a:br>
                      <a:r>
                        <a:rPr lang="ja-JP" altLang="en-US" sz="500" b="0" i="0" u="none" strike="noStrike" dirty="0">
                          <a:solidFill>
                            <a:srgbClr val="000000"/>
                          </a:solidFill>
                          <a:effectLst/>
                          <a:latin typeface="ＭＳ Ｐ明朝"/>
                        </a:rPr>
                        <a:t>☆タブレット端末による映像提示により、指示内容等を支援する。（</a:t>
                      </a:r>
                      <a:r>
                        <a:rPr lang="en-US" altLang="ja-JP" sz="500" b="0" i="0" u="none" strike="noStrike" dirty="0">
                          <a:solidFill>
                            <a:srgbClr val="000000"/>
                          </a:solidFill>
                          <a:effectLst/>
                          <a:latin typeface="ＭＳ Ｐ明朝"/>
                        </a:rPr>
                        <a:t>b140,b260→d230)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85950">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b167</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言語に関する精神機能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サイン（記号）やシンボル（象徴）、その他の言語要素を認識し、使用する個別的精神機能。含まれるもの：話し言葉（音声言語）、書き言葉、および手話など他の形式の言語の受容と解読の機能。話し言葉、書き言葉、およびその他の形式の言語による表出。話し言葉と書き言葉の統合的な言語機能。例えば受容性失語、表出性失語、ブローカ失語、ウェルニッケ失語、伝導失語で障害される機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500" b="1" i="0" u="none" strike="noStrike">
                          <a:solidFill>
                            <a:srgbClr val="000000"/>
                          </a:solidFill>
                          <a:effectLst/>
                          <a:latin typeface="ＤＦ特太ゴシック体"/>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400" b="0" i="0" u="none" strike="noStrike" dirty="0">
                          <a:solidFill>
                            <a:srgbClr val="000000"/>
                          </a:solidFill>
                          <a:effectLst/>
                          <a:latin typeface="HGP明朝B"/>
                        </a:rPr>
                        <a:t>　①－２－２　学習機会や体験の確保</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500" b="0" i="0" u="none" strike="noStrike" dirty="0">
                          <a:solidFill>
                            <a:srgbClr val="000000"/>
                          </a:solidFill>
                          <a:effectLst/>
                          <a:latin typeface="ＭＳ Ｐ明朝"/>
                        </a:rPr>
                        <a:t>●文章作成をタブレット端末で行う時間を確保する。（</a:t>
                      </a:r>
                      <a:r>
                        <a:rPr lang="en-US" altLang="ja-JP" sz="500" b="0" i="0" u="none" strike="noStrike" dirty="0">
                          <a:solidFill>
                            <a:srgbClr val="000000"/>
                          </a:solidFill>
                          <a:effectLst/>
                          <a:latin typeface="ＭＳ Ｐ明朝"/>
                        </a:rPr>
                        <a:t>b735→d345</a:t>
                      </a:r>
                      <a:r>
                        <a:rPr lang="ja-JP" altLang="en-US" sz="500" b="0" i="0" u="none" strike="noStrike" dirty="0">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altLang="ja-JP"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45352">
                <a:tc rowSpan="8">
                  <a:txBody>
                    <a:bodyPr/>
                    <a:lstStyle/>
                    <a:p>
                      <a:pPr algn="ctr" fontAlgn="ctr"/>
                      <a:r>
                        <a:rPr lang="ja-JP" altLang="en-US" sz="200" b="0" i="0" u="none" strike="noStrike">
                          <a:solidFill>
                            <a:srgbClr val="000000"/>
                          </a:solidFill>
                          <a:effectLst/>
                          <a:latin typeface="HG丸ｺﾞｼｯｸM-PRO"/>
                        </a:rPr>
                        <a:t>その他</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b250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味覚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苦味、甘味、酸味、塩味を感じる感覚機能。</a:t>
                      </a:r>
                      <a:br>
                        <a:rPr lang="ja-JP" altLang="en-US" sz="300" b="0" i="0" u="none" strike="noStrike" dirty="0">
                          <a:solidFill>
                            <a:srgbClr val="000000"/>
                          </a:solidFill>
                          <a:effectLst/>
                          <a:latin typeface="ＭＳ Ｐ明朝"/>
                        </a:rPr>
                      </a:br>
                      <a:r>
                        <a:rPr lang="ja-JP" altLang="en-US" sz="300" b="0" i="0" u="none" strike="noStrike" dirty="0">
                          <a:solidFill>
                            <a:srgbClr val="000000"/>
                          </a:solidFill>
                          <a:effectLst/>
                          <a:latin typeface="ＭＳ Ｐ明朝"/>
                        </a:rPr>
                        <a:t>含まれるもの：味覚感覚。機能障害の例としては、味覚脱失、味覚鈍麻。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400" b="0" i="0" u="none" strike="noStrike" dirty="0">
                          <a:solidFill>
                            <a:srgbClr val="000000"/>
                          </a:solidFill>
                          <a:effectLst/>
                          <a:latin typeface="HGP明朝B"/>
                        </a:rPr>
                        <a:t>　①－２－３　心理面・健康面の配慮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500" b="0" i="0" u="none" strike="noStrike" dirty="0">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1171">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b270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温度やその他の刺激に関連した感覚機能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温度、振動圧、侵害刺激を感じる感覚機能</a:t>
                      </a:r>
                      <a:r>
                        <a:rPr lang="en-US" altLang="ja-JP" sz="300" b="0" i="0" u="none" strike="noStrike">
                          <a:solidFill>
                            <a:srgbClr val="000000"/>
                          </a:solidFill>
                          <a:effectLst/>
                          <a:latin typeface="ＭＳ Ｐ明朝"/>
                        </a:rPr>
                        <a:t>｡</a:t>
                      </a:r>
                      <a:br>
                        <a:rPr lang="en-US" altLang="ja-JP" sz="300" b="0" i="0" u="none" strike="noStrike">
                          <a:solidFill>
                            <a:srgbClr val="000000"/>
                          </a:solidFill>
                          <a:effectLst/>
                          <a:latin typeface="ＭＳ Ｐ明朝"/>
                        </a:rPr>
                      </a:br>
                      <a:r>
                        <a:rPr lang="ja-JP" altLang="en-US" sz="300" b="0" i="0" u="none" strike="noStrike">
                          <a:solidFill>
                            <a:srgbClr val="000000"/>
                          </a:solidFill>
                          <a:effectLst/>
                          <a:latin typeface="ＭＳ Ｐ明朝"/>
                        </a:rPr>
                        <a:t>含まれるもの：温度、振動、震えや動揺、表面の圧迫、深部の圧迫、灼熱感、侵害刺激を感じる感覚。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3">
                  <a:txBody>
                    <a:bodyPr/>
                    <a:lstStyle/>
                    <a:p>
                      <a:pPr algn="ctr" fontAlgn="ctr"/>
                      <a:r>
                        <a:rPr lang="ja-JP" altLang="en-US" sz="300" b="0" i="0" u="none" strike="noStrike">
                          <a:solidFill>
                            <a:srgbClr val="000000"/>
                          </a:solidFill>
                          <a:effectLst/>
                          <a:latin typeface="HGP明朝B"/>
                        </a:rPr>
                        <a:t>支援体制</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400" b="0" i="0" u="none" strike="noStrike" dirty="0">
                          <a:solidFill>
                            <a:srgbClr val="000000"/>
                          </a:solidFill>
                          <a:effectLst/>
                          <a:latin typeface="HGP明朝B"/>
                        </a:rPr>
                        <a:t>　②－１　専門性のある指導体制の整備</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500" b="0" i="0" u="none" strike="noStrike" dirty="0">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521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b280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痛みの感覚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身体部位の損傷やその可能性を示す、不愉快な感覚。含まれるもの：全身的な痛み、局所的な痛み、一皮節内の痛み、刺すような痛み、焼けるような痛み、鈍痛、疼くような痛み。機能障害の例としては、筋痛、痛覚脱失、痛覚過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400" b="0" i="0" u="none" strike="noStrike" dirty="0">
                          <a:solidFill>
                            <a:srgbClr val="000000"/>
                          </a:solidFill>
                          <a:effectLst/>
                          <a:latin typeface="HGP明朝B"/>
                        </a:rPr>
                        <a:t>　②－２　幼児児童生徒</a:t>
                      </a:r>
                      <a:r>
                        <a:rPr lang="en-US" altLang="ja-JP" sz="400" b="0" i="0" u="none" strike="noStrike" dirty="0">
                          <a:solidFill>
                            <a:srgbClr val="000000"/>
                          </a:solidFill>
                          <a:effectLst/>
                          <a:latin typeface="HGP明朝B"/>
                        </a:rPr>
                        <a:t>､</a:t>
                      </a:r>
                      <a:r>
                        <a:rPr lang="ja-JP" altLang="en-US" sz="400" b="0" i="0" u="none" strike="noStrike" dirty="0">
                          <a:solidFill>
                            <a:srgbClr val="000000"/>
                          </a:solidFill>
                          <a:effectLst/>
                          <a:latin typeface="HGP明朝B"/>
                        </a:rPr>
                        <a:t>教職員</a:t>
                      </a:r>
                      <a:r>
                        <a:rPr lang="en-US" altLang="ja-JP" sz="400" b="0" i="0" u="none" strike="noStrike" dirty="0">
                          <a:solidFill>
                            <a:srgbClr val="000000"/>
                          </a:solidFill>
                          <a:effectLst/>
                          <a:latin typeface="HGP明朝B"/>
                        </a:rPr>
                        <a:t>､</a:t>
                      </a:r>
                      <a:r>
                        <a:rPr lang="ja-JP" altLang="en-US" sz="400" b="0" i="0" u="none" strike="noStrike" dirty="0">
                          <a:solidFill>
                            <a:srgbClr val="000000"/>
                          </a:solidFill>
                          <a:effectLst/>
                          <a:latin typeface="HGP明朝B"/>
                        </a:rPr>
                        <a:t>保護者</a:t>
                      </a:r>
                      <a:r>
                        <a:rPr lang="en-US" altLang="ja-JP" sz="400" b="0" i="0" u="none" strike="noStrike" dirty="0">
                          <a:solidFill>
                            <a:srgbClr val="000000"/>
                          </a:solidFill>
                          <a:effectLst/>
                          <a:latin typeface="HGP明朝B"/>
                        </a:rPr>
                        <a:t>､</a:t>
                      </a:r>
                      <a:r>
                        <a:rPr lang="ja-JP" altLang="en-US" sz="400" b="0" i="0" u="none" strike="noStrike" dirty="0">
                          <a:solidFill>
                            <a:srgbClr val="000000"/>
                          </a:solidFill>
                          <a:effectLst/>
                          <a:latin typeface="HGP明朝B"/>
                        </a:rPr>
                        <a:t>地域の</a:t>
                      </a:r>
                      <a:br>
                        <a:rPr lang="ja-JP" altLang="en-US" sz="400" b="0" i="0" u="none" strike="noStrike" dirty="0">
                          <a:solidFill>
                            <a:srgbClr val="000000"/>
                          </a:solidFill>
                          <a:effectLst/>
                          <a:latin typeface="HGP明朝B"/>
                        </a:rPr>
                      </a:br>
                      <a:r>
                        <a:rPr lang="ja-JP" altLang="en-US" sz="400" b="0" i="0" u="none" strike="noStrike" dirty="0">
                          <a:solidFill>
                            <a:srgbClr val="000000"/>
                          </a:solidFill>
                          <a:effectLst/>
                          <a:latin typeface="HGP明朝B"/>
                        </a:rPr>
                        <a:t>　　　　　　理解啓発を図るための配慮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500" b="0" i="0" u="none" strike="noStrike" dirty="0">
                          <a:solidFill>
                            <a:srgbClr val="000000"/>
                          </a:solidFill>
                          <a:effectLst/>
                          <a:latin typeface="ＭＳ Ｐ明朝"/>
                        </a:rPr>
                        <a:t>☆話し言葉の独特のリズムを容認する。（</a:t>
                      </a:r>
                      <a:r>
                        <a:rPr lang="en-US" altLang="ja-JP" sz="500" b="0" i="0" u="none" strike="noStrike" dirty="0">
                          <a:solidFill>
                            <a:srgbClr val="000000"/>
                          </a:solidFill>
                          <a:effectLst/>
                          <a:latin typeface="ＭＳ Ｐ明朝"/>
                        </a:rPr>
                        <a:t>b330→e425</a:t>
                      </a:r>
                      <a:r>
                        <a:rPr lang="ja-JP" altLang="en-US" sz="500" b="0" i="0" u="none" strike="noStrike" dirty="0">
                          <a:solidFill>
                            <a:srgbClr val="000000"/>
                          </a:solidFill>
                          <a:effectLst/>
                          <a:latin typeface="ＭＳ Ｐ明朝"/>
                        </a:rPr>
                        <a:t>）</a:t>
                      </a:r>
                      <a:br>
                        <a:rPr lang="ja-JP" altLang="en-US" sz="500" b="0" i="0" u="none" strike="noStrike" dirty="0">
                          <a:solidFill>
                            <a:srgbClr val="000000"/>
                          </a:solidFill>
                          <a:effectLst/>
                          <a:latin typeface="ＭＳ Ｐ明朝"/>
                        </a:rPr>
                      </a:br>
                      <a:r>
                        <a:rPr lang="ja-JP" altLang="en-US" sz="500" b="0" i="0" u="none" strike="noStrike" dirty="0">
                          <a:solidFill>
                            <a:srgbClr val="000000"/>
                          </a:solidFill>
                          <a:effectLst/>
                          <a:latin typeface="ＭＳ Ｐ明朝"/>
                        </a:rPr>
                        <a:t>☆なるべく触らないように配慮する（</a:t>
                      </a:r>
                      <a:r>
                        <a:rPr lang="en-US" altLang="ja-JP" sz="500" b="0" i="0" u="none" strike="noStrike" dirty="0">
                          <a:solidFill>
                            <a:srgbClr val="000000"/>
                          </a:solidFill>
                          <a:effectLst/>
                          <a:latin typeface="ＭＳ Ｐ明朝"/>
                        </a:rPr>
                        <a:t>b265→e425</a:t>
                      </a:r>
                      <a:r>
                        <a:rPr lang="ja-JP" altLang="en-US" sz="500" b="0" i="0" u="none" strike="noStrike" dirty="0">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Ｐ明朝"/>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en-US" altLang="ja-JP"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71171">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b330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音声言語（発話）の流暢性とリズムの機能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話し言葉（音声言語）の流れと速さを生む機能。含まれるもの：</a:t>
                      </a:r>
                      <a:r>
                        <a:rPr lang="ja-JP" altLang="en-US" sz="300" b="0" i="0" u="sng" strike="noStrike">
                          <a:solidFill>
                            <a:srgbClr val="FF0000"/>
                          </a:solidFill>
                          <a:effectLst/>
                          <a:latin typeface="ＭＳ Ｐ明朝"/>
                        </a:rPr>
                        <a:t>発話の流暢性、リズム</a:t>
                      </a:r>
                      <a:r>
                        <a:rPr lang="ja-JP" altLang="en-US" sz="300" b="0" i="0" u="none" strike="noStrike">
                          <a:solidFill>
                            <a:srgbClr val="000000"/>
                          </a:solidFill>
                          <a:effectLst/>
                          <a:latin typeface="ＭＳ Ｐ明朝"/>
                        </a:rPr>
                        <a:t>、速度と旋律に関する機能。音調（プロソディー）と抑揚（イントネーション）。機能障害の例としては、吃音、早話症（早口）、遅語症（言語緩徐）、速語症。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400" b="0" i="0" u="none" strike="noStrike" dirty="0">
                          <a:solidFill>
                            <a:srgbClr val="000000"/>
                          </a:solidFill>
                          <a:effectLst/>
                          <a:latin typeface="HGP明朝B"/>
                        </a:rPr>
                        <a:t>　②－３　災害時等の支援体制の整備</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500" b="0" i="0" u="none" strike="noStrike" dirty="0">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Ｐ明朝"/>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6077">
                <a:tc vMerge="1">
                  <a:txBody>
                    <a:bodyPr/>
                    <a:lstStyle/>
                    <a:p>
                      <a:endParaRPr kumimoji="1" lang="ja-JP" altLang="en-US"/>
                    </a:p>
                  </a:txBody>
                  <a:tcPr/>
                </a:tc>
                <a:tc rowSpan="2">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rtl="0" fontAlgn="ctr"/>
                      <a:r>
                        <a:rPr lang="en-US" sz="500" b="0" i="0" u="none" strike="noStrike">
                          <a:solidFill>
                            <a:srgbClr val="000000"/>
                          </a:solidFill>
                          <a:effectLst/>
                          <a:latin typeface="ＭＳ Ｐ明朝"/>
                        </a:rPr>
                        <a:t>b780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rtl="0" fontAlgn="ctr"/>
                      <a:r>
                        <a:rPr lang="ja-JP" altLang="en-US" sz="400" b="0" i="0" u="none" strike="noStrike">
                          <a:solidFill>
                            <a:srgbClr val="000000"/>
                          </a:solidFill>
                          <a:effectLst/>
                          <a:latin typeface="ＭＳ Ｐ明朝"/>
                        </a:rPr>
                        <a:t>筋と運動機能に関連した感覚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gridSpan="2">
                  <a:txBody>
                    <a:bodyPr/>
                    <a:lstStyle/>
                    <a:p>
                      <a:pPr algn="l" rtl="0" fontAlgn="ctr"/>
                      <a:r>
                        <a:rPr lang="ja-JP" altLang="en-US" sz="300" b="0" i="0" u="none" strike="noStrike">
                          <a:solidFill>
                            <a:srgbClr val="000000"/>
                          </a:solidFill>
                          <a:effectLst/>
                          <a:latin typeface="ＭＳ Ｐ明朝"/>
                        </a:rPr>
                        <a:t>身体の筋や筋群およびその動きに関連した感覚。</a:t>
                      </a:r>
                      <a:br>
                        <a:rPr lang="ja-JP" altLang="en-US" sz="300" b="0" i="0" u="none" strike="noStrike">
                          <a:solidFill>
                            <a:srgbClr val="000000"/>
                          </a:solidFill>
                          <a:effectLst/>
                          <a:latin typeface="ＭＳ Ｐ明朝"/>
                        </a:rPr>
                      </a:br>
                      <a:r>
                        <a:rPr lang="ja-JP" altLang="en-US" sz="300" b="0" i="0" u="none" strike="noStrike">
                          <a:solidFill>
                            <a:srgbClr val="000000"/>
                          </a:solidFill>
                          <a:effectLst/>
                          <a:latin typeface="ＭＳ Ｐ明朝"/>
                        </a:rPr>
                        <a:t>含まれるもの：筋のこわばり感、</a:t>
                      </a:r>
                      <a:r>
                        <a:rPr lang="ja-JP" altLang="en-US" sz="300" b="0" i="0" u="sng" strike="noStrike">
                          <a:solidFill>
                            <a:srgbClr val="FF0000"/>
                          </a:solidFill>
                          <a:effectLst/>
                          <a:latin typeface="ＭＳ Ｐ明朝"/>
                        </a:rPr>
                        <a:t>つっぱり感、筋のひきつり</a:t>
                      </a:r>
                      <a:r>
                        <a:rPr lang="ja-JP" altLang="en-US" sz="300" b="0" i="0" u="none" strike="noStrike">
                          <a:solidFill>
                            <a:srgbClr val="FF0000"/>
                          </a:solidFill>
                          <a:effectLst/>
                          <a:latin typeface="ＭＳ Ｐ明朝"/>
                        </a:rPr>
                        <a:t>（</a:t>
                      </a:r>
                      <a:r>
                        <a:rPr lang="ja-JP" altLang="en-US" sz="300" b="0" i="0" u="none" strike="noStrike">
                          <a:solidFill>
                            <a:srgbClr val="000000"/>
                          </a:solidFill>
                          <a:effectLst/>
                          <a:latin typeface="ＭＳ Ｐ明朝"/>
                        </a:rPr>
                        <a:t>スパズム）、筋の圧迫感、または筋の重い感じ。</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2">
                  <a:txBody>
                    <a:bodyPr/>
                    <a:lstStyle/>
                    <a:p>
                      <a:pPr algn="ctr"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4">
                  <a:txBody>
                    <a:bodyPr/>
                    <a:lstStyle/>
                    <a:p>
                      <a:pPr algn="ctr" fontAlgn="ctr"/>
                      <a:r>
                        <a:rPr lang="ja-JP" altLang="en-US" sz="300" b="0" i="0" u="none" strike="noStrike">
                          <a:solidFill>
                            <a:srgbClr val="000000"/>
                          </a:solidFill>
                          <a:effectLst/>
                          <a:latin typeface="HGP明朝B"/>
                        </a:rPr>
                        <a:t>施設整備</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gridSpan="4">
                  <a:txBody>
                    <a:bodyPr/>
                    <a:lstStyle/>
                    <a:p>
                      <a:pPr algn="l" fontAlgn="ctr"/>
                      <a:r>
                        <a:rPr lang="ja-JP" altLang="en-US" sz="400" b="0" i="0" u="none" strike="noStrike" dirty="0">
                          <a:solidFill>
                            <a:srgbClr val="000000"/>
                          </a:solidFill>
                          <a:effectLst/>
                          <a:latin typeface="HGP明朝B"/>
                        </a:rPr>
                        <a:t>　③－１　校内環境のバリアフリー化</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gridSpan="3">
                  <a:txBody>
                    <a:bodyPr/>
                    <a:lstStyle/>
                    <a:p>
                      <a:pPr algn="l" fontAlgn="ctr"/>
                      <a:r>
                        <a:rPr lang="ja-JP" altLang="en-US" sz="500" b="0" i="0" u="none" strike="noStrike" dirty="0">
                          <a:solidFill>
                            <a:srgbClr val="000000"/>
                          </a:solidFill>
                          <a:effectLst/>
                          <a:latin typeface="ＭＳ Ｐ明朝"/>
                        </a:rPr>
                        <a:t>☆座面に滑り止めマットを使用する。（</a:t>
                      </a:r>
                      <a:r>
                        <a:rPr lang="en-US" altLang="ja-JP" sz="500" b="0" i="0" u="none" strike="noStrike" dirty="0">
                          <a:solidFill>
                            <a:srgbClr val="000000"/>
                          </a:solidFill>
                          <a:effectLst/>
                          <a:latin typeface="ＭＳ Ｐ明朝"/>
                        </a:rPr>
                        <a:t>b735→e125,d415</a:t>
                      </a:r>
                      <a:r>
                        <a:rPr lang="ja-JP" altLang="en-US" sz="500" b="0" i="0" u="none" strike="noStrike" dirty="0">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7607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gn="l" fontAlgn="ctr"/>
                      <a:r>
                        <a:rPr lang="ja-JP" altLang="en-US" sz="500" b="0" i="0" u="none" strike="noStrike">
                          <a:solidFill>
                            <a:srgbClr val="000000"/>
                          </a:solidFill>
                          <a:effectLst/>
                          <a:latin typeface="ＭＳ Ｐ明朝"/>
                        </a:rPr>
                        <a:t>●気になるものが見えないようにカーテン等で覆う。（</a:t>
                      </a:r>
                      <a:r>
                        <a:rPr lang="en-US" altLang="ja-JP" sz="500" b="0" i="0" u="none" strike="noStrike">
                          <a:solidFill>
                            <a:srgbClr val="000000"/>
                          </a:solidFill>
                          <a:effectLst/>
                          <a:latin typeface="ＭＳ Ｐ明朝"/>
                        </a:rPr>
                        <a:t>b152→d230</a:t>
                      </a:r>
                      <a:r>
                        <a:rPr lang="ja-JP" altLang="en-US" sz="5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r>
              <a:tr h="1453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b163</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400" b="0" i="0" u="none" strike="noStrike">
                          <a:solidFill>
                            <a:srgbClr val="000000"/>
                          </a:solidFill>
                          <a:effectLst/>
                          <a:latin typeface="ＭＳ Ｐ明朝"/>
                        </a:rPr>
                        <a:t>基礎的認知機能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もの、できごと、経験に関する知識の獲得に関する精神機能、および精神活動を必要とする課題におけるその知識の組織化と応用。含まれるもの：象徴、知ること、および推論することの認知的発達の機能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400" b="0" i="0" u="none" strike="noStrike">
                          <a:solidFill>
                            <a:srgbClr val="000000"/>
                          </a:solidFill>
                          <a:effectLst/>
                          <a:latin typeface="HGP明朝B"/>
                        </a:rPr>
                        <a:t>　③－２　発達、障害の状態及び特性等に応じ</a:t>
                      </a:r>
                      <a:br>
                        <a:rPr lang="ja-JP" altLang="en-US" sz="400" b="0" i="0" u="none" strike="noStrike">
                          <a:solidFill>
                            <a:srgbClr val="000000"/>
                          </a:solidFill>
                          <a:effectLst/>
                          <a:latin typeface="HGP明朝B"/>
                        </a:rPr>
                      </a:br>
                      <a:r>
                        <a:rPr lang="ja-JP" altLang="en-US" sz="400" b="0" i="0" u="none" strike="noStrike">
                          <a:solidFill>
                            <a:srgbClr val="000000"/>
                          </a:solidFill>
                          <a:effectLst/>
                          <a:latin typeface="HGP明朝B"/>
                        </a:rPr>
                        <a:t>　　　　　　た指導ができる施設・設備の配慮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500" b="0" i="0" u="none" strike="noStrike" dirty="0">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453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endParaRPr lang="ja-JP" altLang="en-US" sz="4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400" b="0" i="0" u="none" strike="noStrike" dirty="0">
                          <a:solidFill>
                            <a:srgbClr val="000000"/>
                          </a:solidFill>
                          <a:effectLst/>
                          <a:latin typeface="HGP明朝B"/>
                        </a:rPr>
                        <a:t>　③－３　災害時等への対応に必要な施設・設備</a:t>
                      </a:r>
                      <a:br>
                        <a:rPr lang="ja-JP" altLang="en-US" sz="400" b="0" i="0" u="none" strike="noStrike" dirty="0">
                          <a:solidFill>
                            <a:srgbClr val="000000"/>
                          </a:solidFill>
                          <a:effectLst/>
                          <a:latin typeface="HGP明朝B"/>
                        </a:rPr>
                      </a:br>
                      <a:r>
                        <a:rPr lang="ja-JP" altLang="en-US" sz="400" b="0" i="0" u="none" strike="noStrike" dirty="0">
                          <a:solidFill>
                            <a:srgbClr val="000000"/>
                          </a:solidFill>
                          <a:effectLst/>
                          <a:latin typeface="HGP明朝B"/>
                        </a:rPr>
                        <a:t>　　　　　　の配慮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500" b="0" i="0" u="none" strike="noStrike" dirty="0">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500" b="0" i="0" u="none" strike="noStrike" dirty="0">
                          <a:solidFill>
                            <a:srgbClr val="000000"/>
                          </a:solidFill>
                          <a:effectLst/>
                          <a:latin typeface="ＭＳ Ｐ明朝"/>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dirty="0">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3" name="図表 2"/>
          <p:cNvGraphicFramePr/>
          <p:nvPr/>
        </p:nvGraphicFramePr>
        <p:xfrm>
          <a:off x="17093010" y="3630613"/>
          <a:ext cx="1657879" cy="4787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円/楕円 3"/>
          <p:cNvSpPr/>
          <p:nvPr/>
        </p:nvSpPr>
        <p:spPr>
          <a:xfrm>
            <a:off x="17060334" y="5400676"/>
            <a:ext cx="478102" cy="3730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5" name="直線矢印コネクタ 4"/>
          <p:cNvCxnSpPr/>
          <p:nvPr/>
        </p:nvCxnSpPr>
        <p:spPr>
          <a:xfrm>
            <a:off x="13735977" y="3325814"/>
            <a:ext cx="0" cy="238125"/>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6" name="直線矢印コネクタ 5"/>
          <p:cNvCxnSpPr/>
          <p:nvPr/>
        </p:nvCxnSpPr>
        <p:spPr>
          <a:xfrm flipV="1">
            <a:off x="11857964" y="8497888"/>
            <a:ext cx="0" cy="28575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7" name="円/楕円 6"/>
          <p:cNvSpPr/>
          <p:nvPr/>
        </p:nvSpPr>
        <p:spPr>
          <a:xfrm>
            <a:off x="17062054" y="7164388"/>
            <a:ext cx="472942" cy="3730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aphicFrame>
        <p:nvGraphicFramePr>
          <p:cNvPr id="9" name="図表 8"/>
          <p:cNvGraphicFramePr/>
          <p:nvPr>
            <p:extLst>
              <p:ext uri="{D42A27DB-BD31-4B8C-83A1-F6EECF244321}">
                <p14:modId xmlns:p14="http://schemas.microsoft.com/office/powerpoint/2010/main" val="2250039123"/>
              </p:ext>
            </p:extLst>
          </p:nvPr>
        </p:nvGraphicFramePr>
        <p:xfrm>
          <a:off x="8619407" y="1628800"/>
          <a:ext cx="1170130" cy="25922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テキスト ボックス 7"/>
          <p:cNvSpPr txBox="1"/>
          <p:nvPr/>
        </p:nvSpPr>
        <p:spPr>
          <a:xfrm>
            <a:off x="4577" y="0"/>
            <a:ext cx="9901423" cy="369332"/>
          </a:xfrm>
          <a:prstGeom prst="rect">
            <a:avLst/>
          </a:prstGeom>
          <a:noFill/>
        </p:spPr>
        <p:txBody>
          <a:bodyPr wrap="square" rtlCol="0">
            <a:spAutoFit/>
          </a:bodyP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①</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ニーズ実現のための活動・参加に影響（阻害）している因子を特定する。</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スライド番号プレースホルダー 9"/>
          <p:cNvSpPr>
            <a:spLocks noGrp="1"/>
          </p:cNvSpPr>
          <p:nvPr>
            <p:ph type="sldNum" sz="quarter" idx="12"/>
          </p:nvPr>
        </p:nvSpPr>
        <p:spPr>
          <a:xfrm>
            <a:off x="7371269" y="6342782"/>
            <a:ext cx="2311400" cy="365125"/>
          </a:xfrm>
        </p:spPr>
        <p:txBody>
          <a:bodyPr/>
          <a:lstStyle/>
          <a:p>
            <a:fld id="{397056A7-683D-4A10-81F4-8879908DDEBC}" type="slidenum">
              <a:rPr kumimoji="1" lang="ja-JP" altLang="en-US" smtClean="0"/>
              <a:pPr/>
              <a:t>23</a:t>
            </a:fld>
            <a:endParaRPr kumimoji="1" lang="ja-JP" altLang="en-US"/>
          </a:p>
        </p:txBody>
      </p:sp>
      <p:sp>
        <p:nvSpPr>
          <p:cNvPr id="11" name="角丸四角形 10"/>
          <p:cNvSpPr/>
          <p:nvPr/>
        </p:nvSpPr>
        <p:spPr>
          <a:xfrm>
            <a:off x="5967113" y="548680"/>
            <a:ext cx="3510390" cy="936104"/>
          </a:xfrm>
          <a:prstGeom prst="roundRect">
            <a:avLst/>
          </a:prstGeom>
          <a:solidFill>
            <a:schemeClr val="accent1">
              <a:lumMod val="40000"/>
              <a:lumOff val="60000"/>
              <a:alpha val="4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個人因子</a:t>
            </a:r>
            <a:endParaRPr kumimoji="1" lang="en-US" altLang="ja-JP" sz="3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4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教育的ニーズ）</a:t>
            </a:r>
            <a:endParaRPr kumimoji="1" lang="ja-JP" altLang="en-US" sz="28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506506" y="1124744"/>
            <a:ext cx="4212468" cy="1009125"/>
          </a:xfrm>
          <a:prstGeom prst="roundRect">
            <a:avLst/>
          </a:prstGeom>
          <a:solidFill>
            <a:schemeClr val="accent1">
              <a:lumMod val="40000"/>
              <a:lumOff val="60000"/>
              <a:alpha val="4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環境因子</a:t>
            </a:r>
            <a:endParaRPr kumimoji="1" lang="en-US" altLang="ja-JP" sz="3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24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（促進要因・阻害要因）</a:t>
            </a:r>
            <a:endParaRPr kumimoji="1" lang="ja-JP" altLang="en-US" sz="28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a:xfrm>
            <a:off x="506506" y="2348881"/>
            <a:ext cx="4212468" cy="4176464"/>
          </a:xfrm>
          <a:prstGeom prst="roundRect">
            <a:avLst/>
          </a:prstGeom>
          <a:solidFill>
            <a:schemeClr val="accent1">
              <a:lumMod val="40000"/>
              <a:lumOff val="60000"/>
              <a:alpha val="4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心身機能・身体構造</a:t>
            </a:r>
            <a:endParaRPr kumimoji="1" lang="en-US" altLang="ja-JP" sz="28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28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（阻害要因）</a:t>
            </a:r>
            <a:endParaRPr kumimoji="1" lang="ja-JP" altLang="en-US" sz="32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13"/>
          <p:cNvSpPr/>
          <p:nvPr/>
        </p:nvSpPr>
        <p:spPr>
          <a:xfrm>
            <a:off x="5109017" y="1844824"/>
            <a:ext cx="3510390" cy="2439450"/>
          </a:xfrm>
          <a:prstGeom prst="roundRect">
            <a:avLst/>
          </a:prstGeom>
          <a:solidFill>
            <a:schemeClr val="accent2">
              <a:lumMod val="40000"/>
              <a:lumOff val="60000"/>
              <a:alpha val="4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活動制限</a:t>
            </a:r>
            <a:endParaRPr kumimoji="1" lang="en-US" altLang="ja-JP" sz="3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参加制約</a:t>
            </a:r>
            <a:endParaRPr kumimoji="1" lang="ja-JP" altLang="en-US" sz="3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上下矢印 17"/>
          <p:cNvSpPr/>
          <p:nvPr/>
        </p:nvSpPr>
        <p:spPr>
          <a:xfrm>
            <a:off x="7137243" y="1429983"/>
            <a:ext cx="468052" cy="918897"/>
          </a:xfrm>
          <a:prstGeom prst="upDownArrow">
            <a:avLst/>
          </a:prstGeom>
          <a:solidFill>
            <a:schemeClr val="tx2">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上下矢印 18"/>
          <p:cNvSpPr/>
          <p:nvPr/>
        </p:nvSpPr>
        <p:spPr>
          <a:xfrm rot="3779052">
            <a:off x="4636168" y="2910113"/>
            <a:ext cx="468052" cy="1394426"/>
          </a:xfrm>
          <a:prstGeom prst="upDownArrow">
            <a:avLst/>
          </a:prstGeom>
          <a:solidFill>
            <a:schemeClr val="tx2">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上下矢印 19"/>
          <p:cNvSpPr/>
          <p:nvPr/>
        </p:nvSpPr>
        <p:spPr>
          <a:xfrm rot="18153766">
            <a:off x="4727023" y="1374072"/>
            <a:ext cx="468052" cy="1379745"/>
          </a:xfrm>
          <a:prstGeom prst="upDownArrow">
            <a:avLst/>
          </a:prstGeom>
          <a:solidFill>
            <a:schemeClr val="tx2">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358640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479940558"/>
              </p:ext>
            </p:extLst>
          </p:nvPr>
        </p:nvGraphicFramePr>
        <p:xfrm>
          <a:off x="584515" y="405257"/>
          <a:ext cx="8736964" cy="6075589"/>
        </p:xfrm>
        <a:graphic>
          <a:graphicData uri="http://schemas.openxmlformats.org/drawingml/2006/table">
            <a:tbl>
              <a:tblPr/>
              <a:tblGrid>
                <a:gridCol w="136007"/>
                <a:gridCol w="136007"/>
                <a:gridCol w="451298"/>
                <a:gridCol w="451298"/>
                <a:gridCol w="171556"/>
                <a:gridCol w="488393"/>
                <a:gridCol w="1879384"/>
                <a:gridCol w="488393"/>
                <a:gridCol w="136007"/>
                <a:gridCol w="136007"/>
                <a:gridCol w="451298"/>
                <a:gridCol w="451298"/>
                <a:gridCol w="136007"/>
                <a:gridCol w="134462"/>
                <a:gridCol w="939691"/>
                <a:gridCol w="820685"/>
                <a:gridCol w="488393"/>
                <a:gridCol w="210195"/>
                <a:gridCol w="210195"/>
                <a:gridCol w="210195"/>
                <a:gridCol w="210195"/>
              </a:tblGrid>
              <a:tr h="152152">
                <a:tc>
                  <a:txBody>
                    <a:bodyPr/>
                    <a:lstStyle/>
                    <a:p>
                      <a:pPr algn="l" fontAlgn="ctr"/>
                      <a:endParaRPr lang="ja-JP" altLang="en-US" sz="400" b="0" i="0" u="none" strike="noStrike" dirty="0">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5">
                  <a:txBody>
                    <a:bodyPr/>
                    <a:lstStyle/>
                    <a:p>
                      <a:pPr algn="l" fontAlgn="ctr"/>
                      <a:r>
                        <a:rPr lang="ja-JP" altLang="en-US" sz="700" b="0" i="0" u="none" strike="noStrike" dirty="0">
                          <a:solidFill>
                            <a:srgbClr val="000000"/>
                          </a:solidFill>
                          <a:effectLst/>
                          <a:latin typeface="HGPｺﾞｼｯｸE"/>
                        </a:rPr>
                        <a:t>合理的配慮検討のためのＩＣＦ関連図ワークシート</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500" b="0" i="0" u="none" strike="noStrike">
                        <a:solidFill>
                          <a:srgbClr val="000000"/>
                        </a:solidFill>
                        <a:effectLst/>
                        <a:latin typeface="HGPｺﾞｼｯｸE"/>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r" fontAlgn="ctr"/>
                      <a:endParaRPr lang="ja-JP" altLang="en-US" sz="500" b="0" i="0" u="none" strike="noStrike">
                        <a:solidFill>
                          <a:srgbClr val="000000"/>
                        </a:solidFill>
                        <a:effectLst/>
                        <a:latin typeface="HGPｺﾞｼｯｸE"/>
                      </a:endParaRPr>
                    </a:p>
                  </a:txBody>
                  <a:tcPr marL="0" marR="0" marT="0" marB="0" anchor="ctr">
                    <a:lnL>
                      <a:noFill/>
                    </a:lnL>
                    <a:lnR>
                      <a:noFill/>
                    </a:lnR>
                    <a:lnT>
                      <a:noFill/>
                    </a:lnT>
                    <a:lnB>
                      <a:noFill/>
                    </a:lnB>
                  </a:tcPr>
                </a:tc>
                <a:tc hMerge="1">
                  <a:txBody>
                    <a:bodyPr/>
                    <a:lstStyle/>
                    <a:p>
                      <a:endParaRPr kumimoji="1" lang="ja-JP" altLang="en-US"/>
                    </a:p>
                  </a:txBody>
                  <a:tcPr/>
                </a:tc>
                <a:tc>
                  <a:txBody>
                    <a:bodyPr/>
                    <a:lstStyle/>
                    <a:p>
                      <a:pPr algn="l" fontAlgn="ctr"/>
                      <a:r>
                        <a:rPr lang="zh-CN" altLang="en-US" sz="400" b="0" i="0" u="none" strike="noStrike">
                          <a:solidFill>
                            <a:srgbClr val="000000"/>
                          </a:solidFill>
                          <a:effectLst/>
                          <a:latin typeface="HGPｺﾞｼｯｸE"/>
                        </a:rPr>
                        <a:t>学校名：○○立○○小学校</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gridSpan="4">
                  <a:txBody>
                    <a:bodyPr/>
                    <a:lstStyle/>
                    <a:p>
                      <a:pPr algn="l" fontAlgn="ctr"/>
                      <a:r>
                        <a:rPr lang="ja-JP" altLang="en-US" sz="400" b="0" i="0" u="none" strike="noStrike">
                          <a:solidFill>
                            <a:srgbClr val="000000"/>
                          </a:solidFill>
                          <a:effectLst/>
                          <a:latin typeface="HGPｺﾞｼｯｸE"/>
                        </a:rPr>
                        <a:t>所属学級（学年）：自閉症・情緒障がい特別支援学級（第２学年）</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500" b="0" i="0" u="none" strike="noStrike">
                        <a:solidFill>
                          <a:srgbClr val="000000"/>
                        </a:solidFill>
                        <a:effectLst/>
                        <a:latin typeface="HGPｺﾞｼｯｸE"/>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400" b="0" i="0" u="none" strike="noStrike">
                        <a:solidFill>
                          <a:srgbClr val="000000"/>
                        </a:solidFill>
                        <a:effectLst/>
                        <a:latin typeface="HGPｺﾞｼｯｸE"/>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r h="152152">
                <a:tc gridSpan="2">
                  <a:txBody>
                    <a:bodyPr/>
                    <a:lstStyle/>
                    <a:p>
                      <a:pPr algn="ctr" fontAlgn="ctr"/>
                      <a:r>
                        <a:rPr lang="ja-JP" altLang="en-US" sz="400" b="0" i="0" u="none" strike="noStrike">
                          <a:solidFill>
                            <a:srgbClr val="000000"/>
                          </a:solidFill>
                          <a:effectLst/>
                          <a:latin typeface="ＭＳ Ｐゴシック"/>
                        </a:rPr>
                        <a:t>作成年月日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500" b="0" i="0" u="none" strike="noStrike" dirty="0">
                          <a:solidFill>
                            <a:srgbClr val="000000"/>
                          </a:solidFill>
                          <a:effectLst/>
                          <a:latin typeface="ＭＳ Ｐゴシック"/>
                        </a:rPr>
                        <a:t>平成</a:t>
                      </a:r>
                      <a:r>
                        <a:rPr lang="en-US" altLang="ja-JP" sz="500" b="0" i="0" u="none" strike="noStrike" dirty="0">
                          <a:solidFill>
                            <a:srgbClr val="000000"/>
                          </a:solidFill>
                          <a:effectLst/>
                          <a:latin typeface="ＭＳ Ｐゴシック"/>
                        </a:rPr>
                        <a:t>28</a:t>
                      </a:r>
                      <a:r>
                        <a:rPr lang="ja-JP" altLang="en-US" sz="500" b="0" i="0" u="none" strike="noStrike" dirty="0">
                          <a:solidFill>
                            <a:srgbClr val="000000"/>
                          </a:solidFill>
                          <a:effectLst/>
                          <a:latin typeface="ＭＳ Ｐゴシック"/>
                        </a:rPr>
                        <a:t>年○月○日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500" b="0" i="0" u="none" strike="noStrike">
                          <a:solidFill>
                            <a:srgbClr val="000000"/>
                          </a:solidFill>
                          <a:effectLst/>
                          <a:latin typeface="ＭＳ Ｐゴシック"/>
                        </a:rPr>
                        <a:t>会議名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zh-CN" altLang="en-US" sz="500" b="0" i="0" u="none" strike="noStrike">
                          <a:solidFill>
                            <a:srgbClr val="000000"/>
                          </a:solidFill>
                          <a:effectLst/>
                          <a:latin typeface="ＭＳ Ｐゴシック"/>
                        </a:rPr>
                        <a:t>○○立○○小学校　校内委員会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endParaRPr lang="ja-JP" altLang="en-US" sz="4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400" b="0" i="0" u="none" strike="noStrike" dirty="0">
                          <a:solidFill>
                            <a:srgbClr val="000000"/>
                          </a:solidFill>
                          <a:effectLst/>
                          <a:latin typeface="メイリオ"/>
                        </a:rPr>
                        <a:t>評価点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ja-JP" altLang="en-US" sz="400" b="0" i="0" u="none" strike="noStrike">
                          <a:solidFill>
                            <a:srgbClr val="000000"/>
                          </a:solidFill>
                          <a:effectLst/>
                          <a:latin typeface="メイリオ"/>
                        </a:rPr>
                        <a:t>支援レベル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ctr" fontAlgn="ctr"/>
                      <a:endParaRPr lang="ja-JP" altLang="en-US" sz="300" b="0" i="0" u="none" strike="noStrike">
                        <a:solidFill>
                          <a:srgbClr val="000000"/>
                        </a:solidFill>
                        <a:effectLst/>
                        <a:latin typeface="メイリオ"/>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zh-TW" altLang="en-US" sz="400" b="0" i="0" u="none" strike="noStrike">
                          <a:solidFill>
                            <a:srgbClr val="000000"/>
                          </a:solidFill>
                          <a:effectLst/>
                          <a:latin typeface="HGPｺﾞｼｯｸE"/>
                        </a:rPr>
                        <a:t>健康関連状況</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gridSpan="6">
                  <a:txBody>
                    <a:bodyPr/>
                    <a:lstStyle/>
                    <a:p>
                      <a:pPr algn="ctr" fontAlgn="ctr"/>
                      <a:r>
                        <a:rPr lang="ja-JP" altLang="en-US" sz="400" b="0" i="0" u="none" strike="noStrike">
                          <a:solidFill>
                            <a:srgbClr val="000000"/>
                          </a:solidFill>
                          <a:effectLst/>
                          <a:latin typeface="HGPｺﾞｼｯｸE"/>
                        </a:rPr>
                        <a:t>個人因子：</a:t>
                      </a:r>
                      <a:r>
                        <a:rPr lang="en-US" altLang="ja-JP" sz="400" b="0" i="0" u="none" strike="noStrike">
                          <a:solidFill>
                            <a:srgbClr val="000000"/>
                          </a:solidFill>
                          <a:effectLst/>
                          <a:latin typeface="HGPｺﾞｼｯｸE"/>
                        </a:rPr>
                        <a:t>ICF</a:t>
                      </a:r>
                      <a:r>
                        <a:rPr lang="ja-JP" altLang="en-US" sz="400" b="0" i="0" u="none" strike="noStrike">
                          <a:solidFill>
                            <a:srgbClr val="000000"/>
                          </a:solidFill>
                          <a:effectLst/>
                          <a:latin typeface="HGPｺﾞｼｯｸE"/>
                        </a:rPr>
                        <a:t>に分類されない個人の特別な背景</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24587">
                <a:tc gridSpan="2">
                  <a:txBody>
                    <a:bodyPr/>
                    <a:lstStyle/>
                    <a:p>
                      <a:pPr algn="ctr" fontAlgn="ctr"/>
                      <a:r>
                        <a:rPr lang="ja-JP" altLang="en-US" sz="400" b="0" i="0" u="none" strike="noStrike">
                          <a:solidFill>
                            <a:srgbClr val="000000"/>
                          </a:solidFill>
                          <a:effectLst/>
                          <a:latin typeface="ＭＳ Ｐゴシック"/>
                        </a:rPr>
                        <a:t>参加者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6">
                  <a:txBody>
                    <a:bodyPr/>
                    <a:lstStyle/>
                    <a:p>
                      <a:pPr algn="ctr" fontAlgn="ctr"/>
                      <a:r>
                        <a:rPr lang="ja-JP" altLang="en-US" sz="400" b="0" i="0" u="none" strike="noStrike" dirty="0">
                          <a:solidFill>
                            <a:srgbClr val="000000"/>
                          </a:solidFill>
                          <a:effectLst/>
                          <a:latin typeface="ＭＳ Ｐゴシック"/>
                        </a:rPr>
                        <a:t>校長、教頭、特別支援教育コーディネーター（○○教諭）、主幹教諭、特別支援学級担任（○○教諭）、交流学級担任（○○教諭）、保健師、家庭児童相談員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400" b="0" i="0" u="none" strike="noStrike" dirty="0">
                          <a:solidFill>
                            <a:srgbClr val="000000"/>
                          </a:solidFill>
                          <a:effectLst/>
                          <a:latin typeface="メイリオ"/>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dirty="0">
                          <a:solidFill>
                            <a:srgbClr val="000000"/>
                          </a:solidFill>
                          <a:effectLst/>
                          <a:latin typeface="メイリオ"/>
                        </a:rPr>
                        <a:t>強い能力・環境（活用可能）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メイリオ"/>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ja-JP" altLang="en-US" sz="400" b="0" i="0" u="none" strike="noStrike">
                          <a:solidFill>
                            <a:srgbClr val="000000"/>
                          </a:solidFill>
                          <a:effectLst/>
                          <a:latin typeface="HGS明朝B"/>
                        </a:rPr>
                        <a:t>（診断の有無）</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gridSpan="6">
                  <a:txBody>
                    <a:bodyPr/>
                    <a:lstStyle/>
                    <a:p>
                      <a:pPr algn="l" fontAlgn="ctr"/>
                      <a:r>
                        <a:rPr lang="ja-JP" altLang="en-US" sz="400" b="0" i="0" u="none" strike="noStrike" dirty="0">
                          <a:solidFill>
                            <a:srgbClr val="000000"/>
                          </a:solidFill>
                          <a:effectLst/>
                          <a:latin typeface="HGP明朝B"/>
                        </a:rPr>
                        <a:t>進路希望（進学学校、希望する就労職種など）</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24587">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dirty="0">
                          <a:solidFill>
                            <a:srgbClr val="0070C0"/>
                          </a:solidFill>
                          <a:effectLst/>
                          <a:latin typeface="ＭＳ Ｐ明朝"/>
                        </a:rPr>
                        <a:t>＊困難な分野に下線等をつける。</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明朝"/>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明朝"/>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400" b="0" i="0" u="none" strike="noStrike">
                          <a:solidFill>
                            <a:srgbClr val="000000"/>
                          </a:solidFill>
                          <a:effectLst/>
                          <a:latin typeface="メイリオ"/>
                        </a:rPr>
                        <a:t>空欄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dirty="0">
                          <a:solidFill>
                            <a:srgbClr val="000000"/>
                          </a:solidFill>
                          <a:effectLst/>
                          <a:latin typeface="メイリオ"/>
                        </a:rPr>
                        <a:t>自立できている。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メイリオ"/>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ja-JP" altLang="en-US" sz="400" b="0" i="0" u="none" strike="noStrike">
                          <a:solidFill>
                            <a:srgbClr val="000000"/>
                          </a:solidFill>
                          <a:effectLst/>
                          <a:latin typeface="ＭＳ Ｐ明朝"/>
                        </a:rPr>
                        <a:t>・自閉症、</a:t>
                      </a:r>
                      <a:r>
                        <a:rPr lang="en-US" altLang="ja-JP" sz="400" b="0" i="0" u="none" strike="noStrike">
                          <a:solidFill>
                            <a:srgbClr val="000000"/>
                          </a:solidFill>
                          <a:effectLst/>
                          <a:latin typeface="ＭＳ Ｐ明朝"/>
                        </a:rPr>
                        <a:t>ADHD</a:t>
                      </a:r>
                      <a:r>
                        <a:rPr lang="ja-JP" altLang="en-US" sz="400" b="0" i="0" u="none" strike="noStrike">
                          <a:solidFill>
                            <a:srgbClr val="000000"/>
                          </a:solidFill>
                          <a:effectLst/>
                          <a:latin typeface="ＭＳ Ｐ明朝"/>
                        </a:rPr>
                        <a:t>、軽度知的障がい</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c gridSpan="6">
                  <a:txBody>
                    <a:bodyPr/>
                    <a:lstStyle/>
                    <a:p>
                      <a:pPr algn="l" fontAlgn="ctr"/>
                      <a:r>
                        <a:rPr lang="ja-JP" altLang="en-US" sz="400" b="0" i="0" u="none" strike="noStrike">
                          <a:solidFill>
                            <a:srgbClr val="000000"/>
                          </a:solidFill>
                          <a:effectLst/>
                          <a:latin typeface="ＭＳ Ｐ明朝"/>
                        </a:rPr>
                        <a:t>・地域の中学校→県立高等学校（普通科）→居住地近隣の一般就労</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52152">
                <a:tc gridSpan="2">
                  <a:txBody>
                    <a:bodyPr/>
                    <a:lstStyle/>
                    <a:p>
                      <a:pPr algn="ctr" rtl="0" fontAlgn="ctr"/>
                      <a:r>
                        <a:rPr lang="ja-JP" altLang="en-US" sz="400" b="0" i="0" u="none" strike="noStrike">
                          <a:solidFill>
                            <a:srgbClr val="000000"/>
                          </a:solidFill>
                          <a:effectLst/>
                          <a:latin typeface="HGSｺﾞｼｯｸE"/>
                        </a:rPr>
                        <a:t>当面の課題</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gridSpan="2">
                  <a:txBody>
                    <a:bodyPr/>
                    <a:lstStyle/>
                    <a:p>
                      <a:pPr algn="ctr" rtl="0" fontAlgn="ctr"/>
                      <a:r>
                        <a:rPr lang="ja-JP" altLang="en-US" sz="400" b="0" i="0" u="none" strike="noStrike">
                          <a:solidFill>
                            <a:srgbClr val="000000"/>
                          </a:solidFill>
                          <a:effectLst/>
                          <a:latin typeface="HGPｺﾞｼｯｸE"/>
                        </a:rPr>
                        <a:t>環境因子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HGPｺﾞｼｯｸE"/>
                        </a:rPr>
                        <a:t>評価点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ja-JP" altLang="en-US" sz="200" b="0" i="0" u="none" strike="noStrike">
                          <a:solidFill>
                            <a:srgbClr val="000000"/>
                          </a:solidFill>
                          <a:effectLst/>
                          <a:latin typeface="HGSｺﾞｼｯｸE"/>
                        </a:rPr>
                        <a:t>変化後の評価</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rtl="0" fontAlgn="ctr"/>
                      <a:r>
                        <a:rPr lang="ja-JP" altLang="en-US" sz="400" b="0" i="0" u="none" strike="noStrike">
                          <a:solidFill>
                            <a:srgbClr val="000000"/>
                          </a:solidFill>
                          <a:effectLst/>
                          <a:latin typeface="HGSｺﾞｼｯｸE"/>
                        </a:rPr>
                        <a:t>現在の状況（促進因子を含む、物的な環境や社会的環境）</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400" b="0" i="0" u="none" strike="noStrike">
                          <a:solidFill>
                            <a:srgbClr val="000000"/>
                          </a:solidFill>
                          <a:effectLst/>
                          <a:latin typeface="メイリオ"/>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dirty="0">
                          <a:solidFill>
                            <a:srgbClr val="000000"/>
                          </a:solidFill>
                          <a:effectLst/>
                          <a:latin typeface="メイリオ"/>
                        </a:rPr>
                        <a:t>配慮により自立できている。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メイリオ"/>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ja-JP" altLang="en-US" sz="400" b="0" i="0" u="none" strike="noStrike">
                          <a:solidFill>
                            <a:srgbClr val="000000"/>
                          </a:solidFill>
                          <a:effectLst/>
                          <a:latin typeface="HGS明朝B"/>
                        </a:rPr>
                        <a:t>（検査結果や関連情報など）</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c gridSpan="6">
                  <a:txBody>
                    <a:bodyPr/>
                    <a:lstStyle/>
                    <a:p>
                      <a:pPr algn="l" fontAlgn="ctr"/>
                      <a:r>
                        <a:rPr lang="ja-JP" altLang="en-US" sz="400" b="0" i="0" u="none" strike="noStrike">
                          <a:solidFill>
                            <a:srgbClr val="000000"/>
                          </a:solidFill>
                          <a:effectLst/>
                          <a:latin typeface="HGP明朝B"/>
                        </a:rPr>
                        <a:t>特別な背景（習慣、生育歴、社会的背景、教育歴など）</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24587">
                <a:tc gridSpan="2">
                  <a:txBody>
                    <a:bodyPr/>
                    <a:lstStyle/>
                    <a:p>
                      <a:pPr algn="ctr" fontAlgn="ct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rtl="0" fontAlgn="ctr"/>
                      <a:r>
                        <a:rPr lang="en-US" sz="500" b="0" i="0" u="none" strike="noStrike" dirty="0">
                          <a:solidFill>
                            <a:srgbClr val="000000"/>
                          </a:solidFill>
                          <a:effectLst/>
                          <a:latin typeface="ＭＳ Ｐ明朝"/>
                        </a:rPr>
                        <a:t>e125</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コミュニケーション用の生産品と用具</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500" b="0" i="0" u="none" strike="noStrike">
                          <a:solidFill>
                            <a:srgbClr val="000000"/>
                          </a:solidFill>
                          <a:effectLst/>
                          <a:latin typeface="ＭＳ Ｐ明朝"/>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情報の伝達活動に用いる装置、</a:t>
                      </a:r>
                      <a:r>
                        <a:rPr lang="ja-JP" altLang="en-US" sz="300" b="0" i="0" u="sng" strike="noStrike">
                          <a:solidFill>
                            <a:srgbClr val="FF0000"/>
                          </a:solidFill>
                          <a:effectLst/>
                          <a:latin typeface="ＭＳ Ｐ明朝"/>
                        </a:rPr>
                        <a:t>製品、用具。改造や特別設計がなされたもの</a:t>
                      </a:r>
                      <a:r>
                        <a:rPr lang="ja-JP" altLang="en-US" sz="300" b="0" i="0" u="none" strike="noStrike">
                          <a:solidFill>
                            <a:srgbClr val="000000"/>
                          </a:solidFill>
                          <a:effectLst/>
                          <a:latin typeface="ＭＳ Ｐ明朝"/>
                        </a:rPr>
                        <a:t>や、使用する人の体内に装着したり、身につけたり、身の回りで使うものを含む。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FF0000"/>
                          </a:solidFill>
                          <a:effectLst/>
                          <a:latin typeface="ＭＳ Ｐ明朝"/>
                        </a:rPr>
                        <a:t>ｸｯｼｮﾝでは痛みが生じた。</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400" b="0" i="0" u="none" strike="noStrike">
                          <a:solidFill>
                            <a:srgbClr val="000000"/>
                          </a:solidFill>
                          <a:effectLst/>
                          <a:latin typeface="メイリオ"/>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dirty="0">
                          <a:solidFill>
                            <a:srgbClr val="000000"/>
                          </a:solidFill>
                          <a:effectLst/>
                          <a:latin typeface="メイリオ"/>
                        </a:rPr>
                        <a:t>困りがある。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メイリオ"/>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en-US" sz="400" b="0" i="0" u="none" strike="noStrike">
                          <a:solidFill>
                            <a:srgbClr val="000000"/>
                          </a:solidFill>
                          <a:effectLst/>
                          <a:latin typeface="ＭＳ Ｐ明朝"/>
                        </a:rPr>
                        <a:t>・K-ABC（ H25.3）　</a:t>
                      </a:r>
                      <a:r>
                        <a:rPr lang="ja-JP" altLang="en-US" sz="400" b="0" i="0" u="none" strike="noStrike">
                          <a:solidFill>
                            <a:srgbClr val="000000"/>
                          </a:solidFill>
                          <a:effectLst/>
                          <a:latin typeface="ＭＳ Ｐ明朝"/>
                        </a:rPr>
                        <a:t>機能水準：</a:t>
                      </a:r>
                      <a:r>
                        <a:rPr lang="en-US" altLang="ja-JP" sz="400" b="0" i="0" u="none" strike="noStrike">
                          <a:solidFill>
                            <a:srgbClr val="000000"/>
                          </a:solidFill>
                          <a:effectLst/>
                          <a:latin typeface="ＭＳ Ｐ明朝"/>
                        </a:rPr>
                        <a:t>75±8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kumimoji="1" lang="ja-JP" altLang="en-US"/>
                    </a:p>
                  </a:txBody>
                  <a:tcPr/>
                </a:tc>
                <a:tc gridSpan="6">
                  <a:txBody>
                    <a:bodyPr/>
                    <a:lstStyle/>
                    <a:p>
                      <a:pPr algn="l" fontAlgn="ctr"/>
                      <a:r>
                        <a:rPr lang="ja-JP" altLang="en-US" sz="400" b="0" i="0" u="none" strike="noStrike">
                          <a:solidFill>
                            <a:srgbClr val="000000"/>
                          </a:solidFill>
                          <a:effectLst/>
                          <a:latin typeface="ＭＳ Ｐ明朝"/>
                        </a:rPr>
                        <a:t>・厳格な家庭で育ち、否定的で差別的な振る舞いをする。</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24587">
                <a:tc gridSpan="2">
                  <a:txBody>
                    <a:bodyPr/>
                    <a:lstStyle/>
                    <a:p>
                      <a:pPr algn="l"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rtl="0" fontAlgn="ctr"/>
                      <a:r>
                        <a:rPr lang="en-US" sz="500" b="0" i="0" u="none" strike="noStrike" dirty="0">
                          <a:solidFill>
                            <a:srgbClr val="000000"/>
                          </a:solidFill>
                          <a:effectLst/>
                          <a:latin typeface="ＭＳ Ｐ明朝"/>
                        </a:rPr>
                        <a:t>e130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教育用の生産品と用具</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知識や学識、技能の習得のために用いられる装置、製品、工程、手法、用具。改造や特別設計がなされたものを含む。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400" b="0" i="0" u="none" strike="noStrike">
                          <a:solidFill>
                            <a:srgbClr val="000000"/>
                          </a:solidFill>
                          <a:effectLst/>
                          <a:latin typeface="メイリオ"/>
                        </a:rPr>
                        <a:t>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400" b="0" i="0" u="none" strike="noStrike" dirty="0">
                          <a:solidFill>
                            <a:srgbClr val="000000"/>
                          </a:solidFill>
                          <a:effectLst/>
                          <a:latin typeface="メイリオ"/>
                        </a:rPr>
                        <a:t>完全な困難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200" b="0" i="0" u="none" strike="noStrike">
                        <a:solidFill>
                          <a:srgbClr val="000000"/>
                        </a:solidFill>
                        <a:effectLst/>
                        <a:latin typeface="メイリオ"/>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zh-TW" altLang="en-US" sz="400" b="0" i="0" u="none" strike="noStrike">
                          <a:solidFill>
                            <a:srgbClr val="000000"/>
                          </a:solidFill>
                          <a:effectLst/>
                          <a:latin typeface="ＭＳ Ｐ明朝"/>
                        </a:rPr>
                        <a:t>継次処理：</a:t>
                      </a:r>
                      <a:r>
                        <a:rPr lang="en-US" altLang="zh-TW" sz="400" b="0" i="0" u="none" strike="noStrike">
                          <a:solidFill>
                            <a:srgbClr val="000000"/>
                          </a:solidFill>
                          <a:effectLst/>
                          <a:latin typeface="ＭＳ Ｐ明朝"/>
                        </a:rPr>
                        <a:t>62±9</a:t>
                      </a:r>
                      <a:r>
                        <a:rPr lang="zh-TW" altLang="en-US" sz="400" b="0" i="0" u="none" strike="noStrike">
                          <a:solidFill>
                            <a:srgbClr val="000000"/>
                          </a:solidFill>
                          <a:effectLst/>
                          <a:latin typeface="ＭＳ Ｐ明朝"/>
                        </a:rPr>
                        <a:t>、同時処理：</a:t>
                      </a:r>
                      <a:r>
                        <a:rPr lang="en-US" altLang="zh-TW" sz="400" b="0" i="0" u="none" strike="noStrike">
                          <a:solidFill>
                            <a:srgbClr val="000000"/>
                          </a:solidFill>
                          <a:effectLst/>
                          <a:latin typeface="ＭＳ Ｐ明朝"/>
                        </a:rPr>
                        <a:t>98±9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kumimoji="1" lang="ja-JP" altLang="en-US"/>
                    </a:p>
                  </a:txBody>
                  <a:tcPr/>
                </a:tc>
                <a:tc gridSpan="6">
                  <a:txBody>
                    <a:bodyPr/>
                    <a:lstStyle/>
                    <a:p>
                      <a:pPr algn="l" fontAlgn="ctr"/>
                      <a:r>
                        <a:rPr lang="ja-JP" altLang="en-US" sz="400" b="0" i="0" u="none" strike="noStrike">
                          <a:solidFill>
                            <a:srgbClr val="000000"/>
                          </a:solidFill>
                          <a:effectLst/>
                          <a:latin typeface="ＭＳ Ｐ明朝"/>
                        </a:rPr>
                        <a:t>・山村地域に居住し、片道約</a:t>
                      </a:r>
                      <a:r>
                        <a:rPr lang="en-US" altLang="ja-JP" sz="400" b="0" i="0" u="none" strike="noStrike">
                          <a:solidFill>
                            <a:srgbClr val="000000"/>
                          </a:solidFill>
                          <a:effectLst/>
                          <a:latin typeface="ＭＳ Ｐ明朝"/>
                        </a:rPr>
                        <a:t>20km</a:t>
                      </a:r>
                      <a:r>
                        <a:rPr lang="ja-JP" altLang="en-US" sz="400" b="0" i="0" u="none" strike="noStrike">
                          <a:solidFill>
                            <a:srgbClr val="000000"/>
                          </a:solidFill>
                          <a:effectLst/>
                          <a:latin typeface="ＭＳ Ｐ明朝"/>
                        </a:rPr>
                        <a:t>を保護者の自家用車で通学している。</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24587">
                <a:tc gridSpan="2">
                  <a:txBody>
                    <a:bodyPr/>
                    <a:lstStyle/>
                    <a:p>
                      <a:pPr algn="l"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rtl="0" fontAlgn="ctr"/>
                      <a:r>
                        <a:rPr lang="en-US" sz="500" b="0" i="0" u="none" strike="noStrike">
                          <a:solidFill>
                            <a:srgbClr val="000000"/>
                          </a:solidFill>
                          <a:effectLst/>
                          <a:latin typeface="ＭＳ Ｐ明朝"/>
                        </a:rPr>
                        <a:t>e350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家畜・家禽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身体的、情緒的、心理的な支えとなる動物。例えば、ペット（イヌ、ネコ</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トリ、サカナなど）、個人的な移動と交通のための動物。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400" b="0" i="0" u="none" strike="noStrike">
                        <a:solidFill>
                          <a:srgbClr val="000000"/>
                        </a:solidFill>
                        <a:effectLst/>
                        <a:latin typeface="メイリオ"/>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ctr"/>
                      <a:r>
                        <a:rPr lang="ja-JP" altLang="en-US" sz="400" b="0" i="0" u="none" strike="noStrike" dirty="0">
                          <a:solidFill>
                            <a:srgbClr val="000000"/>
                          </a:solidFill>
                          <a:effectLst/>
                          <a:latin typeface="メイリオ"/>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a:txBody>
                    <a:bodyPr/>
                    <a:lstStyle/>
                    <a:p>
                      <a:pPr algn="ctr" rtl="0" fontAlgn="ctr"/>
                      <a:endParaRPr lang="ja-JP" altLang="en-US" sz="400" b="0" i="0" u="none" strike="noStrike">
                        <a:solidFill>
                          <a:srgbClr val="000000"/>
                        </a:solidFill>
                        <a:effectLst/>
                        <a:latin typeface="HGSｺﾞｼｯｸE"/>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zh-TW" altLang="en-US" sz="400" b="0" i="0" u="none" strike="noStrike">
                          <a:solidFill>
                            <a:srgbClr val="000000"/>
                          </a:solidFill>
                          <a:effectLst/>
                          <a:latin typeface="ＭＳ Ｐ明朝"/>
                        </a:rPr>
                        <a:t>認知処理：</a:t>
                      </a:r>
                      <a:r>
                        <a:rPr lang="en-US" altLang="zh-TW" sz="400" b="0" i="0" u="none" strike="noStrike">
                          <a:solidFill>
                            <a:srgbClr val="000000"/>
                          </a:solidFill>
                          <a:effectLst/>
                          <a:latin typeface="ＭＳ Ｐ明朝"/>
                        </a:rPr>
                        <a:t>87±8</a:t>
                      </a:r>
                      <a:r>
                        <a:rPr lang="zh-TW" altLang="en-US" sz="400" b="0" i="0" u="none" strike="noStrike">
                          <a:solidFill>
                            <a:srgbClr val="000000"/>
                          </a:solidFill>
                          <a:effectLst/>
                          <a:latin typeface="ＭＳ Ｐ明朝"/>
                        </a:rPr>
                        <a:t>、習得度：</a:t>
                      </a:r>
                      <a:r>
                        <a:rPr lang="en-US" altLang="zh-TW" sz="400" b="0" i="0" u="none" strike="noStrike">
                          <a:solidFill>
                            <a:srgbClr val="000000"/>
                          </a:solidFill>
                          <a:effectLst/>
                          <a:latin typeface="ＭＳ Ｐ明朝"/>
                        </a:rPr>
                        <a:t>56±7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6">
                  <a:txBody>
                    <a:bodyPr/>
                    <a:lstStyle/>
                    <a:p>
                      <a:pPr algn="l" rtl="0" fontAlgn="ctr"/>
                      <a:r>
                        <a:rPr lang="ja-JP" altLang="en-US" sz="400" b="0" i="0" u="none" strike="noStrike">
                          <a:solidFill>
                            <a:srgbClr val="000000"/>
                          </a:solidFill>
                          <a:effectLst/>
                          <a:latin typeface="ＭＳ Ｐ明朝"/>
                        </a:rPr>
                        <a:t>・保育所や幼稚園での教育歴はない。</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24587">
                <a:tc gridSpan="2">
                  <a:txBody>
                    <a:bodyPr/>
                    <a:lstStyle/>
                    <a:p>
                      <a:pPr algn="l"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rtl="0" fontAlgn="ctr"/>
                      <a:r>
                        <a:rPr lang="en-US" sz="500" b="0" i="0" u="none" strike="noStrike">
                          <a:solidFill>
                            <a:srgbClr val="000000"/>
                          </a:solidFill>
                          <a:effectLst/>
                          <a:latin typeface="ＭＳ Ｐ明朝"/>
                        </a:rPr>
                        <a:t>e360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その他の専門職</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1"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dirty="0">
                          <a:solidFill>
                            <a:srgbClr val="000000"/>
                          </a:solidFill>
                          <a:effectLst/>
                          <a:latin typeface="ＭＳ Ｐ明朝"/>
                        </a:rPr>
                        <a:t>保健制度の枠外で動いているが、保健に関連したサービスを提供する、さまざまなサービスの提供者。例えば、ソーシャルワーカー、教員、建築家、デザイナー。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400" b="0" i="0" u="none" strike="noStrike">
                        <a:solidFill>
                          <a:srgbClr val="000000"/>
                        </a:solidFill>
                        <a:effectLst/>
                        <a:latin typeface="HGP明朝B"/>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gridSpan="7">
                  <a:txBody>
                    <a:bodyPr/>
                    <a:lstStyle/>
                    <a:p>
                      <a:pPr algn="l" fontAlgn="ctr"/>
                      <a:r>
                        <a:rPr lang="ja-JP" altLang="en-US" sz="300" b="0" i="0" u="none" strike="noStrike">
                          <a:solidFill>
                            <a:srgbClr val="000000"/>
                          </a:solidFill>
                          <a:effectLst/>
                          <a:latin typeface="メイリオ"/>
                        </a:rPr>
                        <a:t>●：当面の課題となる因子、☆：配慮により向上している因子</a:t>
                      </a:r>
                      <a:endParaRPr lang="ja-JP" altLang="en-US" sz="400" b="0" i="0" u="none" strike="noStrike">
                        <a:solidFill>
                          <a:srgbClr val="000000"/>
                        </a:solidFill>
                        <a:effectLst/>
                        <a:latin typeface="ＭＳ Ｐゴシック"/>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rtl="0" fontAlgn="ctr"/>
                      <a:endParaRPr lang="ja-JP" altLang="en-US" sz="300" b="0" i="0" u="none" strike="noStrike">
                        <a:solidFill>
                          <a:srgbClr val="000000"/>
                        </a:solidFill>
                        <a:effectLst/>
                        <a:latin typeface="HGP明朝B"/>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28229">
                <a:tc gridSpan="2">
                  <a:txBody>
                    <a:bodyPr/>
                    <a:lstStyle/>
                    <a:p>
                      <a:pPr algn="l"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rtl="0" fontAlgn="ctr"/>
                      <a:r>
                        <a:rPr lang="en-US" sz="500" b="0" i="0" u="none" strike="noStrike">
                          <a:solidFill>
                            <a:srgbClr val="000000"/>
                          </a:solidFill>
                          <a:effectLst/>
                          <a:latin typeface="ＭＳ Ｐ明朝"/>
                        </a:rPr>
                        <a:t>e420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友人の態度</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dirty="0">
                          <a:solidFill>
                            <a:srgbClr val="000000"/>
                          </a:solidFill>
                          <a:effectLst/>
                          <a:latin typeface="ＭＳ Ｐ明朝"/>
                        </a:rPr>
                        <a:t>保健制度の枠外で動いているが、保健に関連したサービスを提供する、さまざまなサービスの提供者。例えば、ソーシャルワーカー、教員、建築家、デザイナー。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ja-JP" altLang="en-US" sz="400" b="1" i="0" u="none" strike="noStrike">
                        <a:solidFill>
                          <a:srgbClr val="000000"/>
                        </a:solidFill>
                        <a:effectLst/>
                        <a:latin typeface="HGP明朝B"/>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300" b="0" i="0" u="none" strike="noStrike">
                          <a:solidFill>
                            <a:srgbClr val="000000"/>
                          </a:solidFill>
                          <a:effectLst/>
                          <a:latin typeface="HGSｺﾞｼｯｸE"/>
                        </a:rPr>
                        <a:t>当面課題</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rtl="0" fontAlgn="ctr"/>
                      <a:r>
                        <a:rPr lang="ja-JP" altLang="en-US" sz="400" b="0" i="0" u="none" strike="noStrike" dirty="0">
                          <a:solidFill>
                            <a:srgbClr val="000000"/>
                          </a:solidFill>
                          <a:effectLst/>
                          <a:latin typeface="HGSｺﾞｼｯｸE"/>
                        </a:rPr>
                        <a:t>活動と参加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HGSｺﾞｼｯｸE"/>
                        </a:rPr>
                        <a:t>評価点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ja-JP" altLang="en-US" sz="400" b="0" i="0" u="none" strike="noStrike">
                          <a:solidFill>
                            <a:srgbClr val="000000"/>
                          </a:solidFill>
                          <a:effectLst/>
                          <a:latin typeface="HGSｺﾞｼｯｸE"/>
                        </a:rPr>
                        <a:t>効果点</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algn="ctr" rtl="0" fontAlgn="ctr"/>
                      <a:r>
                        <a:rPr lang="ja-JP" altLang="en-US" sz="400" b="0" i="0" u="none" strike="noStrike">
                          <a:solidFill>
                            <a:srgbClr val="000000"/>
                          </a:solidFill>
                          <a:effectLst/>
                          <a:latin typeface="HGSｺﾞｼｯｸE"/>
                        </a:rPr>
                        <a:t>現在の状況（活動時に生じる困難、生活場面に関わるときに経験する困難）</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400" b="0" i="0" u="none" strike="noStrike">
                          <a:solidFill>
                            <a:srgbClr val="000000"/>
                          </a:solidFill>
                          <a:effectLst/>
                          <a:latin typeface="ＭＳ Ｐ明朝"/>
                        </a:rPr>
                        <a:t>　</a:t>
                      </a:r>
                      <a:endParaRPr lang="ja-JP" altLang="en-US" sz="400" b="0" i="0" u="none" strike="noStrike">
                        <a:solidFill>
                          <a:srgbClr val="000000"/>
                        </a:solidFill>
                        <a:effectLst/>
                        <a:latin typeface="ＭＳ Ｐゴシック"/>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ja-JP" altLang="en-US" sz="300" b="0" i="0" u="none" strike="noStrike">
                        <a:solidFill>
                          <a:srgbClr val="000000"/>
                        </a:solidFill>
                        <a:effectLst/>
                        <a:latin typeface="メイリオ"/>
                      </a:endParaRPr>
                    </a:p>
                  </a:txBody>
                  <a:tcPr marL="0" marR="0" marT="0" marB="0" anchor="ctr">
                    <a:lnL>
                      <a:noFill/>
                    </a:lnL>
                    <a:lnR>
                      <a:noFill/>
                    </a:lnR>
                    <a:lnT>
                      <a:noFill/>
                    </a:lnT>
                    <a:lnB>
                      <a:noFill/>
                    </a:lnB>
                  </a:tcPr>
                </a:tc>
                <a:tc gridSpan="2">
                  <a:txBody>
                    <a:bodyPr/>
                    <a:lstStyle/>
                    <a:p>
                      <a:pPr algn="ctr" fontAlgn="ctr"/>
                      <a:endParaRPr lang="ja-JP" altLang="en-US" sz="300" b="0" i="0" u="none" strike="noStrike">
                        <a:solidFill>
                          <a:srgbClr val="000000"/>
                        </a:solidFill>
                        <a:effectLst/>
                        <a:latin typeface="メイリオ"/>
                      </a:endParaRPr>
                    </a:p>
                  </a:txBody>
                  <a:tcPr marL="0" marR="0" marT="0" marB="0" anchor="ctr">
                    <a:lnL>
                      <a:noFill/>
                    </a:lnL>
                    <a:lnR>
                      <a:noFill/>
                    </a:lnR>
                    <a:lnT>
                      <a:noFill/>
                    </a:lnT>
                    <a:lnB>
                      <a:noFill/>
                    </a:lnB>
                  </a:tcPr>
                </a:tc>
                <a:tc hMerge="1">
                  <a:txBody>
                    <a:bodyPr/>
                    <a:lstStyle/>
                    <a:p>
                      <a:endParaRPr kumimoji="1" lang="ja-JP" altLang="en-US"/>
                    </a:p>
                  </a:txBody>
                  <a:tcPr/>
                </a:tc>
              </a:tr>
              <a:tr h="133885">
                <a:tc gridSpan="2">
                  <a:txBody>
                    <a:bodyPr/>
                    <a:lstStyle/>
                    <a:p>
                      <a:pPr algn="ctr" fontAlgn="ct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rtl="0" fontAlgn="ctr"/>
                      <a:r>
                        <a:rPr lang="en-US" sz="500" b="0" i="0" u="none" strike="noStrike">
                          <a:solidFill>
                            <a:srgbClr val="000000"/>
                          </a:solidFill>
                          <a:effectLst/>
                          <a:latin typeface="ＭＳ Ｐ明朝"/>
                        </a:rPr>
                        <a:t>e425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知人・仲間・同僚・隣人・コミュニティの成因の態度</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500" b="0" i="0" u="none" strike="noStrike">
                          <a:solidFill>
                            <a:srgbClr val="000000"/>
                          </a:solidFill>
                          <a:effectLst/>
                          <a:latin typeface="ＭＳ Ｐ明朝"/>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dirty="0">
                          <a:solidFill>
                            <a:srgbClr val="000000"/>
                          </a:solidFill>
                          <a:effectLst/>
                          <a:latin typeface="ＭＳ Ｐ明朝"/>
                        </a:rPr>
                        <a:t>知人や仲間、同僚、隣人</a:t>
                      </a:r>
                      <a:r>
                        <a:rPr lang="en-US" altLang="ja-JP" sz="300" b="0" i="0" u="none" strike="noStrike" dirty="0">
                          <a:solidFill>
                            <a:srgbClr val="000000"/>
                          </a:solidFill>
                          <a:effectLst/>
                          <a:latin typeface="ＭＳ Ｐ明朝"/>
                        </a:rPr>
                        <a:t>､</a:t>
                      </a:r>
                      <a:r>
                        <a:rPr lang="ja-JP" altLang="en-US" sz="300" b="0" i="0" u="none" strike="noStrike" dirty="0">
                          <a:solidFill>
                            <a:srgbClr val="000000"/>
                          </a:solidFill>
                          <a:effectLst/>
                          <a:latin typeface="ＭＳ Ｐ明朝"/>
                        </a:rPr>
                        <a:t>コミュニティの成員が、本人（評価される人）やその他の事柄（例：社会的、政治的、経済的な問題）についてもつ、全般的なあるいは</a:t>
                      </a:r>
                      <a:r>
                        <a:rPr lang="ja-JP" altLang="en-US" sz="300" b="0" i="0" u="sng" strike="noStrike" dirty="0">
                          <a:solidFill>
                            <a:srgbClr val="FF0000"/>
                          </a:solidFill>
                          <a:effectLst/>
                          <a:latin typeface="ＭＳ Ｐ明朝"/>
                        </a:rPr>
                        <a:t>特定の意見や信念で、個々の行動や行為に影響を及ぼすもの</a:t>
                      </a:r>
                      <a:r>
                        <a:rPr lang="ja-JP" altLang="en-US" sz="300" b="0" i="0" u="none" strike="noStrike" dirty="0">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dirty="0">
                          <a:solidFill>
                            <a:srgbClr val="FF0000"/>
                          </a:solidFill>
                          <a:effectLst/>
                          <a:latin typeface="ＭＳ Ｐ明朝"/>
                        </a:rPr>
                        <a:t>障がいであることを知らないため、対応できない。</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t"/>
                      <a:endParaRPr lang="ja-JP" altLang="en-US" sz="300" b="1" i="0" u="none" strike="noStrike">
                        <a:solidFill>
                          <a:srgbClr val="000000"/>
                        </a:solidFill>
                        <a:effectLst/>
                        <a:latin typeface="HGP明朝B"/>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dirty="0">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dirty="0">
                          <a:solidFill>
                            <a:srgbClr val="000000"/>
                          </a:solidFill>
                          <a:effectLst/>
                          <a:latin typeface="ＭＳ Ｐ明朝"/>
                        </a:rPr>
                        <a:t>d130</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模倣</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学習の基礎的な構成要素としての真似や物まね。例えば、顔の表情、ジェスチャー、音、アルファベットの文字の模倣や、繰り返し。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ja-JP" altLang="en-US" sz="400" b="0" i="0" u="none" strike="noStrike">
                        <a:solidFill>
                          <a:srgbClr val="000000"/>
                        </a:solidFill>
                        <a:effectLst/>
                        <a:latin typeface="メイリオ"/>
                      </a:endParaRPr>
                    </a:p>
                  </a:txBody>
                  <a:tcPr marL="0" marR="0" marT="0" marB="0" anchor="ctr">
                    <a:lnL>
                      <a:noFill/>
                    </a:lnL>
                    <a:lnR>
                      <a:noFill/>
                    </a:lnR>
                    <a:lnT>
                      <a:noFill/>
                    </a:lnT>
                    <a:lnB>
                      <a:noFill/>
                    </a:lnB>
                  </a:tcPr>
                </a:tc>
                <a:tc gridSpan="2">
                  <a:txBody>
                    <a:bodyPr/>
                    <a:lstStyle/>
                    <a:p>
                      <a:pPr algn="l" fontAlgn="ctr"/>
                      <a:endParaRPr lang="ja-JP" altLang="en-US" sz="400" b="0" i="0" u="none" strike="noStrike" dirty="0">
                        <a:solidFill>
                          <a:srgbClr val="000000"/>
                        </a:solidFill>
                        <a:effectLst/>
                        <a:latin typeface="メイリオ"/>
                      </a:endParaRPr>
                    </a:p>
                  </a:txBody>
                  <a:tcPr marL="0" marR="0" marT="0" marB="0" anchor="ctr">
                    <a:lnL>
                      <a:noFill/>
                    </a:lnL>
                    <a:lnR>
                      <a:noFill/>
                    </a:lnR>
                    <a:lnT>
                      <a:noFill/>
                    </a:lnT>
                    <a:lnB>
                      <a:noFill/>
                    </a:lnB>
                  </a:tcPr>
                </a:tc>
                <a:tc hMerge="1">
                  <a:txBody>
                    <a:bodyPr/>
                    <a:lstStyle/>
                    <a:p>
                      <a:endParaRPr kumimoji="1" lang="ja-JP" altLang="en-US"/>
                    </a:p>
                  </a:txBody>
                  <a:tcPr/>
                </a:tc>
              </a:tr>
              <a:tr h="124587">
                <a:tc gridSpan="2">
                  <a:txBody>
                    <a:bodyPr/>
                    <a:lstStyle/>
                    <a:p>
                      <a:pPr algn="l"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2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2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500" b="1" i="0" u="none" strike="noStrike">
                          <a:solidFill>
                            <a:srgbClr val="000000"/>
                          </a:solidFill>
                          <a:effectLst/>
                          <a:latin typeface="HGP創英角ｺﾞｼｯｸUB"/>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dirty="0">
                          <a:solidFill>
                            <a:srgbClr val="000000"/>
                          </a:solidFill>
                          <a:effectLst/>
                          <a:latin typeface="ＭＳ Ｐ明朝"/>
                        </a:rPr>
                        <a:t>d140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読むことの学習</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書かれたもの（点字および他のシンボルを含む）を流暢に正確に読む能力を発達させること。例えば、文字を認識すること。書かれた単語を正しい発音で発語すること。単語や句を理解すること。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ja-JP" altLang="en-US" sz="400" b="0" i="0" u="none" strike="noStrike">
                        <a:solidFill>
                          <a:srgbClr val="000000"/>
                        </a:solidFill>
                        <a:effectLst/>
                        <a:latin typeface="メイリオ"/>
                      </a:endParaRPr>
                    </a:p>
                  </a:txBody>
                  <a:tcPr marL="0" marR="0" marT="0" marB="0" anchor="ctr">
                    <a:lnL>
                      <a:noFill/>
                    </a:lnL>
                    <a:lnR>
                      <a:noFill/>
                    </a:lnR>
                    <a:lnT>
                      <a:noFill/>
                    </a:lnT>
                    <a:lnB>
                      <a:noFill/>
                    </a:lnB>
                  </a:tcPr>
                </a:tc>
                <a:tc gridSpan="2">
                  <a:txBody>
                    <a:bodyPr/>
                    <a:lstStyle/>
                    <a:p>
                      <a:pPr algn="l" fontAlgn="ctr"/>
                      <a:endParaRPr lang="ja-JP" altLang="en-US" sz="400" b="0" i="0" u="none" strike="noStrike">
                        <a:solidFill>
                          <a:srgbClr val="000000"/>
                        </a:solidFill>
                        <a:effectLst/>
                        <a:latin typeface="メイリオ"/>
                      </a:endParaRPr>
                    </a:p>
                  </a:txBody>
                  <a:tcPr marL="0" marR="0" marT="0" marB="0" anchor="ctr">
                    <a:lnL>
                      <a:noFill/>
                    </a:lnL>
                    <a:lnR>
                      <a:noFill/>
                    </a:lnR>
                    <a:lnT>
                      <a:noFill/>
                    </a:lnT>
                    <a:lnB>
                      <a:noFill/>
                    </a:lnB>
                  </a:tcPr>
                </a:tc>
                <a:tc hMerge="1">
                  <a:txBody>
                    <a:bodyPr/>
                    <a:lstStyle/>
                    <a:p>
                      <a:endParaRPr kumimoji="1" lang="ja-JP" altLang="en-US"/>
                    </a:p>
                  </a:txBody>
                  <a:tcPr/>
                </a:tc>
              </a:tr>
              <a:tr h="124587">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l" rtl="0" fontAlgn="ctr"/>
                      <a:r>
                        <a:rPr lang="ja-JP" altLang="en-US" sz="400" b="0" i="0" u="none" strike="noStrike" dirty="0">
                          <a:solidFill>
                            <a:srgbClr val="000000"/>
                          </a:solidFill>
                          <a:effectLst/>
                          <a:latin typeface="ＭＳ Ｐ明朝"/>
                        </a:rPr>
                        <a:t>●：当面の課題となる因子、○：既に対応済みの因子、☆：配慮により向上している因子、◆：今回は対応しない因子</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明朝"/>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d145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書くことの能力</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500" b="0" i="0" u="none" strike="noStrike">
                          <a:solidFill>
                            <a:srgbClr val="000000"/>
                          </a:solidFill>
                          <a:effectLst/>
                          <a:latin typeface="ＭＳ Ｐ明朝"/>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意味を伝えるために、音、単語、句を表す記号（点字およびその他のシンボルを含む）を作る能力を発達させること。例えば、</a:t>
                      </a:r>
                      <a:r>
                        <a:rPr lang="ja-JP" altLang="en-US" sz="300" b="0" i="0" u="sng" strike="noStrike">
                          <a:solidFill>
                            <a:srgbClr val="FF0000"/>
                          </a:solidFill>
                          <a:effectLst/>
                          <a:latin typeface="ＭＳ Ｐ明朝"/>
                        </a:rPr>
                        <a:t>効果的に綴ること</a:t>
                      </a:r>
                      <a:r>
                        <a:rPr lang="ja-JP" altLang="en-US" sz="300" b="0" i="0" u="none" strike="noStrike">
                          <a:solidFill>
                            <a:srgbClr val="000000"/>
                          </a:solidFill>
                          <a:effectLst/>
                          <a:latin typeface="ＭＳ Ｐ明朝"/>
                        </a:rPr>
                        <a:t>、</a:t>
                      </a:r>
                      <a:r>
                        <a:rPr lang="ja-JP" altLang="en-US" sz="300" b="0" i="0" u="sng" strike="noStrike">
                          <a:solidFill>
                            <a:srgbClr val="FF0000"/>
                          </a:solidFill>
                          <a:effectLst/>
                          <a:latin typeface="ＭＳ Ｐ明朝"/>
                        </a:rPr>
                        <a:t>正しい文法を用いる</a:t>
                      </a:r>
                      <a:r>
                        <a:rPr lang="ja-JP" altLang="en-US" sz="300" b="0" i="0" u="none" strike="noStrike">
                          <a:solidFill>
                            <a:srgbClr val="000000"/>
                          </a:solidFill>
                          <a:effectLst/>
                          <a:latin typeface="ＭＳ Ｐ明朝"/>
                        </a:rPr>
                        <a:t>こと。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書き順を覚えられない。</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ja-JP" altLang="en-US" sz="400" b="0" i="0" u="none" strike="noStrike">
                        <a:solidFill>
                          <a:srgbClr val="000000"/>
                        </a:solidFill>
                        <a:effectLst/>
                        <a:latin typeface="メイリオ"/>
                      </a:endParaRPr>
                    </a:p>
                  </a:txBody>
                  <a:tcPr marL="0" marR="0" marT="0" marB="0" anchor="ctr">
                    <a:lnL>
                      <a:noFill/>
                    </a:lnL>
                    <a:lnR>
                      <a:noFill/>
                    </a:lnR>
                    <a:lnT>
                      <a:noFill/>
                    </a:lnT>
                    <a:lnB>
                      <a:noFill/>
                    </a:lnB>
                  </a:tcPr>
                </a:tc>
                <a:tc gridSpan="2">
                  <a:txBody>
                    <a:bodyPr/>
                    <a:lstStyle/>
                    <a:p>
                      <a:pPr algn="l" fontAlgn="ctr"/>
                      <a:endParaRPr lang="ja-JP" altLang="en-US" sz="400" b="0" i="0" u="none" strike="noStrike">
                        <a:solidFill>
                          <a:srgbClr val="000000"/>
                        </a:solidFill>
                        <a:effectLst/>
                        <a:latin typeface="メイリオ"/>
                      </a:endParaRPr>
                    </a:p>
                  </a:txBody>
                  <a:tcPr marL="0" marR="0" marT="0" marB="0" anchor="ctr">
                    <a:lnL>
                      <a:noFill/>
                    </a:lnL>
                    <a:lnR>
                      <a:noFill/>
                    </a:lnR>
                    <a:lnT>
                      <a:noFill/>
                    </a:lnT>
                    <a:lnB>
                      <a:noFill/>
                    </a:lnB>
                  </a:tcPr>
                </a:tc>
                <a:tc hMerge="1">
                  <a:txBody>
                    <a:bodyPr/>
                    <a:lstStyle/>
                    <a:p>
                      <a:endParaRPr kumimoji="1" lang="ja-JP" altLang="en-US"/>
                    </a:p>
                  </a:txBody>
                  <a:tcPr/>
                </a:tc>
              </a:tr>
              <a:tr h="152152">
                <a:tc gridSpan="2">
                  <a:txBody>
                    <a:bodyPr/>
                    <a:lstStyle/>
                    <a:p>
                      <a:pPr algn="ctr" rtl="0" fontAlgn="ctr"/>
                      <a:r>
                        <a:rPr lang="ja-JP" altLang="en-US" sz="400" b="0" i="0" u="none" strike="noStrike">
                          <a:solidFill>
                            <a:srgbClr val="000000"/>
                          </a:solidFill>
                          <a:effectLst/>
                          <a:latin typeface="HGSｺﾞｼｯｸE"/>
                        </a:rPr>
                        <a:t>当面の課題</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gridSpan="2">
                  <a:txBody>
                    <a:bodyPr/>
                    <a:lstStyle/>
                    <a:p>
                      <a:pPr algn="ctr" rtl="0" fontAlgn="ctr"/>
                      <a:r>
                        <a:rPr lang="ja-JP" altLang="en-US" sz="400" b="0" i="0" u="none" strike="noStrike">
                          <a:solidFill>
                            <a:srgbClr val="000000"/>
                          </a:solidFill>
                          <a:effectLst/>
                          <a:latin typeface="HGPｺﾞｼｯｸE"/>
                        </a:rPr>
                        <a:t>心身機能・身体構造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HGPｺﾞｼｯｸE"/>
                        </a:rPr>
                        <a:t>評価点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algn="ctr" rtl="0" fontAlgn="ctr"/>
                      <a:r>
                        <a:rPr lang="ja-JP" altLang="en-US" sz="400" b="0" i="0" u="none" strike="noStrike">
                          <a:solidFill>
                            <a:srgbClr val="000000"/>
                          </a:solidFill>
                          <a:effectLst/>
                          <a:latin typeface="HGPｺﾞｼｯｸE"/>
                        </a:rPr>
                        <a:t>現在の状況（「活動と参加」を阻害する因子）</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hMerge="1">
                  <a:txBody>
                    <a:bodyPr/>
                    <a:lstStyle/>
                    <a:p>
                      <a:endParaRPr kumimoji="1" lang="ja-JP" altLang="en-US"/>
                    </a:p>
                  </a:txBody>
                  <a:tcPr/>
                </a:tc>
                <a:tc>
                  <a:txBody>
                    <a:bodyPr/>
                    <a:lstStyle/>
                    <a:p>
                      <a:pPr algn="ctr" rtl="0" fontAlgn="ctr"/>
                      <a:endParaRPr lang="ja-JP" altLang="en-US" sz="400" b="0" i="0" u="none" strike="noStrike">
                        <a:solidFill>
                          <a:srgbClr val="000000"/>
                        </a:solidFill>
                        <a:effectLst/>
                        <a:latin typeface="HGPｺﾞｼｯｸE"/>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d150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計算の学習</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数を活用したり、単純もしくは</a:t>
                      </a:r>
                      <a:r>
                        <a:rPr lang="ja-JP" altLang="en-US" sz="300" b="0" i="0" u="sng" strike="noStrike">
                          <a:solidFill>
                            <a:srgbClr val="FF0000"/>
                          </a:solidFill>
                          <a:effectLst/>
                          <a:latin typeface="ＭＳ Ｐ明朝"/>
                        </a:rPr>
                        <a:t>複雑な数学的演算を行う能力を発達させること</a:t>
                      </a:r>
                      <a:r>
                        <a:rPr lang="ja-JP" altLang="en-US" sz="300" b="0" i="0" u="none" strike="noStrike">
                          <a:solidFill>
                            <a:srgbClr val="000000"/>
                          </a:solidFill>
                          <a:effectLst/>
                          <a:latin typeface="ＭＳ Ｐ明朝"/>
                        </a:rPr>
                        <a:t>。例えば、加法や減法の数学的記号を用いること、</a:t>
                      </a:r>
                      <a:r>
                        <a:rPr lang="ja-JP" altLang="en-US" sz="300" b="0" i="0" u="sng" strike="noStrike">
                          <a:solidFill>
                            <a:srgbClr val="FF0000"/>
                          </a:solidFill>
                          <a:effectLst/>
                          <a:latin typeface="ＭＳ Ｐ明朝"/>
                        </a:rPr>
                        <a:t>問題に対し正しい数学的演算を適用すること。</a:t>
                      </a:r>
                      <a:endParaRPr lang="ja-JP" altLang="en-US" sz="300" b="0" i="0" u="none" strike="noStrike">
                        <a:solidFill>
                          <a:srgbClr val="000000"/>
                        </a:solidFill>
                        <a:effectLst/>
                        <a:latin typeface="ＭＳ Ｐ明朝"/>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ja-JP" altLang="en-US" sz="400" b="0" i="0" u="none" strike="noStrike">
                        <a:solidFill>
                          <a:srgbClr val="000000"/>
                        </a:solidFill>
                        <a:effectLst/>
                        <a:latin typeface="メイリオ"/>
                      </a:endParaRPr>
                    </a:p>
                  </a:txBody>
                  <a:tcPr marL="0" marR="0" marT="0" marB="0" anchor="ctr">
                    <a:lnL>
                      <a:noFill/>
                    </a:lnL>
                    <a:lnR>
                      <a:noFill/>
                    </a:lnR>
                    <a:lnT>
                      <a:noFill/>
                    </a:lnT>
                    <a:lnB>
                      <a:noFill/>
                    </a:lnB>
                  </a:tcPr>
                </a:tc>
                <a:tc gridSpan="2">
                  <a:txBody>
                    <a:bodyPr/>
                    <a:lstStyle/>
                    <a:p>
                      <a:pPr algn="l" fontAlgn="ctr"/>
                      <a:endParaRPr lang="ja-JP" altLang="en-US" sz="400" b="0" i="0" u="none" strike="noStrike">
                        <a:solidFill>
                          <a:srgbClr val="000000"/>
                        </a:solidFill>
                        <a:effectLst/>
                        <a:latin typeface="メイリオ"/>
                      </a:endParaRPr>
                    </a:p>
                  </a:txBody>
                  <a:tcPr marL="0" marR="0" marT="0" marB="0" anchor="ctr">
                    <a:lnL>
                      <a:noFill/>
                    </a:lnL>
                    <a:lnR>
                      <a:noFill/>
                    </a:lnR>
                    <a:lnT>
                      <a:noFill/>
                    </a:lnT>
                    <a:lnB>
                      <a:noFill/>
                    </a:lnB>
                  </a:tcPr>
                </a:tc>
                <a:tc hMerge="1">
                  <a:txBody>
                    <a:bodyPr/>
                    <a:lstStyle/>
                    <a:p>
                      <a:endParaRPr kumimoji="1" lang="ja-JP" altLang="en-US"/>
                    </a:p>
                  </a:txBody>
                  <a:tcPr/>
                </a:tc>
              </a:tr>
              <a:tr h="180372">
                <a:tc rowSpan="6">
                  <a:txBody>
                    <a:bodyPr/>
                    <a:lstStyle/>
                    <a:p>
                      <a:pPr algn="ctr" fontAlgn="ctr"/>
                      <a:r>
                        <a:rPr lang="ja-JP" altLang="en-US" sz="200" b="0" i="0" u="none" strike="noStrike">
                          <a:solidFill>
                            <a:srgbClr val="000000"/>
                          </a:solidFill>
                          <a:effectLst/>
                          <a:latin typeface="HG丸ｺﾞｼｯｸM-PRO"/>
                        </a:rPr>
                        <a:t>１健康の保持</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dirty="0">
                          <a:solidFill>
                            <a:srgbClr val="000000"/>
                          </a:solidFill>
                          <a:effectLst/>
                          <a:latin typeface="ＭＳ Ｐ明朝"/>
                        </a:rPr>
                        <a:t>b110</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意識機能</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周囲への意識性、明瞭性の状態に関する全般的精神機能であり、覚醒状態の清明度と連続性を含む。含まれるもの</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意識の状態、連続性、質に関する機能。意識消失、昏睡、植物状態、遁走、トランス、憑依</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つきもの</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状態、薬物による意識変化、せん妄、ステュ－パ（中等度意識混濁）。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2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d155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dirty="0">
                          <a:solidFill>
                            <a:srgbClr val="000000"/>
                          </a:solidFill>
                          <a:effectLst/>
                          <a:latin typeface="ＭＳ Ｐ明朝"/>
                        </a:rPr>
                        <a:t>技能の習得</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技能の習得を開始し、遂行するために、統合された一連の行為や課題について、基本的あるいは複雑な能力を発達させること。例えば、道具やおもちゃを扱うこと、ゲームで遊ぶこと。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453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b130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活力と欲動の機能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個別的なニーズと全体的な目標を首尾一貫して達成させるような、生理的および心理的機序としての全般的精神機能。含まれるもの：活力レベル、動機づけ、食欲に関する機能。渇望（依存を起こす物質への渇望を含む）。衝動の制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2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d177</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意思決定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500" b="0" i="0" u="none" strike="noStrike">
                          <a:solidFill>
                            <a:srgbClr val="000000"/>
                          </a:solidFill>
                          <a:effectLst/>
                          <a:latin typeface="ＭＳ Ｐ明朝"/>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選択肢の中からの選択、選択の実行、選択の効果の評価を行うこと。例えば、特定の品目を選んで、購入すること。なすべき</a:t>
                      </a:r>
                      <a:r>
                        <a:rPr lang="ja-JP" altLang="en-US" sz="300" b="0" i="0" u="sng" strike="noStrike">
                          <a:solidFill>
                            <a:srgbClr val="FF0000"/>
                          </a:solidFill>
                          <a:effectLst/>
                          <a:latin typeface="ＭＳ Ｐ明朝"/>
                        </a:rPr>
                        <a:t>いくつかの課題の中から１つの課題の遂行を決定したり、遂行すること</a:t>
                      </a: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453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b134</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dirty="0">
                          <a:solidFill>
                            <a:srgbClr val="000000"/>
                          </a:solidFill>
                          <a:effectLst/>
                          <a:latin typeface="ＭＳ Ｐ明朝"/>
                        </a:rPr>
                        <a:t>睡眠機能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身体と精神を身近な環境から、周期的、可逆的かつ選択的に解放する全般的精神機能で、特徴的な生理的変化を伴う。含まれるもの：睡眠量、入眠、睡眠の維持や質に関する睡眠機能。睡眠周期に関連する機能。例えば、不眠、過眠、ナルコレプシ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2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b"/>
                      <a:endParaRPr lang="ja-JP" altLang="en-US" sz="300" b="1" i="0" u="none" strike="noStrike">
                        <a:solidFill>
                          <a:srgbClr val="000000"/>
                        </a:solidFill>
                        <a:effectLst/>
                        <a:latin typeface="HGP明朝B"/>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d230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日課の遂行</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500" b="0" i="0" u="none" strike="noStrike">
                          <a:solidFill>
                            <a:srgbClr val="000000"/>
                          </a:solidFill>
                          <a:effectLst/>
                          <a:latin typeface="ＭＳ Ｐ明朝"/>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t"/>
                      <a:r>
                        <a:rPr lang="ja-JP" altLang="en-US" sz="300" b="0" i="0" u="none" strike="noStrike" dirty="0">
                          <a:solidFill>
                            <a:srgbClr val="000000"/>
                          </a:solidFill>
                          <a:effectLst/>
                          <a:latin typeface="ＭＳ Ｐ明朝"/>
                        </a:rPr>
                        <a:t>日々の手続きや義務に必要なことを</a:t>
                      </a:r>
                      <a:r>
                        <a:rPr lang="en-US" altLang="ja-JP" sz="300" b="0" i="0" u="none" strike="noStrike" dirty="0">
                          <a:solidFill>
                            <a:srgbClr val="000000"/>
                          </a:solidFill>
                          <a:effectLst/>
                          <a:latin typeface="ＭＳ Ｐ明朝"/>
                        </a:rPr>
                        <a:t>､</a:t>
                      </a:r>
                      <a:r>
                        <a:rPr lang="ja-JP" altLang="en-US" sz="300" b="0" i="0" u="none" strike="noStrike" dirty="0">
                          <a:solidFill>
                            <a:srgbClr val="000000"/>
                          </a:solidFill>
                          <a:effectLst/>
                          <a:latin typeface="ＭＳ Ｐ明朝"/>
                        </a:rPr>
                        <a:t>計画</a:t>
                      </a:r>
                      <a:r>
                        <a:rPr lang="en-US" altLang="ja-JP" sz="300" b="0" i="0" u="none" strike="noStrike" dirty="0">
                          <a:solidFill>
                            <a:srgbClr val="000000"/>
                          </a:solidFill>
                          <a:effectLst/>
                          <a:latin typeface="ＭＳ Ｐ明朝"/>
                        </a:rPr>
                        <a:t>､</a:t>
                      </a:r>
                      <a:r>
                        <a:rPr lang="ja-JP" altLang="en-US" sz="300" b="0" i="0" u="none" strike="noStrike" dirty="0">
                          <a:solidFill>
                            <a:srgbClr val="000000"/>
                          </a:solidFill>
                          <a:effectLst/>
                          <a:latin typeface="ＭＳ Ｐ明朝"/>
                        </a:rPr>
                        <a:t>管理</a:t>
                      </a:r>
                      <a:r>
                        <a:rPr lang="en-US" altLang="ja-JP" sz="300" b="0" i="0" u="none" strike="noStrike" dirty="0">
                          <a:solidFill>
                            <a:srgbClr val="000000"/>
                          </a:solidFill>
                          <a:effectLst/>
                          <a:latin typeface="ＭＳ Ｐ明朝"/>
                        </a:rPr>
                        <a:t>､</a:t>
                      </a:r>
                      <a:r>
                        <a:rPr lang="ja-JP" altLang="en-US" sz="300" b="0" i="0" u="none" strike="noStrike" dirty="0">
                          <a:solidFill>
                            <a:srgbClr val="000000"/>
                          </a:solidFill>
                          <a:effectLst/>
                          <a:latin typeface="ＭＳ Ｐ明朝"/>
                        </a:rPr>
                        <a:t>達成するために、単純な行為または複雑で調整された行為を遂行すること。例えば、</a:t>
                      </a:r>
                      <a:r>
                        <a:rPr lang="ja-JP" altLang="en-US" sz="300" b="0" i="0" u="sng" strike="noStrike" dirty="0">
                          <a:solidFill>
                            <a:srgbClr val="FF0000"/>
                          </a:solidFill>
                          <a:effectLst/>
                          <a:latin typeface="ＭＳ Ｐ明朝"/>
                        </a:rPr>
                        <a:t>１日を通してのさまざまな活動の時間を配分し</a:t>
                      </a:r>
                      <a:r>
                        <a:rPr lang="en-US" altLang="ja-JP" sz="300" b="0" i="0" u="sng" strike="noStrike" dirty="0">
                          <a:solidFill>
                            <a:srgbClr val="FF0000"/>
                          </a:solidFill>
                          <a:effectLst/>
                          <a:latin typeface="ＭＳ Ｐ明朝"/>
                        </a:rPr>
                        <a:t>､</a:t>
                      </a:r>
                      <a:r>
                        <a:rPr lang="ja-JP" altLang="en-US" sz="300" b="0" i="0" u="sng" strike="noStrike" dirty="0">
                          <a:solidFill>
                            <a:srgbClr val="FF0000"/>
                          </a:solidFill>
                          <a:effectLst/>
                          <a:latin typeface="ＭＳ Ｐ明朝"/>
                        </a:rPr>
                        <a:t>計画を立てること</a:t>
                      </a:r>
                      <a:r>
                        <a:rPr lang="ja-JP" altLang="en-US" sz="300" b="0" i="0" u="none" strike="noStrike" dirty="0">
                          <a:solidFill>
                            <a:srgbClr val="000000"/>
                          </a:solidFill>
                          <a:effectLst/>
                          <a:latin typeface="ＭＳ Ｐ明朝"/>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t"/>
                      <a:r>
                        <a:rPr lang="ja-JP" altLang="en-US" sz="300" b="0" i="0" u="none" strike="noStrike">
                          <a:solidFill>
                            <a:srgbClr val="000000"/>
                          </a:solidFill>
                          <a:effectLst/>
                          <a:latin typeface="ＭＳ Ｐ明朝"/>
                        </a:rPr>
                        <a:t>　</a:t>
                      </a:r>
                    </a:p>
                  </a:txBody>
                  <a:tcPr marL="0" marR="0" marT="0" marB="0">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dirty="0">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8037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b140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注意機能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所定の時間、外的刺激や内的経験に集中する個別的精神機能。</a:t>
                      </a:r>
                      <a:br>
                        <a:rPr lang="ja-JP" altLang="en-US" sz="300" b="0" i="0" u="none" strike="noStrike" dirty="0">
                          <a:solidFill>
                            <a:srgbClr val="000000"/>
                          </a:solidFill>
                          <a:effectLst/>
                          <a:latin typeface="ＭＳ Ｐ明朝"/>
                        </a:rPr>
                      </a:br>
                      <a:r>
                        <a:rPr lang="ja-JP" altLang="en-US" sz="300" b="0" i="0" u="none" strike="noStrike" dirty="0">
                          <a:solidFill>
                            <a:srgbClr val="000000"/>
                          </a:solidFill>
                          <a:effectLst/>
                          <a:latin typeface="ＭＳ Ｐ明朝"/>
                        </a:rPr>
                        <a:t>含まれるもの：注意の維持、注意の移動、注意の配分、注意の共有の機能。注意集中。</a:t>
                      </a:r>
                      <a:r>
                        <a:rPr lang="ja-JP" altLang="en-US" sz="300" b="0" i="0" u="sng" strike="noStrike" dirty="0">
                          <a:solidFill>
                            <a:srgbClr val="FF0000"/>
                          </a:solidFill>
                          <a:effectLst/>
                          <a:latin typeface="ＭＳ Ｐ明朝"/>
                        </a:rPr>
                        <a:t>注意散漫（転導性）。</a:t>
                      </a:r>
                      <a:endParaRPr lang="ja-JP" altLang="en-US" sz="300" b="0" i="0" u="none" strike="noStrike" dirty="0">
                        <a:solidFill>
                          <a:srgbClr val="000000"/>
                        </a:solidFill>
                        <a:effectLst/>
                        <a:latin typeface="ＭＳ Ｐ明朝"/>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2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t"/>
                      <a:endParaRPr lang="ja-JP" altLang="en-US" sz="300" b="1" i="0" u="none" strike="noStrike">
                        <a:solidFill>
                          <a:srgbClr val="000000"/>
                        </a:solidFill>
                        <a:effectLst/>
                        <a:latin typeface="HGP明朝B"/>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d240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ストレスとその他の心理的欲求への対処</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責任重大で、ストレス</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動揺</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危機を伴うような課題の遂行に際して</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心理的要求をうまく管理し</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統制するために求められる</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単純な行為または複雑で調整された行為を遂行すること。例えば、試験を受けること、交通渋滞の中で乗り物を運転すること、親に急がされながら服を着ること、制限時間内に課題をやり終えること、多数の子どもの世話するこ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453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b455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運動耐容能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身体運動負荷に耐えるために必要な、呼吸や心血管系の能力に関する機能。</a:t>
                      </a:r>
                      <a:br>
                        <a:rPr lang="ja-JP" altLang="en-US" sz="300" b="0" i="0" u="none" strike="noStrike" dirty="0">
                          <a:solidFill>
                            <a:srgbClr val="000000"/>
                          </a:solidFill>
                          <a:effectLst/>
                          <a:latin typeface="ＭＳ Ｐ明朝"/>
                        </a:rPr>
                      </a:br>
                      <a:r>
                        <a:rPr lang="ja-JP" altLang="en-US" sz="300" b="0" i="0" u="none" strike="noStrike" dirty="0">
                          <a:solidFill>
                            <a:srgbClr val="000000"/>
                          </a:solidFill>
                          <a:effectLst/>
                          <a:latin typeface="ＭＳ Ｐ明朝"/>
                        </a:rPr>
                        <a:t>含まれるもの：</a:t>
                      </a:r>
                      <a:r>
                        <a:rPr lang="ja-JP" altLang="en-US" sz="300" b="0" i="0" u="sng" strike="noStrike" dirty="0">
                          <a:solidFill>
                            <a:srgbClr val="FF0000"/>
                          </a:solidFill>
                          <a:effectLst/>
                          <a:latin typeface="ＭＳ Ｐ明朝"/>
                        </a:rPr>
                        <a:t>持久力</a:t>
                      </a:r>
                      <a:r>
                        <a:rPr lang="ja-JP" altLang="en-US" sz="300" b="0" i="0" u="none" strike="noStrike" dirty="0">
                          <a:solidFill>
                            <a:srgbClr val="000000"/>
                          </a:solidFill>
                          <a:effectLst/>
                          <a:latin typeface="ＭＳ Ｐ明朝"/>
                        </a:rPr>
                        <a:t>。</a:t>
                      </a:r>
                      <a:r>
                        <a:rPr lang="ja-JP" altLang="en-US" sz="300" b="0" i="0" u="sng" strike="noStrike" dirty="0">
                          <a:solidFill>
                            <a:srgbClr val="FF0000"/>
                          </a:solidFill>
                          <a:effectLst/>
                          <a:latin typeface="ＭＳ Ｐ明朝"/>
                        </a:rPr>
                        <a:t>有酸素運動。スタミナと易疲労性</a:t>
                      </a:r>
                      <a:r>
                        <a:rPr lang="ja-JP" altLang="en-US" sz="300" b="0" i="0" u="none" strike="noStrike" dirty="0">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2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1" i="0" u="none" strike="noStrike">
                          <a:solidFill>
                            <a:srgbClr val="000000"/>
                          </a:solidFill>
                          <a:effectLst/>
                          <a:latin typeface="ＤＦ特太ゴシック体"/>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d310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話し言葉の理解</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sng" strike="noStrike" dirty="0">
                          <a:solidFill>
                            <a:srgbClr val="FF0000"/>
                          </a:solidFill>
                          <a:effectLst/>
                          <a:latin typeface="ＭＳ Ｐ明朝"/>
                        </a:rPr>
                        <a:t>話し言葉（音声言語）のメッセージに関して、字句通りの意味</a:t>
                      </a:r>
                      <a:r>
                        <a:rPr lang="ja-JP" altLang="en-US" sz="300" b="0" i="0" u="none" strike="noStrike" dirty="0">
                          <a:solidFill>
                            <a:srgbClr val="000000"/>
                          </a:solidFill>
                          <a:effectLst/>
                          <a:latin typeface="ＭＳ Ｐ明朝"/>
                        </a:rPr>
                        <a:t>や</a:t>
                      </a:r>
                      <a:r>
                        <a:rPr lang="ja-JP" altLang="en-US" sz="300" b="0" i="0" u="sng" strike="noStrike" dirty="0">
                          <a:solidFill>
                            <a:srgbClr val="FF0000"/>
                          </a:solidFill>
                          <a:effectLst/>
                          <a:latin typeface="ＭＳ Ｐ明朝"/>
                        </a:rPr>
                        <a:t>言外の意味を理解すること</a:t>
                      </a:r>
                      <a:r>
                        <a:rPr lang="ja-JP" altLang="en-US" sz="300" b="0" i="0" u="none" strike="noStrike" dirty="0">
                          <a:solidFill>
                            <a:srgbClr val="000000"/>
                          </a:solidFill>
                          <a:effectLst/>
                          <a:latin typeface="ＭＳ Ｐ明朝"/>
                        </a:rPr>
                        <a:t>。例えば、言明が事実を述べるものか、慣用表現かを理解すること。例えば、話し言葉のメッセージに反応することや、理解すること。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8037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b510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摂食機能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固形物や液体を口から身体に取り入れ、処理する機能</a:t>
                      </a:r>
                      <a:r>
                        <a:rPr lang="en-US" altLang="ja-JP" sz="300" b="0" i="0" u="none" strike="noStrike" dirty="0">
                          <a:solidFill>
                            <a:srgbClr val="000000"/>
                          </a:solidFill>
                          <a:effectLst/>
                          <a:latin typeface="ＭＳ Ｐ明朝"/>
                        </a:rPr>
                        <a:t>｡</a:t>
                      </a:r>
                      <a:r>
                        <a:rPr lang="ja-JP" altLang="en-US" sz="300" b="0" i="0" u="none" strike="noStrike" dirty="0">
                          <a:solidFill>
                            <a:srgbClr val="000000"/>
                          </a:solidFill>
                          <a:effectLst/>
                          <a:latin typeface="ＭＳ Ｐ明朝"/>
                        </a:rPr>
                        <a:t>含まれるもの：吸引、臼磨、咬断と口中での食物の処理、唾液分泌、嚥下、げっぷ、逆流、つば吐き、嘔吐の機能。機能障害の例としては、嚥下障害、食物の誤嚥、空気嚥下症、唾液の過剰分泌、よだれ、唾液分泌不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2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ja-JP" altLang="en-US" sz="300" b="1" i="0" u="none" strike="noStrike">
                        <a:solidFill>
                          <a:srgbClr val="000000"/>
                        </a:solidFill>
                        <a:effectLst/>
                        <a:latin typeface="HGP明朝B"/>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d325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書き言葉によるメッセージの理解</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sng" strike="noStrike" dirty="0">
                          <a:solidFill>
                            <a:srgbClr val="FF0000"/>
                          </a:solidFill>
                          <a:effectLst/>
                          <a:latin typeface="ＭＳ Ｐ明朝"/>
                        </a:rPr>
                        <a:t>書き言葉（点字を含む）によって伝えられるメッセージに関して</a:t>
                      </a:r>
                      <a:r>
                        <a:rPr lang="en-US" altLang="ja-JP" sz="300" b="0" i="0" u="none" strike="noStrike" dirty="0">
                          <a:solidFill>
                            <a:srgbClr val="000000"/>
                          </a:solidFill>
                          <a:effectLst/>
                          <a:latin typeface="ＭＳ Ｐ明朝"/>
                        </a:rPr>
                        <a:t>､</a:t>
                      </a:r>
                      <a:r>
                        <a:rPr lang="ja-JP" altLang="en-US" sz="300" b="0" i="0" u="none" strike="noStrike" dirty="0">
                          <a:solidFill>
                            <a:srgbClr val="000000"/>
                          </a:solidFill>
                          <a:effectLst/>
                          <a:latin typeface="ＭＳ Ｐ明朝"/>
                        </a:rPr>
                        <a:t>字句通りの意味や</a:t>
                      </a:r>
                      <a:r>
                        <a:rPr lang="ja-JP" altLang="en-US" sz="300" b="0" i="0" u="sng" strike="noStrike" dirty="0">
                          <a:solidFill>
                            <a:srgbClr val="FF0000"/>
                          </a:solidFill>
                          <a:effectLst/>
                          <a:latin typeface="ＭＳ Ｐ明朝"/>
                        </a:rPr>
                        <a:t>言外の意味を理解すること。</a:t>
                      </a:r>
                      <a:r>
                        <a:rPr lang="ja-JP" altLang="en-US" sz="300" b="0" i="0" u="none" strike="noStrike" dirty="0">
                          <a:solidFill>
                            <a:srgbClr val="000000"/>
                          </a:solidFill>
                          <a:effectLst/>
                          <a:latin typeface="ＭＳ Ｐ明朝"/>
                        </a:rPr>
                        <a:t>例えば、日刊新聞で政治的な出来事を理解したり</a:t>
                      </a:r>
                      <a:r>
                        <a:rPr lang="en-US" altLang="ja-JP" sz="300" b="0" i="0" u="none" strike="noStrike" dirty="0">
                          <a:solidFill>
                            <a:srgbClr val="000000"/>
                          </a:solidFill>
                          <a:effectLst/>
                          <a:latin typeface="ＭＳ Ｐ明朝"/>
                        </a:rPr>
                        <a:t>､</a:t>
                      </a:r>
                      <a:r>
                        <a:rPr lang="ja-JP" altLang="en-US" sz="300" b="0" i="0" u="none" strike="noStrike" dirty="0">
                          <a:solidFill>
                            <a:srgbClr val="000000"/>
                          </a:solidFill>
                          <a:effectLst/>
                          <a:latin typeface="ＭＳ Ｐ明朝"/>
                        </a:rPr>
                        <a:t>宗教の経典の内容を理解すること。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45352">
                <a:tc rowSpan="2">
                  <a:txBody>
                    <a:bodyPr/>
                    <a:lstStyle/>
                    <a:p>
                      <a:pPr algn="ctr" fontAlgn="ctr"/>
                      <a:r>
                        <a:rPr lang="ja-JP" altLang="en-US" sz="200" b="0" i="0" u="none" strike="noStrike">
                          <a:solidFill>
                            <a:srgbClr val="000000"/>
                          </a:solidFill>
                          <a:effectLst/>
                          <a:latin typeface="HG丸ｺﾞｼｯｸM-PRO"/>
                        </a:rPr>
                        <a:t>２心理的安定</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dirty="0">
                          <a:solidFill>
                            <a:srgbClr val="000000"/>
                          </a:solidFill>
                          <a:effectLst/>
                          <a:latin typeface="ＭＳ Ｐ明朝"/>
                        </a:rPr>
                        <a:t>b152</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情動機能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こころの過程における感情的要素に関連する個別的精神機能。含まれるもの：情動の適切性、</a:t>
                      </a:r>
                      <a:r>
                        <a:rPr lang="ja-JP" altLang="en-US" sz="300" b="0" i="0" u="sng" strike="noStrike">
                          <a:solidFill>
                            <a:srgbClr val="FF0000"/>
                          </a:solidFill>
                          <a:effectLst/>
                          <a:latin typeface="ＭＳ Ｐ明朝"/>
                        </a:rPr>
                        <a:t>情動の制御</a:t>
                      </a:r>
                      <a:r>
                        <a:rPr lang="ja-JP" altLang="en-US" sz="300" b="0" i="0" u="none" strike="noStrike">
                          <a:solidFill>
                            <a:srgbClr val="000000"/>
                          </a:solidFill>
                          <a:effectLst/>
                          <a:latin typeface="ＭＳ Ｐ明朝"/>
                        </a:rPr>
                        <a:t>、情動の幅の機能。感情。悲哀、幸福、愛情、恐れ、怒り、憎しみ、緊張、不安、喜び、悲しみ。</a:t>
                      </a:r>
                      <a:r>
                        <a:rPr lang="ja-JP" altLang="en-US" sz="300" b="0" i="0" u="sng" strike="noStrike">
                          <a:solidFill>
                            <a:srgbClr val="FF0000"/>
                          </a:solidFill>
                          <a:effectLst/>
                          <a:latin typeface="ＭＳ Ｐ明朝"/>
                        </a:rPr>
                        <a:t>情動の不安定性。感情の平板化</a:t>
                      </a:r>
                      <a:r>
                        <a:rPr lang="ja-JP" altLang="en-US" sz="3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外的刺激に過度に反応</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t"/>
                      <a:endParaRPr lang="ja-JP" altLang="en-US" sz="300" b="1" i="0" u="none" strike="noStrike">
                        <a:solidFill>
                          <a:srgbClr val="000000"/>
                        </a:solidFill>
                        <a:effectLst/>
                        <a:latin typeface="HGP明朝B"/>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d345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書き言葉によるメッセージの表出</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書き言葉を通して伝えられるメッセージの、字句通りの意味や</a:t>
                      </a:r>
                      <a:r>
                        <a:rPr lang="ja-JP" altLang="en-US" sz="300" b="0" i="0" u="sng" strike="noStrike" dirty="0">
                          <a:solidFill>
                            <a:srgbClr val="FF0000"/>
                          </a:solidFill>
                          <a:effectLst/>
                          <a:latin typeface="ＭＳ Ｐ明朝"/>
                        </a:rPr>
                        <a:t>言外の意味を生み出すこと</a:t>
                      </a:r>
                      <a:r>
                        <a:rPr lang="ja-JP" altLang="en-US" sz="300" b="0" i="0" u="none" strike="noStrike" dirty="0">
                          <a:solidFill>
                            <a:srgbClr val="000000"/>
                          </a:solidFill>
                          <a:effectLst/>
                          <a:latin typeface="ＭＳ Ｐ明朝"/>
                        </a:rPr>
                        <a:t>。例えば、友人に手紙を書くこと。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8037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b164</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TW" altLang="en-US" sz="400" b="0" i="0" u="none" strike="noStrike" dirty="0">
                          <a:solidFill>
                            <a:srgbClr val="000000"/>
                          </a:solidFill>
                          <a:effectLst/>
                          <a:latin typeface="ＭＳ Ｐ明朝"/>
                        </a:rPr>
                        <a:t>高次認知機能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500" b="0" i="0" u="none" strike="noStrike" dirty="0">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前頭葉に特に依存する個別的精神機能であり、意思決定</a:t>
                      </a:r>
                      <a:r>
                        <a:rPr lang="ja-JP" altLang="en-US" sz="300" b="0" i="0" u="none" strike="noStrike" dirty="0">
                          <a:solidFill>
                            <a:srgbClr val="FF0000"/>
                          </a:solidFill>
                          <a:effectLst/>
                          <a:latin typeface="ＭＳ Ｐ明朝"/>
                        </a:rPr>
                        <a:t>、</a:t>
                      </a:r>
                      <a:r>
                        <a:rPr lang="ja-JP" altLang="en-US" sz="300" b="0" i="0" u="sng" strike="noStrike" dirty="0">
                          <a:solidFill>
                            <a:srgbClr val="FF0000"/>
                          </a:solidFill>
                          <a:effectLst/>
                          <a:latin typeface="ＭＳ Ｐ明朝"/>
                        </a:rPr>
                        <a:t>抽象的思考、</a:t>
                      </a:r>
                      <a:r>
                        <a:rPr lang="ja-JP" altLang="en-US" sz="300" b="0" i="0" u="none" strike="noStrike" dirty="0">
                          <a:solidFill>
                            <a:srgbClr val="000000"/>
                          </a:solidFill>
                          <a:effectLst/>
                          <a:latin typeface="ＭＳ Ｐ明朝"/>
                        </a:rPr>
                        <a:t>計画の立案と実行、精神的柔軟性、ある環境下でどのような行動が適切かを決定すること、などといった複雑な目標指向性行動を含む。しばしば実行機能とよばれる。含まれるもの：</a:t>
                      </a:r>
                      <a:r>
                        <a:rPr lang="ja-JP" altLang="en-US" sz="300" b="0" i="0" u="sng" strike="noStrike" dirty="0">
                          <a:solidFill>
                            <a:srgbClr val="FF0000"/>
                          </a:solidFill>
                          <a:effectLst/>
                          <a:latin typeface="ＭＳ Ｐ明朝"/>
                        </a:rPr>
                        <a:t>観念の抽象化と組織化の機能</a:t>
                      </a:r>
                      <a:r>
                        <a:rPr lang="ja-JP" altLang="en-US" sz="300" b="0" i="0" u="none" strike="noStrike" dirty="0">
                          <a:solidFill>
                            <a:srgbClr val="000000"/>
                          </a:solidFill>
                          <a:effectLst/>
                          <a:latin typeface="ＭＳ Ｐ明朝"/>
                        </a:rPr>
                        <a:t>。時間管理、洞察、判断。</a:t>
                      </a:r>
                      <a:r>
                        <a:rPr lang="ja-JP" altLang="en-US" sz="300" b="0" i="0" u="sng" strike="noStrike" dirty="0">
                          <a:solidFill>
                            <a:srgbClr val="FF0000"/>
                          </a:solidFill>
                          <a:effectLst/>
                          <a:latin typeface="ＭＳ Ｐ明朝"/>
                        </a:rPr>
                        <a:t>概念形成</a:t>
                      </a:r>
                      <a:r>
                        <a:rPr lang="ja-JP" altLang="en-US" sz="300" b="0" i="0" u="none" strike="noStrike" dirty="0">
                          <a:solidFill>
                            <a:srgbClr val="000000"/>
                          </a:solidFill>
                          <a:effectLst/>
                          <a:latin typeface="ＭＳ Ｐ明朝"/>
                        </a:rPr>
                        <a:t>、カテゴリー化、認知の柔軟性。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FF0000"/>
                          </a:solidFill>
                          <a:effectLst/>
                          <a:latin typeface="ＭＳ Ｐ明朝"/>
                        </a:rPr>
                        <a:t>同時処理が強い。</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d350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会話</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話し言葉（音声言語）、書き言葉、記号、その他の方法の言語を用いて行われる、考えやアイデアの交換を開始し、持続し、終結すること。公的場面や日常生活の場面で、知り合いまたはよく知らない人と、１人または複数の人とで行われ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80372">
                <a:tc>
                  <a:txBody>
                    <a:bodyPr/>
                    <a:lstStyle/>
                    <a:p>
                      <a:pPr algn="ctr" fontAlgn="t"/>
                      <a:r>
                        <a:rPr lang="ja-JP" altLang="en-US" sz="200" b="0" i="0" u="none" strike="noStrike">
                          <a:solidFill>
                            <a:srgbClr val="000000"/>
                          </a:solidFill>
                          <a:effectLst/>
                          <a:latin typeface="HG丸ｺﾞｼｯｸM-PRO"/>
                        </a:rPr>
                        <a:t>３人間関係</a:t>
                      </a:r>
                    </a:p>
                  </a:txBody>
                  <a:tcPr marL="0" marR="0" marT="0" marB="0" vert="eaVert">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b126</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気質と人格の機能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種々の状況に対してその人特有の手法で反応するような、個々人のもつ生来の素質に関する全般的精神機能である。他人と区別するような一連の精神的な特徴を含む。含まれるもの：外向性、内向性、協調性、誠実性、精神的・情緒的安定性、経験への開放性。楽観主義、好奇心、確信、信頼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d415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姿勢の保持</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500" b="0" i="0" u="none" strike="noStrike">
                          <a:solidFill>
                            <a:srgbClr val="000000"/>
                          </a:solidFill>
                          <a:effectLst/>
                          <a:latin typeface="ＭＳ Ｐ明朝"/>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仕事や授業で座ったままでいたり、立ったままでいる時のように、</a:t>
                      </a:r>
                      <a:r>
                        <a:rPr lang="ja-JP" altLang="en-US" sz="300" b="0" i="0" u="sng" strike="noStrike" dirty="0">
                          <a:solidFill>
                            <a:srgbClr val="FF0000"/>
                          </a:solidFill>
                          <a:effectLst/>
                          <a:latin typeface="ＭＳ Ｐ明朝"/>
                        </a:rPr>
                        <a:t>必要に応じて同じ姿勢を保つこと。</a:t>
                      </a:r>
                      <a:endParaRPr lang="ja-JP" altLang="en-US" sz="300" b="0" i="0" u="none" strike="noStrike" dirty="0">
                        <a:solidFill>
                          <a:srgbClr val="000000"/>
                        </a:solidFill>
                        <a:effectLst/>
                        <a:latin typeface="ＭＳ Ｐ明朝"/>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離席が多い。</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80372">
                <a:tc rowSpan="5">
                  <a:txBody>
                    <a:bodyPr/>
                    <a:lstStyle/>
                    <a:p>
                      <a:pPr algn="ctr" fontAlgn="ctr"/>
                      <a:r>
                        <a:rPr lang="ja-JP" altLang="en-US" sz="200" b="0" i="0" u="none" strike="noStrike">
                          <a:solidFill>
                            <a:srgbClr val="000000"/>
                          </a:solidFill>
                          <a:effectLst/>
                          <a:latin typeface="HG丸ｺﾞｼｯｸM-PRO"/>
                        </a:rPr>
                        <a:t>４環境の把握</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dirty="0">
                          <a:solidFill>
                            <a:srgbClr val="000000"/>
                          </a:solidFill>
                          <a:effectLst/>
                          <a:latin typeface="ＭＳ Ｐ明朝"/>
                        </a:rPr>
                        <a:t>b210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視覚機能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光の存在を感じることと、視覚刺激の形態、</a:t>
                      </a:r>
                      <a:r>
                        <a:rPr lang="ja-JP" altLang="en-US" sz="300" b="0" i="0" u="sng" strike="noStrike" dirty="0">
                          <a:solidFill>
                            <a:srgbClr val="FF0000"/>
                          </a:solidFill>
                          <a:effectLst/>
                          <a:latin typeface="ＭＳ Ｐ明朝"/>
                        </a:rPr>
                        <a:t>大きさ、姿、色調を感じることに関する感覚機能。</a:t>
                      </a:r>
                      <a:r>
                        <a:rPr lang="ja-JP" altLang="en-US" sz="300" b="0" i="0" u="none" strike="noStrike" dirty="0">
                          <a:solidFill>
                            <a:srgbClr val="000000"/>
                          </a:solidFill>
                          <a:effectLst/>
                          <a:latin typeface="ＭＳ Ｐ明朝"/>
                        </a:rPr>
                        <a:t>含まれるもの：視力、視野、視覚の質に関する機能。光覚や色覚、遠景や近景に対する視力、単眼視力や両眼視力、画像的視覚の質に関する機能。機能障害の例としては、近視、遠視、乱視、半盲、色覚異常、視野狭窄、中心および周辺部の暗点、複視、夜盲、明順応。</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細かな形の違いに気づく。</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d440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細かな手の使用</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テーブルの上の硬貨を取り上げたり、ダイヤルや把手を回すのに必要な動きのように</a:t>
                      </a:r>
                      <a:r>
                        <a:rPr lang="ja-JP" altLang="en-US" sz="300" b="0" i="0" u="none" strike="noStrike" dirty="0">
                          <a:solidFill>
                            <a:srgbClr val="FF0000"/>
                          </a:solidFill>
                          <a:effectLst/>
                          <a:latin typeface="ＭＳ Ｐ明朝"/>
                        </a:rPr>
                        <a:t>、</a:t>
                      </a:r>
                      <a:r>
                        <a:rPr lang="ja-JP" altLang="en-US" sz="300" b="0" i="0" u="sng" strike="noStrike" dirty="0">
                          <a:solidFill>
                            <a:srgbClr val="FF0000"/>
                          </a:solidFill>
                          <a:effectLst/>
                          <a:latin typeface="ＭＳ Ｐ明朝"/>
                        </a:rPr>
                        <a:t>手と手指を用いて、物を扱ったり、つまみあげたり、操作したり、放したりといった協調性のある行為を遂行すること</a:t>
                      </a:r>
                      <a:r>
                        <a:rPr lang="ja-JP" altLang="en-US" sz="300" b="0" i="0" u="none" strike="noStrike" dirty="0">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453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b230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聴覚機能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音の存在を感じること、また音の発生部位、音の高低、音量、音質の識別に関する感覚機能。含まれるもの：聴覚、聴覚的弁別、音源定位、音の偏位（左右弁別）、話音の弁別に関する機能。機能障害の例としては、ろう、聴覚機能障害、難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明朝"/>
                        </a:rPr>
                        <a:t>　</a:t>
                      </a:r>
                      <a:endParaRPr lang="ja-JP" altLang="en-US" sz="500" b="0" i="0" u="none" strike="noStrike">
                        <a:solidFill>
                          <a:srgbClr val="000000"/>
                        </a:solidFill>
                        <a:effectLst/>
                        <a:latin typeface="ＭＳ Ｐゴシック"/>
                      </a:endParaRP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5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453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b255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臭覚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香りやにおいを感じる感覚機能。含まれるもの：嗅覚機能。機能障害の例としては、嗅覚脱失、嗅覚鈍麻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300" b="1" i="0" u="none" strike="noStrike">
                          <a:solidFill>
                            <a:srgbClr val="000000"/>
                          </a:solidFill>
                          <a:effectLst/>
                          <a:latin typeface="メイリオ"/>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300" b="1" i="0" u="none" strike="noStrike">
                          <a:solidFill>
                            <a:srgbClr val="000000"/>
                          </a:solidFill>
                          <a:effectLst/>
                          <a:latin typeface="メイリオ"/>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300" b="1" i="0" u="none" strike="noStrike" dirty="0">
                          <a:solidFill>
                            <a:srgbClr val="000000"/>
                          </a:solidFill>
                          <a:effectLst/>
                          <a:latin typeface="メイリオ"/>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300" b="1" i="0" u="none" strike="noStrike">
                          <a:solidFill>
                            <a:srgbClr val="000000"/>
                          </a:solidFill>
                          <a:effectLst/>
                          <a:latin typeface="メイリオ"/>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300" b="1" i="0" u="none" strike="noStrike">
                          <a:solidFill>
                            <a:srgbClr val="000000"/>
                          </a:solidFill>
                          <a:effectLst/>
                          <a:latin typeface="メイリオ"/>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r" fontAlgn="b"/>
                      <a:r>
                        <a:rPr lang="ja-JP" altLang="en-US" sz="400" b="1" i="0" u="none" strike="noStrike" dirty="0">
                          <a:solidFill>
                            <a:srgbClr val="000000"/>
                          </a:solidFill>
                          <a:effectLst/>
                          <a:latin typeface="メイリオ"/>
                        </a:rPr>
                        <a:t>◎：既に実行・記載中　○：今後常時実施　△：必要に応じて実施　－：不用な配慮　</a:t>
                      </a:r>
                      <a:r>
                        <a:rPr lang="en-US" altLang="ja-JP" sz="400" b="1" i="0" u="none" strike="noStrike" dirty="0">
                          <a:solidFill>
                            <a:srgbClr val="000000"/>
                          </a:solidFill>
                          <a:effectLst/>
                          <a:latin typeface="メイリオ"/>
                        </a:rPr>
                        <a:t>×</a:t>
                      </a:r>
                      <a:r>
                        <a:rPr lang="ja-JP" altLang="en-US" sz="400" b="1" i="0" u="none" strike="noStrike" dirty="0">
                          <a:solidFill>
                            <a:srgbClr val="000000"/>
                          </a:solidFill>
                          <a:effectLst/>
                          <a:latin typeface="メイリオ"/>
                        </a:rPr>
                        <a:t>：未実施</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453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b260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dirty="0">
                          <a:solidFill>
                            <a:srgbClr val="000000"/>
                          </a:solidFill>
                          <a:effectLst/>
                          <a:latin typeface="ＭＳ Ｐ明朝"/>
                        </a:rPr>
                        <a:t>固有受容覚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身体各部の相対的位置関係を感じる感覚機能</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含まれるもの：</a:t>
                      </a:r>
                      <a:r>
                        <a:rPr lang="ja-JP" altLang="en-US" sz="300" b="0" i="0" u="sng" strike="noStrike">
                          <a:solidFill>
                            <a:srgbClr val="FF0000"/>
                          </a:solidFill>
                          <a:effectLst/>
                          <a:latin typeface="ＭＳ Ｐ明朝"/>
                        </a:rPr>
                        <a:t>静止感覚</a:t>
                      </a:r>
                      <a:r>
                        <a:rPr lang="ja-JP" altLang="en-US" sz="300" b="0" i="0" u="none" strike="noStrike">
                          <a:solidFill>
                            <a:srgbClr val="000000"/>
                          </a:solidFill>
                          <a:effectLst/>
                          <a:latin typeface="ＭＳ Ｐ明朝"/>
                        </a:rPr>
                        <a:t>、</a:t>
                      </a:r>
                      <a:r>
                        <a:rPr lang="ja-JP" altLang="en-US" sz="300" b="0" i="0" u="sng" strike="noStrike">
                          <a:solidFill>
                            <a:srgbClr val="FF0000"/>
                          </a:solidFill>
                          <a:effectLst/>
                          <a:latin typeface="ＭＳ Ｐ明朝"/>
                        </a:rPr>
                        <a:t>運動感覚の機能</a:t>
                      </a:r>
                      <a:r>
                        <a:rPr lang="ja-JP" altLang="en-US" sz="3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指示通りに動くことができない。見えない部分のボタンかけができない。</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300" b="1" i="0" u="none" strike="noStrike">
                          <a:solidFill>
                            <a:srgbClr val="000000"/>
                          </a:solidFill>
                          <a:effectLst/>
                          <a:latin typeface="メイリオ"/>
                        </a:rPr>
                        <a:t>観点</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4">
                  <a:txBody>
                    <a:bodyPr/>
                    <a:lstStyle/>
                    <a:p>
                      <a:pPr algn="ctr" fontAlgn="ctr"/>
                      <a:r>
                        <a:rPr lang="ja-JP" altLang="en-US" sz="400" b="1" i="0" u="none" strike="noStrike" dirty="0">
                          <a:solidFill>
                            <a:srgbClr val="000000"/>
                          </a:solidFill>
                          <a:effectLst/>
                          <a:latin typeface="メイリオ"/>
                        </a:rPr>
                        <a:t>学校における合理的配慮の観点</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500" b="1" i="0" u="none" strike="noStrike" dirty="0">
                          <a:solidFill>
                            <a:srgbClr val="000000"/>
                          </a:solidFill>
                          <a:effectLst/>
                          <a:latin typeface="メイリオ"/>
                        </a:rPr>
                        <a:t>実施内容（●：新たな合理的配慮、☆：すでに実施中の合理的配慮）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1" i="0" u="none" strike="noStrike">
                          <a:solidFill>
                            <a:srgbClr val="000000"/>
                          </a:solidFill>
                          <a:effectLst/>
                          <a:latin typeface="メイリオ"/>
                        </a:rPr>
                        <a:t>特別な場</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400" b="1" i="0" u="none" strike="noStrike" dirty="0">
                          <a:solidFill>
                            <a:srgbClr val="000000"/>
                          </a:solidFill>
                          <a:effectLst/>
                          <a:latin typeface="メイリオ"/>
                        </a:rPr>
                        <a:t>通常学級</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400" b="1" i="0" u="none" strike="noStrike" dirty="0">
                          <a:solidFill>
                            <a:srgbClr val="000000"/>
                          </a:solidFill>
                          <a:effectLst/>
                          <a:latin typeface="メイリオ"/>
                        </a:rPr>
                        <a:t>ＩＥＰ</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300" b="1" i="0" u="none" strike="noStrike" dirty="0">
                          <a:solidFill>
                            <a:srgbClr val="000000"/>
                          </a:solidFill>
                          <a:effectLst/>
                          <a:latin typeface="メイリオ"/>
                        </a:rPr>
                        <a:t>個別の指導計画</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04304">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b265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触覚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500" b="0" i="0" u="none" strike="noStrike" dirty="0">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表面およびその性状や質感を感じる感覚機能。含まれるもの：</a:t>
                      </a:r>
                      <a:r>
                        <a:rPr lang="ja-JP" altLang="en-US" sz="300" b="0" i="0" u="sng" strike="noStrike" dirty="0">
                          <a:solidFill>
                            <a:srgbClr val="FF0000"/>
                          </a:solidFill>
                          <a:effectLst/>
                          <a:latin typeface="ＭＳ Ｐ明朝"/>
                        </a:rPr>
                        <a:t>触れる、触れた感じの機能</a:t>
                      </a:r>
                      <a:r>
                        <a:rPr lang="ja-JP" altLang="en-US" sz="300" b="0" i="0" u="none" strike="noStrike" dirty="0">
                          <a:solidFill>
                            <a:srgbClr val="000000"/>
                          </a:solidFill>
                          <a:effectLst/>
                          <a:latin typeface="ＭＳ Ｐ明朝"/>
                        </a:rPr>
                        <a:t>。機能障害の例としては、しびれ感、触覚脱失、ひりひり感、触覚異常、触覚過敏。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FF0000"/>
                          </a:solidFill>
                          <a:effectLst/>
                          <a:latin typeface="ＭＳ Ｐ明朝"/>
                        </a:rPr>
                        <a:t>軽く触れても激痛に感じる。</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ja-JP" altLang="en-US" sz="300" b="0" i="0" u="none" strike="noStrike">
                          <a:solidFill>
                            <a:srgbClr val="000000"/>
                          </a:solidFill>
                          <a:effectLst/>
                          <a:latin typeface="HGP明朝B"/>
                        </a:rPr>
                        <a:t>教育内容</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400" b="0" i="0" u="none" strike="noStrike" dirty="0">
                          <a:solidFill>
                            <a:srgbClr val="000000"/>
                          </a:solidFill>
                          <a:effectLst/>
                          <a:latin typeface="HGP明朝B"/>
                        </a:rPr>
                        <a:t>　①－１－１　学習上又は生活上の困難を改善・克</a:t>
                      </a:r>
                      <a:br>
                        <a:rPr lang="ja-JP" altLang="en-US" sz="400" b="0" i="0" u="none" strike="noStrike" dirty="0">
                          <a:solidFill>
                            <a:srgbClr val="000000"/>
                          </a:solidFill>
                          <a:effectLst/>
                          <a:latin typeface="HGP明朝B"/>
                        </a:rPr>
                      </a:br>
                      <a:r>
                        <a:rPr lang="ja-JP" altLang="en-US" sz="400" b="0" i="0" u="none" strike="noStrike" dirty="0">
                          <a:solidFill>
                            <a:srgbClr val="000000"/>
                          </a:solidFill>
                          <a:effectLst/>
                          <a:latin typeface="HGP明朝B"/>
                        </a:rPr>
                        <a:t>　　　　　　　　服するための配慮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500" b="0" i="0" u="none" strike="noStrike" dirty="0">
                          <a:solidFill>
                            <a:srgbClr val="000000"/>
                          </a:solidFill>
                          <a:effectLst/>
                          <a:latin typeface="ＭＳ Ｐ明朝"/>
                        </a:rPr>
                        <a:t>☆指示はシンボルマークにより行い、教材を読む時間を確保する。（</a:t>
                      </a:r>
                      <a:r>
                        <a:rPr lang="en-US" altLang="ja-JP" sz="500" b="0" i="0" u="none" strike="noStrike" dirty="0">
                          <a:solidFill>
                            <a:srgbClr val="000000"/>
                          </a:solidFill>
                          <a:effectLst/>
                          <a:latin typeface="ＭＳ Ｐ明朝"/>
                        </a:rPr>
                        <a:t>b164→d177,d230</a:t>
                      </a:r>
                      <a:r>
                        <a:rPr lang="ja-JP" altLang="en-US" sz="500" b="0" i="0" u="none" strike="noStrike" dirty="0">
                          <a:solidFill>
                            <a:srgbClr val="000000"/>
                          </a:solidFill>
                          <a:effectLst/>
                          <a:latin typeface="ＭＳ Ｐ明朝"/>
                        </a:rPr>
                        <a:t>）</a:t>
                      </a:r>
                      <a:br>
                        <a:rPr lang="ja-JP" altLang="en-US" sz="500" b="0" i="0" u="none" strike="noStrike" dirty="0">
                          <a:solidFill>
                            <a:srgbClr val="000000"/>
                          </a:solidFill>
                          <a:effectLst/>
                          <a:latin typeface="ＭＳ Ｐ明朝"/>
                        </a:rPr>
                      </a:br>
                      <a:r>
                        <a:rPr lang="ja-JP" altLang="en-US" sz="500" b="0" i="0" u="none" strike="noStrike" dirty="0">
                          <a:solidFill>
                            <a:srgbClr val="000000"/>
                          </a:solidFill>
                          <a:effectLst/>
                          <a:latin typeface="ＭＳ Ｐ明朝"/>
                        </a:rPr>
                        <a:t>●音と言葉（平仮名）を結びつけてから、意味づけをする指導を行う。</a:t>
                      </a:r>
                      <a:r>
                        <a:rPr lang="en-US" altLang="ja-JP" sz="500" b="0" i="0" u="none" strike="noStrike" dirty="0">
                          <a:solidFill>
                            <a:srgbClr val="000000"/>
                          </a:solidFill>
                          <a:effectLst/>
                          <a:latin typeface="ＭＳ Ｐ明朝"/>
                        </a:rPr>
                        <a:t>(b164→d310,d325)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en-US" altLang="ja-JP"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endParaRPr lang="ja-JP" altLang="en-US" sz="400" b="0" i="0" u="none" strike="noStrike">
                        <a:solidFill>
                          <a:srgbClr val="000000"/>
                        </a:solidFill>
                        <a:effectLst/>
                        <a:latin typeface="ＭＳ Ｐゴシック"/>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80372">
                <a:tc>
                  <a:txBody>
                    <a:bodyPr/>
                    <a:lstStyle/>
                    <a:p>
                      <a:pPr algn="ctr" fontAlgn="ctr"/>
                      <a:r>
                        <a:rPr lang="ja-JP" altLang="en-US" sz="200" b="0" i="0" u="none" strike="noStrike">
                          <a:solidFill>
                            <a:srgbClr val="000000"/>
                          </a:solidFill>
                          <a:effectLst/>
                          <a:latin typeface="HG丸ｺﾞｼｯｸM-PRO"/>
                        </a:rPr>
                        <a:t>５身体</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500" b="0" i="0" u="none" strike="noStrike" dirty="0">
                          <a:solidFill>
                            <a:srgbClr val="000000"/>
                          </a:solidFill>
                          <a:effectLst/>
                          <a:latin typeface="ＭＳ Ｐ明朝"/>
                        </a:rPr>
                        <a:t>b735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筋緊張の機能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安静時の筋の緊張、および他動的に筋を動かそうとした場合に生じる抵抗に関する機能。含まれるもの：個々の筋や筋群、一肢の筋、身体の片側の筋、下半身の筋、四肢の筋、体幹の筋、全身の筋の筋緊張に関連する機能。機能障害の例としては、</a:t>
                      </a:r>
                      <a:r>
                        <a:rPr lang="ja-JP" altLang="en-US" sz="300" b="0" i="0" u="sng" strike="noStrike" dirty="0">
                          <a:solidFill>
                            <a:srgbClr val="FF0000"/>
                          </a:solidFill>
                          <a:effectLst/>
                          <a:latin typeface="ＭＳ Ｐ明朝"/>
                        </a:rPr>
                        <a:t>筋緊張低下</a:t>
                      </a:r>
                      <a:r>
                        <a:rPr lang="ja-JP" altLang="en-US" sz="300" b="0" i="0" u="none" strike="noStrike" dirty="0">
                          <a:solidFill>
                            <a:srgbClr val="000000"/>
                          </a:solidFill>
                          <a:effectLst/>
                          <a:latin typeface="ＭＳ Ｐ明朝"/>
                        </a:rPr>
                        <a:t>、筋緊張亢進、筋痙縮。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FF0000"/>
                          </a:solidFill>
                          <a:effectLst/>
                          <a:latin typeface="ＭＳ Ｐ明朝"/>
                        </a:rPr>
                        <a:t>姿勢保持に苦痛が伴う。</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400" b="0" i="0" u="none" strike="noStrike" dirty="0">
                          <a:solidFill>
                            <a:srgbClr val="000000"/>
                          </a:solidFill>
                          <a:effectLst/>
                          <a:latin typeface="HGP明朝B"/>
                        </a:rPr>
                        <a:t>　①－１－２　学習内容の変更・調整</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500" b="0" i="0" u="none" strike="noStrike">
                          <a:solidFill>
                            <a:srgbClr val="000000"/>
                          </a:solidFill>
                          <a:effectLst/>
                          <a:latin typeface="ＭＳ Ｐ明朝"/>
                        </a:rPr>
                        <a:t>☆書き順についての指導は書写のみとする。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8229">
                <a:tc rowSpan="2">
                  <a:txBody>
                    <a:bodyPr/>
                    <a:lstStyle/>
                    <a:p>
                      <a:pPr algn="ctr" fontAlgn="ctr"/>
                      <a:r>
                        <a:rPr lang="ja-JP" altLang="en-US" sz="200" b="0" i="0" u="none" strike="noStrike">
                          <a:solidFill>
                            <a:srgbClr val="000000"/>
                          </a:solidFill>
                          <a:effectLst/>
                          <a:latin typeface="HG丸ｺﾞｼｯｸM-PRO"/>
                        </a:rPr>
                        <a:t>６ｺﾐｭﾆｹｰｼｮﾝ</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b122</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全般的な心理社会的機能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生涯を通じて発達する全般的精神機能であり、意義と目的の両面で、社会的相互作用を確立する上で必要とされる、対人的技能の形成につながる精神機能を理解し、建設的な方向で統合するために必要とされる機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3">
                  <a:txBody>
                    <a:bodyPr/>
                    <a:lstStyle/>
                    <a:p>
                      <a:pPr algn="ctr" fontAlgn="ctr"/>
                      <a:r>
                        <a:rPr lang="ja-JP" altLang="en-US" sz="300" b="0" i="0" u="none" strike="noStrike">
                          <a:solidFill>
                            <a:srgbClr val="000000"/>
                          </a:solidFill>
                          <a:effectLst/>
                          <a:latin typeface="HGP明朝B"/>
                        </a:rPr>
                        <a:t>教育方法</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400" b="0" i="0" u="none" strike="noStrike" dirty="0">
                          <a:solidFill>
                            <a:srgbClr val="000000"/>
                          </a:solidFill>
                          <a:effectLst/>
                          <a:latin typeface="HGP明朝B"/>
                        </a:rPr>
                        <a:t>　①－２－１　情報・コミュニケーション及び教材の</a:t>
                      </a:r>
                      <a:br>
                        <a:rPr lang="ja-JP" altLang="en-US" sz="400" b="0" i="0" u="none" strike="noStrike" dirty="0">
                          <a:solidFill>
                            <a:srgbClr val="000000"/>
                          </a:solidFill>
                          <a:effectLst/>
                          <a:latin typeface="HGP明朝B"/>
                        </a:rPr>
                      </a:br>
                      <a:r>
                        <a:rPr lang="ja-JP" altLang="en-US" sz="400" b="0" i="0" u="none" strike="noStrike" dirty="0">
                          <a:solidFill>
                            <a:srgbClr val="000000"/>
                          </a:solidFill>
                          <a:effectLst/>
                          <a:latin typeface="HGP明朝B"/>
                        </a:rPr>
                        <a:t>　　　　　　　　配慮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500" b="0" i="0" u="none" strike="noStrike" dirty="0">
                          <a:solidFill>
                            <a:srgbClr val="000000"/>
                          </a:solidFill>
                          <a:effectLst/>
                          <a:latin typeface="ＭＳ Ｐ明朝"/>
                        </a:rPr>
                        <a:t>●完成予想図（実物）を示した授業展開を行う。</a:t>
                      </a:r>
                      <a:r>
                        <a:rPr lang="en-US" altLang="ja-JP" sz="500" b="0" i="0" u="none" strike="noStrike" dirty="0">
                          <a:solidFill>
                            <a:srgbClr val="000000"/>
                          </a:solidFill>
                          <a:effectLst/>
                          <a:latin typeface="ＭＳ Ｐ明朝"/>
                        </a:rPr>
                        <a:t>(b152,b164→d230</a:t>
                      </a:r>
                      <a:r>
                        <a:rPr lang="ja-JP" altLang="en-US" sz="500" b="0" i="0" u="none" strike="noStrike" dirty="0">
                          <a:solidFill>
                            <a:srgbClr val="000000"/>
                          </a:solidFill>
                          <a:effectLst/>
                          <a:latin typeface="ＭＳ Ｐ明朝"/>
                        </a:rPr>
                        <a:t>）</a:t>
                      </a:r>
                      <a:br>
                        <a:rPr lang="ja-JP" altLang="en-US" sz="500" b="0" i="0" u="none" strike="noStrike" dirty="0">
                          <a:solidFill>
                            <a:srgbClr val="000000"/>
                          </a:solidFill>
                          <a:effectLst/>
                          <a:latin typeface="ＭＳ Ｐ明朝"/>
                        </a:rPr>
                      </a:br>
                      <a:r>
                        <a:rPr lang="ja-JP" altLang="en-US" sz="500" b="0" i="0" u="none" strike="noStrike" dirty="0">
                          <a:solidFill>
                            <a:srgbClr val="000000"/>
                          </a:solidFill>
                          <a:effectLst/>
                          <a:latin typeface="ＭＳ Ｐ明朝"/>
                        </a:rPr>
                        <a:t>☆タブレット端末による映像提示により、指示内容等を支援する。（</a:t>
                      </a:r>
                      <a:r>
                        <a:rPr lang="en-US" altLang="ja-JP" sz="500" b="0" i="0" u="none" strike="noStrike" dirty="0">
                          <a:solidFill>
                            <a:srgbClr val="000000"/>
                          </a:solidFill>
                          <a:effectLst/>
                          <a:latin typeface="ＭＳ Ｐ明朝"/>
                        </a:rPr>
                        <a:t>b140,b260→d230)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85950">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b167</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言語に関する精神機能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サイン（記号）やシンボル（象徴）、その他の言語要素を認識し、使用する個別的精神機能。含まれるもの：話し言葉（音声言語）、書き言葉、および手話など他の形式の言語の受容と解読の機能。話し言葉、書き言葉、およびその他の形式の言語による表出。話し言葉と書き言葉の統合的な言語機能。例えば受容性失語、表出性失語、ブローカ失語、ウェルニッケ失語、伝導失語で障害される機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500" b="1" i="0" u="none" strike="noStrike">
                          <a:solidFill>
                            <a:srgbClr val="000000"/>
                          </a:solidFill>
                          <a:effectLst/>
                          <a:latin typeface="ＤＦ特太ゴシック体"/>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400" b="0" i="0" u="none" strike="noStrike" dirty="0">
                          <a:solidFill>
                            <a:srgbClr val="000000"/>
                          </a:solidFill>
                          <a:effectLst/>
                          <a:latin typeface="HGP明朝B"/>
                        </a:rPr>
                        <a:t>　①－２－２　学習機会や体験の確保</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500" b="0" i="0" u="none" strike="noStrike" dirty="0">
                          <a:solidFill>
                            <a:srgbClr val="000000"/>
                          </a:solidFill>
                          <a:effectLst/>
                          <a:latin typeface="ＭＳ Ｐ明朝"/>
                        </a:rPr>
                        <a:t>●文章作成をタブレット端末で行う時間を確保する。（</a:t>
                      </a:r>
                      <a:r>
                        <a:rPr lang="en-US" altLang="ja-JP" sz="500" b="0" i="0" u="none" strike="noStrike" dirty="0">
                          <a:solidFill>
                            <a:srgbClr val="000000"/>
                          </a:solidFill>
                          <a:effectLst/>
                          <a:latin typeface="ＭＳ Ｐ明朝"/>
                        </a:rPr>
                        <a:t>b735→d345</a:t>
                      </a:r>
                      <a:r>
                        <a:rPr lang="ja-JP" altLang="en-US" sz="500" b="0" i="0" u="none" strike="noStrike" dirty="0">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altLang="ja-JP"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45352">
                <a:tc rowSpan="8">
                  <a:txBody>
                    <a:bodyPr/>
                    <a:lstStyle/>
                    <a:p>
                      <a:pPr algn="ctr" fontAlgn="ctr"/>
                      <a:r>
                        <a:rPr lang="ja-JP" altLang="en-US" sz="200" b="0" i="0" u="none" strike="noStrike">
                          <a:solidFill>
                            <a:srgbClr val="000000"/>
                          </a:solidFill>
                          <a:effectLst/>
                          <a:latin typeface="HG丸ｺﾞｼｯｸM-PRO"/>
                        </a:rPr>
                        <a:t>その他</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b250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味覚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苦味、甘味、酸味、塩味を感じる感覚機能。</a:t>
                      </a:r>
                      <a:br>
                        <a:rPr lang="ja-JP" altLang="en-US" sz="300" b="0" i="0" u="none" strike="noStrike" dirty="0">
                          <a:solidFill>
                            <a:srgbClr val="000000"/>
                          </a:solidFill>
                          <a:effectLst/>
                          <a:latin typeface="ＭＳ Ｐ明朝"/>
                        </a:rPr>
                      </a:br>
                      <a:r>
                        <a:rPr lang="ja-JP" altLang="en-US" sz="300" b="0" i="0" u="none" strike="noStrike" dirty="0">
                          <a:solidFill>
                            <a:srgbClr val="000000"/>
                          </a:solidFill>
                          <a:effectLst/>
                          <a:latin typeface="ＭＳ Ｐ明朝"/>
                        </a:rPr>
                        <a:t>含まれるもの：味覚感覚。機能障害の例としては、味覚脱失、味覚鈍麻。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400" b="0" i="0" u="none" strike="noStrike" dirty="0">
                          <a:solidFill>
                            <a:srgbClr val="000000"/>
                          </a:solidFill>
                          <a:effectLst/>
                          <a:latin typeface="HGP明朝B"/>
                        </a:rPr>
                        <a:t>　①－２－３　心理面・健康面の配慮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500" b="0" i="0" u="none" strike="noStrike" dirty="0">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1171">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b270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温度やその他の刺激に関連した感覚機能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温度、振動圧、侵害刺激を感じる感覚機能</a:t>
                      </a:r>
                      <a:r>
                        <a:rPr lang="en-US" altLang="ja-JP" sz="300" b="0" i="0" u="none" strike="noStrike">
                          <a:solidFill>
                            <a:srgbClr val="000000"/>
                          </a:solidFill>
                          <a:effectLst/>
                          <a:latin typeface="ＭＳ Ｐ明朝"/>
                        </a:rPr>
                        <a:t>｡</a:t>
                      </a:r>
                      <a:br>
                        <a:rPr lang="en-US" altLang="ja-JP" sz="300" b="0" i="0" u="none" strike="noStrike">
                          <a:solidFill>
                            <a:srgbClr val="000000"/>
                          </a:solidFill>
                          <a:effectLst/>
                          <a:latin typeface="ＭＳ Ｐ明朝"/>
                        </a:rPr>
                      </a:br>
                      <a:r>
                        <a:rPr lang="ja-JP" altLang="en-US" sz="300" b="0" i="0" u="none" strike="noStrike">
                          <a:solidFill>
                            <a:srgbClr val="000000"/>
                          </a:solidFill>
                          <a:effectLst/>
                          <a:latin typeface="ＭＳ Ｐ明朝"/>
                        </a:rPr>
                        <a:t>含まれるもの：温度、振動、震えや動揺、表面の圧迫、深部の圧迫、灼熱感、侵害刺激を感じる感覚。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3">
                  <a:txBody>
                    <a:bodyPr/>
                    <a:lstStyle/>
                    <a:p>
                      <a:pPr algn="ctr" fontAlgn="ctr"/>
                      <a:r>
                        <a:rPr lang="ja-JP" altLang="en-US" sz="300" b="0" i="0" u="none" strike="noStrike">
                          <a:solidFill>
                            <a:srgbClr val="000000"/>
                          </a:solidFill>
                          <a:effectLst/>
                          <a:latin typeface="HGP明朝B"/>
                        </a:rPr>
                        <a:t>支援体制</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400" b="0" i="0" u="none" strike="noStrike" dirty="0">
                          <a:solidFill>
                            <a:srgbClr val="000000"/>
                          </a:solidFill>
                          <a:effectLst/>
                          <a:latin typeface="HGP明朝B"/>
                        </a:rPr>
                        <a:t>　②－１　専門性のある指導体制の整備</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500" b="0" i="0" u="none" strike="noStrike" dirty="0">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521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b280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痛みの感覚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身体部位の損傷やその可能性を示す、不愉快な感覚。含まれるもの：全身的な痛み、局所的な痛み、一皮節内の痛み、刺すような痛み、焼けるような痛み、鈍痛、疼くような痛み。機能障害の例としては、筋痛、痛覚脱失、痛覚過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400" b="0" i="0" u="none" strike="noStrike" dirty="0">
                          <a:solidFill>
                            <a:srgbClr val="000000"/>
                          </a:solidFill>
                          <a:effectLst/>
                          <a:latin typeface="HGP明朝B"/>
                        </a:rPr>
                        <a:t>　②－２　幼児児童生徒</a:t>
                      </a:r>
                      <a:r>
                        <a:rPr lang="en-US" altLang="ja-JP" sz="400" b="0" i="0" u="none" strike="noStrike" dirty="0">
                          <a:solidFill>
                            <a:srgbClr val="000000"/>
                          </a:solidFill>
                          <a:effectLst/>
                          <a:latin typeface="HGP明朝B"/>
                        </a:rPr>
                        <a:t>､</a:t>
                      </a:r>
                      <a:r>
                        <a:rPr lang="ja-JP" altLang="en-US" sz="400" b="0" i="0" u="none" strike="noStrike" dirty="0">
                          <a:solidFill>
                            <a:srgbClr val="000000"/>
                          </a:solidFill>
                          <a:effectLst/>
                          <a:latin typeface="HGP明朝B"/>
                        </a:rPr>
                        <a:t>教職員</a:t>
                      </a:r>
                      <a:r>
                        <a:rPr lang="en-US" altLang="ja-JP" sz="400" b="0" i="0" u="none" strike="noStrike" dirty="0">
                          <a:solidFill>
                            <a:srgbClr val="000000"/>
                          </a:solidFill>
                          <a:effectLst/>
                          <a:latin typeface="HGP明朝B"/>
                        </a:rPr>
                        <a:t>､</a:t>
                      </a:r>
                      <a:r>
                        <a:rPr lang="ja-JP" altLang="en-US" sz="400" b="0" i="0" u="none" strike="noStrike" dirty="0">
                          <a:solidFill>
                            <a:srgbClr val="000000"/>
                          </a:solidFill>
                          <a:effectLst/>
                          <a:latin typeface="HGP明朝B"/>
                        </a:rPr>
                        <a:t>保護者</a:t>
                      </a:r>
                      <a:r>
                        <a:rPr lang="en-US" altLang="ja-JP" sz="400" b="0" i="0" u="none" strike="noStrike" dirty="0">
                          <a:solidFill>
                            <a:srgbClr val="000000"/>
                          </a:solidFill>
                          <a:effectLst/>
                          <a:latin typeface="HGP明朝B"/>
                        </a:rPr>
                        <a:t>､</a:t>
                      </a:r>
                      <a:r>
                        <a:rPr lang="ja-JP" altLang="en-US" sz="400" b="0" i="0" u="none" strike="noStrike" dirty="0">
                          <a:solidFill>
                            <a:srgbClr val="000000"/>
                          </a:solidFill>
                          <a:effectLst/>
                          <a:latin typeface="HGP明朝B"/>
                        </a:rPr>
                        <a:t>地域の</a:t>
                      </a:r>
                      <a:br>
                        <a:rPr lang="ja-JP" altLang="en-US" sz="400" b="0" i="0" u="none" strike="noStrike" dirty="0">
                          <a:solidFill>
                            <a:srgbClr val="000000"/>
                          </a:solidFill>
                          <a:effectLst/>
                          <a:latin typeface="HGP明朝B"/>
                        </a:rPr>
                      </a:br>
                      <a:r>
                        <a:rPr lang="ja-JP" altLang="en-US" sz="400" b="0" i="0" u="none" strike="noStrike" dirty="0">
                          <a:solidFill>
                            <a:srgbClr val="000000"/>
                          </a:solidFill>
                          <a:effectLst/>
                          <a:latin typeface="HGP明朝B"/>
                        </a:rPr>
                        <a:t>　　　　　　理解啓発を図るための配慮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500" b="0" i="0" u="none" strike="noStrike" dirty="0">
                          <a:solidFill>
                            <a:srgbClr val="000000"/>
                          </a:solidFill>
                          <a:effectLst/>
                          <a:latin typeface="ＭＳ Ｐ明朝"/>
                        </a:rPr>
                        <a:t>☆話し言葉の独特のリズムを容認する。（</a:t>
                      </a:r>
                      <a:r>
                        <a:rPr lang="en-US" altLang="ja-JP" sz="500" b="0" i="0" u="none" strike="noStrike" dirty="0">
                          <a:solidFill>
                            <a:srgbClr val="000000"/>
                          </a:solidFill>
                          <a:effectLst/>
                          <a:latin typeface="ＭＳ Ｐ明朝"/>
                        </a:rPr>
                        <a:t>b330→e425</a:t>
                      </a:r>
                      <a:r>
                        <a:rPr lang="ja-JP" altLang="en-US" sz="500" b="0" i="0" u="none" strike="noStrike" dirty="0">
                          <a:solidFill>
                            <a:srgbClr val="000000"/>
                          </a:solidFill>
                          <a:effectLst/>
                          <a:latin typeface="ＭＳ Ｐ明朝"/>
                        </a:rPr>
                        <a:t>）</a:t>
                      </a:r>
                      <a:br>
                        <a:rPr lang="ja-JP" altLang="en-US" sz="500" b="0" i="0" u="none" strike="noStrike" dirty="0">
                          <a:solidFill>
                            <a:srgbClr val="000000"/>
                          </a:solidFill>
                          <a:effectLst/>
                          <a:latin typeface="ＭＳ Ｐ明朝"/>
                        </a:rPr>
                      </a:br>
                      <a:r>
                        <a:rPr lang="ja-JP" altLang="en-US" sz="500" b="0" i="0" u="none" strike="noStrike" dirty="0">
                          <a:solidFill>
                            <a:srgbClr val="000000"/>
                          </a:solidFill>
                          <a:effectLst/>
                          <a:latin typeface="ＭＳ Ｐ明朝"/>
                        </a:rPr>
                        <a:t>☆なるべく触らないように配慮する（</a:t>
                      </a:r>
                      <a:r>
                        <a:rPr lang="en-US" altLang="ja-JP" sz="500" b="0" i="0" u="none" strike="noStrike" dirty="0">
                          <a:solidFill>
                            <a:srgbClr val="000000"/>
                          </a:solidFill>
                          <a:effectLst/>
                          <a:latin typeface="ＭＳ Ｐ明朝"/>
                        </a:rPr>
                        <a:t>b265→e425</a:t>
                      </a:r>
                      <a:r>
                        <a:rPr lang="ja-JP" altLang="en-US" sz="500" b="0" i="0" u="none" strike="noStrike" dirty="0">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Ｐ明朝"/>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en-US" altLang="ja-JP"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71171">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b330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音声言語（発話）の流暢性とリズムの機能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話し言葉（音声言語）の流れと速さを生む機能。含まれるもの：</a:t>
                      </a:r>
                      <a:r>
                        <a:rPr lang="ja-JP" altLang="en-US" sz="300" b="0" i="0" u="sng" strike="noStrike">
                          <a:solidFill>
                            <a:srgbClr val="FF0000"/>
                          </a:solidFill>
                          <a:effectLst/>
                          <a:latin typeface="ＭＳ Ｐ明朝"/>
                        </a:rPr>
                        <a:t>発話の流暢性、リズム</a:t>
                      </a:r>
                      <a:r>
                        <a:rPr lang="ja-JP" altLang="en-US" sz="300" b="0" i="0" u="none" strike="noStrike">
                          <a:solidFill>
                            <a:srgbClr val="000000"/>
                          </a:solidFill>
                          <a:effectLst/>
                          <a:latin typeface="ＭＳ Ｐ明朝"/>
                        </a:rPr>
                        <a:t>、速度と旋律に関する機能。音調（プロソディー）と抑揚（イントネーション）。機能障害の例としては、吃音、早話症（早口）、遅語症（言語緩徐）、速語症。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400" b="0" i="0" u="none" strike="noStrike" dirty="0">
                          <a:solidFill>
                            <a:srgbClr val="000000"/>
                          </a:solidFill>
                          <a:effectLst/>
                          <a:latin typeface="HGP明朝B"/>
                        </a:rPr>
                        <a:t>　②－３　災害時等の支援体制の整備</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500" b="0" i="0" u="none" strike="noStrike" dirty="0">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Ｐ明朝"/>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6077">
                <a:tc vMerge="1">
                  <a:txBody>
                    <a:bodyPr/>
                    <a:lstStyle/>
                    <a:p>
                      <a:endParaRPr kumimoji="1" lang="ja-JP" altLang="en-US"/>
                    </a:p>
                  </a:txBody>
                  <a:tcPr/>
                </a:tc>
                <a:tc rowSpan="2">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rtl="0" fontAlgn="ctr"/>
                      <a:r>
                        <a:rPr lang="en-US" sz="500" b="0" i="0" u="none" strike="noStrike">
                          <a:solidFill>
                            <a:srgbClr val="000000"/>
                          </a:solidFill>
                          <a:effectLst/>
                          <a:latin typeface="ＭＳ Ｐ明朝"/>
                        </a:rPr>
                        <a:t>b780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rtl="0" fontAlgn="ctr"/>
                      <a:r>
                        <a:rPr lang="ja-JP" altLang="en-US" sz="400" b="0" i="0" u="none" strike="noStrike">
                          <a:solidFill>
                            <a:srgbClr val="000000"/>
                          </a:solidFill>
                          <a:effectLst/>
                          <a:latin typeface="ＭＳ Ｐ明朝"/>
                        </a:rPr>
                        <a:t>筋と運動機能に関連した感覚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gridSpan="2">
                  <a:txBody>
                    <a:bodyPr/>
                    <a:lstStyle/>
                    <a:p>
                      <a:pPr algn="l" rtl="0" fontAlgn="ctr"/>
                      <a:r>
                        <a:rPr lang="ja-JP" altLang="en-US" sz="300" b="0" i="0" u="none" strike="noStrike">
                          <a:solidFill>
                            <a:srgbClr val="000000"/>
                          </a:solidFill>
                          <a:effectLst/>
                          <a:latin typeface="ＭＳ Ｐ明朝"/>
                        </a:rPr>
                        <a:t>身体の筋や筋群およびその動きに関連した感覚。</a:t>
                      </a:r>
                      <a:br>
                        <a:rPr lang="ja-JP" altLang="en-US" sz="300" b="0" i="0" u="none" strike="noStrike">
                          <a:solidFill>
                            <a:srgbClr val="000000"/>
                          </a:solidFill>
                          <a:effectLst/>
                          <a:latin typeface="ＭＳ Ｐ明朝"/>
                        </a:rPr>
                      </a:br>
                      <a:r>
                        <a:rPr lang="ja-JP" altLang="en-US" sz="300" b="0" i="0" u="none" strike="noStrike">
                          <a:solidFill>
                            <a:srgbClr val="000000"/>
                          </a:solidFill>
                          <a:effectLst/>
                          <a:latin typeface="ＭＳ Ｐ明朝"/>
                        </a:rPr>
                        <a:t>含まれるもの：筋のこわばり感、</a:t>
                      </a:r>
                      <a:r>
                        <a:rPr lang="ja-JP" altLang="en-US" sz="300" b="0" i="0" u="sng" strike="noStrike">
                          <a:solidFill>
                            <a:srgbClr val="FF0000"/>
                          </a:solidFill>
                          <a:effectLst/>
                          <a:latin typeface="ＭＳ Ｐ明朝"/>
                        </a:rPr>
                        <a:t>つっぱり感、筋のひきつり</a:t>
                      </a:r>
                      <a:r>
                        <a:rPr lang="ja-JP" altLang="en-US" sz="300" b="0" i="0" u="none" strike="noStrike">
                          <a:solidFill>
                            <a:srgbClr val="FF0000"/>
                          </a:solidFill>
                          <a:effectLst/>
                          <a:latin typeface="ＭＳ Ｐ明朝"/>
                        </a:rPr>
                        <a:t>（</a:t>
                      </a:r>
                      <a:r>
                        <a:rPr lang="ja-JP" altLang="en-US" sz="300" b="0" i="0" u="none" strike="noStrike">
                          <a:solidFill>
                            <a:srgbClr val="000000"/>
                          </a:solidFill>
                          <a:effectLst/>
                          <a:latin typeface="ＭＳ Ｐ明朝"/>
                        </a:rPr>
                        <a:t>スパズム）、筋の圧迫感、または筋の重い感じ。</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2">
                  <a:txBody>
                    <a:bodyPr/>
                    <a:lstStyle/>
                    <a:p>
                      <a:pPr algn="ctr"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4">
                  <a:txBody>
                    <a:bodyPr/>
                    <a:lstStyle/>
                    <a:p>
                      <a:pPr algn="ctr" fontAlgn="ctr"/>
                      <a:r>
                        <a:rPr lang="ja-JP" altLang="en-US" sz="300" b="0" i="0" u="none" strike="noStrike">
                          <a:solidFill>
                            <a:srgbClr val="000000"/>
                          </a:solidFill>
                          <a:effectLst/>
                          <a:latin typeface="HGP明朝B"/>
                        </a:rPr>
                        <a:t>施設整備</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gridSpan="4">
                  <a:txBody>
                    <a:bodyPr/>
                    <a:lstStyle/>
                    <a:p>
                      <a:pPr algn="l" fontAlgn="ctr"/>
                      <a:r>
                        <a:rPr lang="ja-JP" altLang="en-US" sz="400" b="0" i="0" u="none" strike="noStrike" dirty="0">
                          <a:solidFill>
                            <a:srgbClr val="000000"/>
                          </a:solidFill>
                          <a:effectLst/>
                          <a:latin typeface="HGP明朝B"/>
                        </a:rPr>
                        <a:t>　③－１　校内環境のバリアフリー化</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gridSpan="3">
                  <a:txBody>
                    <a:bodyPr/>
                    <a:lstStyle/>
                    <a:p>
                      <a:pPr algn="l" fontAlgn="ctr"/>
                      <a:r>
                        <a:rPr lang="ja-JP" altLang="en-US" sz="500" b="0" i="0" u="none" strike="noStrike" dirty="0">
                          <a:solidFill>
                            <a:srgbClr val="000000"/>
                          </a:solidFill>
                          <a:effectLst/>
                          <a:latin typeface="ＭＳ Ｐ明朝"/>
                        </a:rPr>
                        <a:t>☆座面に滑り止めマットを使用する。（</a:t>
                      </a:r>
                      <a:r>
                        <a:rPr lang="en-US" altLang="ja-JP" sz="500" b="0" i="0" u="none" strike="noStrike" dirty="0">
                          <a:solidFill>
                            <a:srgbClr val="000000"/>
                          </a:solidFill>
                          <a:effectLst/>
                          <a:latin typeface="ＭＳ Ｐ明朝"/>
                        </a:rPr>
                        <a:t>b735→e125,d415</a:t>
                      </a:r>
                      <a:r>
                        <a:rPr lang="ja-JP" altLang="en-US" sz="500" b="0" i="0" u="none" strike="noStrike" dirty="0">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7607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gn="l" fontAlgn="ctr"/>
                      <a:r>
                        <a:rPr lang="ja-JP" altLang="en-US" sz="500" b="0" i="0" u="none" strike="noStrike">
                          <a:solidFill>
                            <a:srgbClr val="000000"/>
                          </a:solidFill>
                          <a:effectLst/>
                          <a:latin typeface="ＭＳ Ｐ明朝"/>
                        </a:rPr>
                        <a:t>●気になるものが見えないようにカーテン等で覆う。（</a:t>
                      </a:r>
                      <a:r>
                        <a:rPr lang="en-US" altLang="ja-JP" sz="500" b="0" i="0" u="none" strike="noStrike">
                          <a:solidFill>
                            <a:srgbClr val="000000"/>
                          </a:solidFill>
                          <a:effectLst/>
                          <a:latin typeface="ＭＳ Ｐ明朝"/>
                        </a:rPr>
                        <a:t>b152→d230</a:t>
                      </a:r>
                      <a:r>
                        <a:rPr lang="ja-JP" altLang="en-US" sz="5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r>
              <a:tr h="1453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b163</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400" b="0" i="0" u="none" strike="noStrike">
                          <a:solidFill>
                            <a:srgbClr val="000000"/>
                          </a:solidFill>
                          <a:effectLst/>
                          <a:latin typeface="ＭＳ Ｐ明朝"/>
                        </a:rPr>
                        <a:t>基礎的認知機能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もの、できごと、経験に関する知識の獲得に関する精神機能、および精神活動を必要とする課題におけるその知識の組織化と応用。含まれるもの：象徴、知ること、および推論することの認知的発達の機能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400" b="0" i="0" u="none" strike="noStrike">
                          <a:solidFill>
                            <a:srgbClr val="000000"/>
                          </a:solidFill>
                          <a:effectLst/>
                          <a:latin typeface="HGP明朝B"/>
                        </a:rPr>
                        <a:t>　③－２　発達、障害の状態及び特性等に応じ</a:t>
                      </a:r>
                      <a:br>
                        <a:rPr lang="ja-JP" altLang="en-US" sz="400" b="0" i="0" u="none" strike="noStrike">
                          <a:solidFill>
                            <a:srgbClr val="000000"/>
                          </a:solidFill>
                          <a:effectLst/>
                          <a:latin typeface="HGP明朝B"/>
                        </a:rPr>
                      </a:br>
                      <a:r>
                        <a:rPr lang="ja-JP" altLang="en-US" sz="400" b="0" i="0" u="none" strike="noStrike">
                          <a:solidFill>
                            <a:srgbClr val="000000"/>
                          </a:solidFill>
                          <a:effectLst/>
                          <a:latin typeface="HGP明朝B"/>
                        </a:rPr>
                        <a:t>　　　　　　た指導ができる施設・設備の配慮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500" b="0" i="0" u="none" strike="noStrike" dirty="0">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453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endParaRPr lang="ja-JP" altLang="en-US" sz="4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400" b="0" i="0" u="none" strike="noStrike" dirty="0">
                          <a:solidFill>
                            <a:srgbClr val="000000"/>
                          </a:solidFill>
                          <a:effectLst/>
                          <a:latin typeface="HGP明朝B"/>
                        </a:rPr>
                        <a:t>　③－３　災害時等への対応に必要な施設・設備</a:t>
                      </a:r>
                      <a:br>
                        <a:rPr lang="ja-JP" altLang="en-US" sz="400" b="0" i="0" u="none" strike="noStrike" dirty="0">
                          <a:solidFill>
                            <a:srgbClr val="000000"/>
                          </a:solidFill>
                          <a:effectLst/>
                          <a:latin typeface="HGP明朝B"/>
                        </a:rPr>
                      </a:br>
                      <a:r>
                        <a:rPr lang="ja-JP" altLang="en-US" sz="400" b="0" i="0" u="none" strike="noStrike" dirty="0">
                          <a:solidFill>
                            <a:srgbClr val="000000"/>
                          </a:solidFill>
                          <a:effectLst/>
                          <a:latin typeface="HGP明朝B"/>
                        </a:rPr>
                        <a:t>　　　　　　の配慮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500" b="0" i="0" u="none" strike="noStrike" dirty="0">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500" b="0" i="0" u="none" strike="noStrike" dirty="0">
                          <a:solidFill>
                            <a:srgbClr val="000000"/>
                          </a:solidFill>
                          <a:effectLst/>
                          <a:latin typeface="ＭＳ Ｐ明朝"/>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dirty="0">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3" name="図表 2"/>
          <p:cNvGraphicFramePr/>
          <p:nvPr/>
        </p:nvGraphicFramePr>
        <p:xfrm>
          <a:off x="17093010" y="3630613"/>
          <a:ext cx="1657879" cy="4787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円/楕円 3"/>
          <p:cNvSpPr/>
          <p:nvPr/>
        </p:nvSpPr>
        <p:spPr>
          <a:xfrm>
            <a:off x="17060334" y="5400676"/>
            <a:ext cx="478102" cy="3730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5" name="直線矢印コネクタ 4"/>
          <p:cNvCxnSpPr/>
          <p:nvPr/>
        </p:nvCxnSpPr>
        <p:spPr>
          <a:xfrm>
            <a:off x="13735977" y="3325814"/>
            <a:ext cx="0" cy="238125"/>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6" name="直線矢印コネクタ 5"/>
          <p:cNvCxnSpPr/>
          <p:nvPr/>
        </p:nvCxnSpPr>
        <p:spPr>
          <a:xfrm flipV="1">
            <a:off x="11857964" y="8497888"/>
            <a:ext cx="0" cy="28575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7" name="円/楕円 6"/>
          <p:cNvSpPr/>
          <p:nvPr/>
        </p:nvSpPr>
        <p:spPr>
          <a:xfrm>
            <a:off x="17062054" y="7164388"/>
            <a:ext cx="472942" cy="3730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aphicFrame>
        <p:nvGraphicFramePr>
          <p:cNvPr id="9" name="図表 8"/>
          <p:cNvGraphicFramePr/>
          <p:nvPr>
            <p:extLst>
              <p:ext uri="{D42A27DB-BD31-4B8C-83A1-F6EECF244321}">
                <p14:modId xmlns:p14="http://schemas.microsoft.com/office/powerpoint/2010/main" val="1722114406"/>
              </p:ext>
            </p:extLst>
          </p:nvPr>
        </p:nvGraphicFramePr>
        <p:xfrm>
          <a:off x="8619407" y="1628800"/>
          <a:ext cx="1170130" cy="25922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テキスト ボックス 7"/>
          <p:cNvSpPr txBox="1"/>
          <p:nvPr/>
        </p:nvSpPr>
        <p:spPr>
          <a:xfrm>
            <a:off x="4577" y="0"/>
            <a:ext cx="9901423" cy="369332"/>
          </a:xfrm>
          <a:prstGeom prst="rect">
            <a:avLst/>
          </a:prstGeom>
          <a:noFill/>
        </p:spPr>
        <p:txBody>
          <a:bodyPr wrap="square" rtlCol="0">
            <a:spAutoFit/>
          </a:bodyP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②</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活動・参加を向上させる根拠ある合理的配慮によりニーズの実現を目指す。</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スライド番号プレースホルダー 9"/>
          <p:cNvSpPr>
            <a:spLocks noGrp="1"/>
          </p:cNvSpPr>
          <p:nvPr>
            <p:ph type="sldNum" sz="quarter" idx="12"/>
          </p:nvPr>
        </p:nvSpPr>
        <p:spPr>
          <a:xfrm>
            <a:off x="7439624" y="6342782"/>
            <a:ext cx="2311400" cy="365125"/>
          </a:xfrm>
        </p:spPr>
        <p:txBody>
          <a:bodyPr/>
          <a:lstStyle/>
          <a:p>
            <a:fld id="{397056A7-683D-4A10-81F4-8879908DDEBC}" type="slidenum">
              <a:rPr kumimoji="1" lang="ja-JP" altLang="en-US" smtClean="0"/>
              <a:pPr/>
              <a:t>24</a:t>
            </a:fld>
            <a:endParaRPr kumimoji="1" lang="ja-JP" altLang="en-US"/>
          </a:p>
        </p:txBody>
      </p:sp>
      <p:sp>
        <p:nvSpPr>
          <p:cNvPr id="11" name="角丸四角形 10"/>
          <p:cNvSpPr/>
          <p:nvPr/>
        </p:nvSpPr>
        <p:spPr>
          <a:xfrm>
            <a:off x="5967113" y="548680"/>
            <a:ext cx="3510390" cy="936104"/>
          </a:xfrm>
          <a:prstGeom prst="roundRect">
            <a:avLst/>
          </a:prstGeom>
          <a:solidFill>
            <a:schemeClr val="accent1">
              <a:lumMod val="40000"/>
              <a:lumOff val="60000"/>
              <a:alpha val="4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個人因子</a:t>
            </a:r>
            <a:endParaRPr kumimoji="1" lang="en-US" altLang="ja-JP" sz="3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4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教育的ニーズ）</a:t>
            </a:r>
            <a:endParaRPr kumimoji="1" lang="ja-JP" altLang="en-US" sz="28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a:xfrm>
            <a:off x="506506" y="2348881"/>
            <a:ext cx="4212468" cy="4176464"/>
          </a:xfrm>
          <a:prstGeom prst="roundRect">
            <a:avLst/>
          </a:prstGeom>
          <a:solidFill>
            <a:schemeClr val="accent1">
              <a:lumMod val="40000"/>
              <a:lumOff val="60000"/>
              <a:alpha val="4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心身機能・身体構造</a:t>
            </a:r>
            <a:endParaRPr kumimoji="1" lang="en-US" altLang="ja-JP" sz="28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28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（阻害要因）</a:t>
            </a:r>
            <a:endParaRPr kumimoji="1" lang="ja-JP" altLang="en-US" sz="32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13"/>
          <p:cNvSpPr/>
          <p:nvPr/>
        </p:nvSpPr>
        <p:spPr>
          <a:xfrm>
            <a:off x="5109017" y="1844824"/>
            <a:ext cx="3510390" cy="2232248"/>
          </a:xfrm>
          <a:prstGeom prst="roundRect">
            <a:avLst/>
          </a:prstGeom>
          <a:solidFill>
            <a:schemeClr val="accent1">
              <a:lumMod val="40000"/>
              <a:lumOff val="60000"/>
              <a:alpha val="4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活動制限</a:t>
            </a:r>
            <a:endParaRPr kumimoji="1" lang="en-US" altLang="ja-JP" sz="3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参加制約</a:t>
            </a:r>
            <a:endParaRPr kumimoji="1" lang="ja-JP" altLang="en-US" sz="3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a:xfrm>
            <a:off x="5103072" y="4464571"/>
            <a:ext cx="4374431" cy="2060774"/>
          </a:xfrm>
          <a:prstGeom prst="roundRect">
            <a:avLst/>
          </a:prstGeom>
          <a:solidFill>
            <a:schemeClr val="accent2">
              <a:lumMod val="40000"/>
              <a:lumOff val="60000"/>
              <a:alpha val="4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合理的配慮</a:t>
            </a:r>
            <a:endParaRPr kumimoji="1" lang="en-US" altLang="ja-JP" sz="3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右矢印 19"/>
          <p:cNvSpPr/>
          <p:nvPr/>
        </p:nvSpPr>
        <p:spPr>
          <a:xfrm rot="16200000">
            <a:off x="6731545" y="3873050"/>
            <a:ext cx="792088" cy="624069"/>
          </a:xfrm>
          <a:prstGeom prst="rightArrow">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右矢印 20"/>
          <p:cNvSpPr/>
          <p:nvPr/>
        </p:nvSpPr>
        <p:spPr>
          <a:xfrm rot="16200000">
            <a:off x="6888972" y="1479254"/>
            <a:ext cx="574551" cy="624069"/>
          </a:xfrm>
          <a:prstGeom prst="rightArrow">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506506" y="1124744"/>
            <a:ext cx="4212468" cy="1009125"/>
          </a:xfrm>
          <a:prstGeom prst="roundRect">
            <a:avLst/>
          </a:prstGeom>
          <a:solidFill>
            <a:schemeClr val="accent1">
              <a:lumMod val="40000"/>
              <a:lumOff val="60000"/>
              <a:alpha val="4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環境因子</a:t>
            </a:r>
            <a:endParaRPr kumimoji="1" lang="en-US" altLang="ja-JP" sz="3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24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（促進要因・阻害要因）</a:t>
            </a:r>
            <a:endParaRPr kumimoji="1" lang="ja-JP" altLang="en-US" sz="28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右矢印 15"/>
          <p:cNvSpPr/>
          <p:nvPr/>
        </p:nvSpPr>
        <p:spPr>
          <a:xfrm rot="3225459">
            <a:off x="2845963" y="3278614"/>
            <a:ext cx="3608791" cy="624069"/>
          </a:xfrm>
          <a:prstGeom prst="rightArrow">
            <a:avLst/>
          </a:prstGeom>
          <a:pattFill prst="pct25">
            <a:fgClr>
              <a:schemeClr val="tx1"/>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右矢印 14"/>
          <p:cNvSpPr/>
          <p:nvPr/>
        </p:nvSpPr>
        <p:spPr>
          <a:xfrm rot="1200911">
            <a:off x="3689961" y="4913914"/>
            <a:ext cx="2046237" cy="576064"/>
          </a:xfrm>
          <a:prstGeom prst="rightArrow">
            <a:avLst/>
          </a:prstGeom>
          <a:pattFill prst="pct25"/>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217831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752879642"/>
              </p:ext>
            </p:extLst>
          </p:nvPr>
        </p:nvGraphicFramePr>
        <p:xfrm>
          <a:off x="584515" y="405257"/>
          <a:ext cx="8736964" cy="6075589"/>
        </p:xfrm>
        <a:graphic>
          <a:graphicData uri="http://schemas.openxmlformats.org/drawingml/2006/table">
            <a:tbl>
              <a:tblPr/>
              <a:tblGrid>
                <a:gridCol w="136007"/>
                <a:gridCol w="136007"/>
                <a:gridCol w="451298"/>
                <a:gridCol w="451298"/>
                <a:gridCol w="171556"/>
                <a:gridCol w="488393"/>
                <a:gridCol w="1879384"/>
                <a:gridCol w="488393"/>
                <a:gridCol w="136007"/>
                <a:gridCol w="136007"/>
                <a:gridCol w="451298"/>
                <a:gridCol w="451298"/>
                <a:gridCol w="136007"/>
                <a:gridCol w="134462"/>
                <a:gridCol w="939691"/>
                <a:gridCol w="820685"/>
                <a:gridCol w="488393"/>
                <a:gridCol w="210195"/>
                <a:gridCol w="210195"/>
                <a:gridCol w="210195"/>
                <a:gridCol w="210195"/>
              </a:tblGrid>
              <a:tr h="152152">
                <a:tc>
                  <a:txBody>
                    <a:bodyPr/>
                    <a:lstStyle/>
                    <a:p>
                      <a:pPr algn="l" fontAlgn="ctr"/>
                      <a:endParaRPr lang="ja-JP" altLang="en-US" sz="400" b="0" i="0" u="none" strike="noStrike" dirty="0">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5">
                  <a:txBody>
                    <a:bodyPr/>
                    <a:lstStyle/>
                    <a:p>
                      <a:pPr algn="l" fontAlgn="ctr"/>
                      <a:r>
                        <a:rPr lang="ja-JP" altLang="en-US" sz="700" b="0" i="0" u="none" strike="noStrike" dirty="0">
                          <a:solidFill>
                            <a:srgbClr val="000000"/>
                          </a:solidFill>
                          <a:effectLst/>
                          <a:latin typeface="HGPｺﾞｼｯｸE"/>
                        </a:rPr>
                        <a:t>合理的配慮検討のためのＩＣＦ関連図ワークシート</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500" b="0" i="0" u="none" strike="noStrike">
                        <a:solidFill>
                          <a:srgbClr val="000000"/>
                        </a:solidFill>
                        <a:effectLst/>
                        <a:latin typeface="HGPｺﾞｼｯｸE"/>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r" fontAlgn="ctr"/>
                      <a:endParaRPr lang="ja-JP" altLang="en-US" sz="500" b="0" i="0" u="none" strike="noStrike">
                        <a:solidFill>
                          <a:srgbClr val="000000"/>
                        </a:solidFill>
                        <a:effectLst/>
                        <a:latin typeface="HGPｺﾞｼｯｸE"/>
                      </a:endParaRPr>
                    </a:p>
                  </a:txBody>
                  <a:tcPr marL="0" marR="0" marT="0" marB="0" anchor="ctr">
                    <a:lnL>
                      <a:noFill/>
                    </a:lnL>
                    <a:lnR>
                      <a:noFill/>
                    </a:lnR>
                    <a:lnT>
                      <a:noFill/>
                    </a:lnT>
                    <a:lnB>
                      <a:noFill/>
                    </a:lnB>
                  </a:tcPr>
                </a:tc>
                <a:tc hMerge="1">
                  <a:txBody>
                    <a:bodyPr/>
                    <a:lstStyle/>
                    <a:p>
                      <a:endParaRPr kumimoji="1" lang="ja-JP" altLang="en-US"/>
                    </a:p>
                  </a:txBody>
                  <a:tcPr/>
                </a:tc>
                <a:tc>
                  <a:txBody>
                    <a:bodyPr/>
                    <a:lstStyle/>
                    <a:p>
                      <a:pPr algn="l" fontAlgn="ctr"/>
                      <a:r>
                        <a:rPr lang="zh-CN" altLang="en-US" sz="400" b="0" i="0" u="none" strike="noStrike">
                          <a:solidFill>
                            <a:srgbClr val="000000"/>
                          </a:solidFill>
                          <a:effectLst/>
                          <a:latin typeface="HGPｺﾞｼｯｸE"/>
                        </a:rPr>
                        <a:t>学校名：○○立○○小学校</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gridSpan="4">
                  <a:txBody>
                    <a:bodyPr/>
                    <a:lstStyle/>
                    <a:p>
                      <a:pPr algn="l" fontAlgn="ctr"/>
                      <a:r>
                        <a:rPr lang="ja-JP" altLang="en-US" sz="400" b="0" i="0" u="none" strike="noStrike">
                          <a:solidFill>
                            <a:srgbClr val="000000"/>
                          </a:solidFill>
                          <a:effectLst/>
                          <a:latin typeface="HGPｺﾞｼｯｸE"/>
                        </a:rPr>
                        <a:t>所属学級（学年）：自閉症・情緒障がい特別支援学級（第２学年）</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500" b="0" i="0" u="none" strike="noStrike">
                        <a:solidFill>
                          <a:srgbClr val="000000"/>
                        </a:solidFill>
                        <a:effectLst/>
                        <a:latin typeface="HGPｺﾞｼｯｸE"/>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400" b="0" i="0" u="none" strike="noStrike">
                        <a:solidFill>
                          <a:srgbClr val="000000"/>
                        </a:solidFill>
                        <a:effectLst/>
                        <a:latin typeface="HGPｺﾞｼｯｸE"/>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r h="152152">
                <a:tc gridSpan="2">
                  <a:txBody>
                    <a:bodyPr/>
                    <a:lstStyle/>
                    <a:p>
                      <a:pPr algn="ctr" fontAlgn="ctr"/>
                      <a:r>
                        <a:rPr lang="ja-JP" altLang="en-US" sz="400" b="0" i="0" u="none" strike="noStrike">
                          <a:solidFill>
                            <a:srgbClr val="000000"/>
                          </a:solidFill>
                          <a:effectLst/>
                          <a:latin typeface="ＭＳ Ｐゴシック"/>
                        </a:rPr>
                        <a:t>作成年月日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500" b="0" i="0" u="none" strike="noStrike" dirty="0">
                          <a:solidFill>
                            <a:srgbClr val="000000"/>
                          </a:solidFill>
                          <a:effectLst/>
                          <a:latin typeface="ＭＳ Ｐゴシック"/>
                        </a:rPr>
                        <a:t>平成</a:t>
                      </a:r>
                      <a:r>
                        <a:rPr lang="en-US" altLang="ja-JP" sz="500" b="0" i="0" u="none" strike="noStrike" dirty="0">
                          <a:solidFill>
                            <a:srgbClr val="000000"/>
                          </a:solidFill>
                          <a:effectLst/>
                          <a:latin typeface="ＭＳ Ｐゴシック"/>
                        </a:rPr>
                        <a:t>28</a:t>
                      </a:r>
                      <a:r>
                        <a:rPr lang="ja-JP" altLang="en-US" sz="500" b="0" i="0" u="none" strike="noStrike" dirty="0">
                          <a:solidFill>
                            <a:srgbClr val="000000"/>
                          </a:solidFill>
                          <a:effectLst/>
                          <a:latin typeface="ＭＳ Ｐゴシック"/>
                        </a:rPr>
                        <a:t>年○月○日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500" b="0" i="0" u="none" strike="noStrike">
                          <a:solidFill>
                            <a:srgbClr val="000000"/>
                          </a:solidFill>
                          <a:effectLst/>
                          <a:latin typeface="ＭＳ Ｐゴシック"/>
                        </a:rPr>
                        <a:t>会議名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zh-CN" altLang="en-US" sz="500" b="0" i="0" u="none" strike="noStrike">
                          <a:solidFill>
                            <a:srgbClr val="000000"/>
                          </a:solidFill>
                          <a:effectLst/>
                          <a:latin typeface="ＭＳ Ｐゴシック"/>
                        </a:rPr>
                        <a:t>○○立○○小学校　校内委員会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endParaRPr lang="ja-JP" altLang="en-US" sz="4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400" b="0" i="0" u="none" strike="noStrike" dirty="0">
                          <a:solidFill>
                            <a:srgbClr val="000000"/>
                          </a:solidFill>
                          <a:effectLst/>
                          <a:latin typeface="メイリオ"/>
                        </a:rPr>
                        <a:t>評価点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ja-JP" altLang="en-US" sz="400" b="0" i="0" u="none" strike="noStrike">
                          <a:solidFill>
                            <a:srgbClr val="000000"/>
                          </a:solidFill>
                          <a:effectLst/>
                          <a:latin typeface="メイリオ"/>
                        </a:rPr>
                        <a:t>支援レベル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ctr" fontAlgn="ctr"/>
                      <a:endParaRPr lang="ja-JP" altLang="en-US" sz="300" b="0" i="0" u="none" strike="noStrike">
                        <a:solidFill>
                          <a:srgbClr val="000000"/>
                        </a:solidFill>
                        <a:effectLst/>
                        <a:latin typeface="メイリオ"/>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zh-TW" altLang="en-US" sz="400" b="0" i="0" u="none" strike="noStrike">
                          <a:solidFill>
                            <a:srgbClr val="000000"/>
                          </a:solidFill>
                          <a:effectLst/>
                          <a:latin typeface="HGPｺﾞｼｯｸE"/>
                        </a:rPr>
                        <a:t>健康関連状況</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gridSpan="6">
                  <a:txBody>
                    <a:bodyPr/>
                    <a:lstStyle/>
                    <a:p>
                      <a:pPr algn="ctr" fontAlgn="ctr"/>
                      <a:r>
                        <a:rPr lang="ja-JP" altLang="en-US" sz="400" b="0" i="0" u="none" strike="noStrike">
                          <a:solidFill>
                            <a:srgbClr val="000000"/>
                          </a:solidFill>
                          <a:effectLst/>
                          <a:latin typeface="HGPｺﾞｼｯｸE"/>
                        </a:rPr>
                        <a:t>個人因子：</a:t>
                      </a:r>
                      <a:r>
                        <a:rPr lang="en-US" altLang="ja-JP" sz="400" b="0" i="0" u="none" strike="noStrike">
                          <a:solidFill>
                            <a:srgbClr val="000000"/>
                          </a:solidFill>
                          <a:effectLst/>
                          <a:latin typeface="HGPｺﾞｼｯｸE"/>
                        </a:rPr>
                        <a:t>ICF</a:t>
                      </a:r>
                      <a:r>
                        <a:rPr lang="ja-JP" altLang="en-US" sz="400" b="0" i="0" u="none" strike="noStrike">
                          <a:solidFill>
                            <a:srgbClr val="000000"/>
                          </a:solidFill>
                          <a:effectLst/>
                          <a:latin typeface="HGPｺﾞｼｯｸE"/>
                        </a:rPr>
                        <a:t>に分類されない個人の特別な背景</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24587">
                <a:tc gridSpan="2">
                  <a:txBody>
                    <a:bodyPr/>
                    <a:lstStyle/>
                    <a:p>
                      <a:pPr algn="ctr" fontAlgn="ctr"/>
                      <a:r>
                        <a:rPr lang="ja-JP" altLang="en-US" sz="400" b="0" i="0" u="none" strike="noStrike">
                          <a:solidFill>
                            <a:srgbClr val="000000"/>
                          </a:solidFill>
                          <a:effectLst/>
                          <a:latin typeface="ＭＳ Ｐゴシック"/>
                        </a:rPr>
                        <a:t>参加者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6">
                  <a:txBody>
                    <a:bodyPr/>
                    <a:lstStyle/>
                    <a:p>
                      <a:pPr algn="ctr" fontAlgn="ctr"/>
                      <a:r>
                        <a:rPr lang="ja-JP" altLang="en-US" sz="400" b="0" i="0" u="none" strike="noStrike" dirty="0">
                          <a:solidFill>
                            <a:srgbClr val="000000"/>
                          </a:solidFill>
                          <a:effectLst/>
                          <a:latin typeface="ＭＳ Ｐゴシック"/>
                        </a:rPr>
                        <a:t>校長、教頭、特別支援教育コーディネーター（○○教諭）、主幹教諭、特別支援学級担任（○○教諭）、交流学級担任（○○教諭）、保健師、家庭児童相談員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400" b="0" i="0" u="none" strike="noStrike" dirty="0">
                          <a:solidFill>
                            <a:srgbClr val="000000"/>
                          </a:solidFill>
                          <a:effectLst/>
                          <a:latin typeface="メイリオ"/>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dirty="0">
                          <a:solidFill>
                            <a:srgbClr val="000000"/>
                          </a:solidFill>
                          <a:effectLst/>
                          <a:latin typeface="メイリオ"/>
                        </a:rPr>
                        <a:t>強い能力・環境（活用可能）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メイリオ"/>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ja-JP" altLang="en-US" sz="400" b="0" i="0" u="none" strike="noStrike">
                          <a:solidFill>
                            <a:srgbClr val="000000"/>
                          </a:solidFill>
                          <a:effectLst/>
                          <a:latin typeface="HGS明朝B"/>
                        </a:rPr>
                        <a:t>（診断の有無）</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gridSpan="6">
                  <a:txBody>
                    <a:bodyPr/>
                    <a:lstStyle/>
                    <a:p>
                      <a:pPr algn="l" fontAlgn="ctr"/>
                      <a:r>
                        <a:rPr lang="ja-JP" altLang="en-US" sz="400" b="0" i="0" u="none" strike="noStrike" dirty="0">
                          <a:solidFill>
                            <a:srgbClr val="000000"/>
                          </a:solidFill>
                          <a:effectLst/>
                          <a:latin typeface="HGP明朝B"/>
                        </a:rPr>
                        <a:t>進路希望（進学学校、希望する就労職種など）</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24587">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dirty="0">
                          <a:solidFill>
                            <a:srgbClr val="0070C0"/>
                          </a:solidFill>
                          <a:effectLst/>
                          <a:latin typeface="ＭＳ Ｐ明朝"/>
                        </a:rPr>
                        <a:t>＊困難な分野に下線等をつける。</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明朝"/>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明朝"/>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400" b="0" i="0" u="none" strike="noStrike">
                          <a:solidFill>
                            <a:srgbClr val="000000"/>
                          </a:solidFill>
                          <a:effectLst/>
                          <a:latin typeface="メイリオ"/>
                        </a:rPr>
                        <a:t>空欄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dirty="0">
                          <a:solidFill>
                            <a:srgbClr val="000000"/>
                          </a:solidFill>
                          <a:effectLst/>
                          <a:latin typeface="メイリオ"/>
                        </a:rPr>
                        <a:t>自立できている。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メイリオ"/>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ja-JP" altLang="en-US" sz="400" b="0" i="0" u="none" strike="noStrike">
                          <a:solidFill>
                            <a:srgbClr val="000000"/>
                          </a:solidFill>
                          <a:effectLst/>
                          <a:latin typeface="ＭＳ Ｐ明朝"/>
                        </a:rPr>
                        <a:t>・自閉症、</a:t>
                      </a:r>
                      <a:r>
                        <a:rPr lang="en-US" altLang="ja-JP" sz="400" b="0" i="0" u="none" strike="noStrike">
                          <a:solidFill>
                            <a:srgbClr val="000000"/>
                          </a:solidFill>
                          <a:effectLst/>
                          <a:latin typeface="ＭＳ Ｐ明朝"/>
                        </a:rPr>
                        <a:t>ADHD</a:t>
                      </a:r>
                      <a:r>
                        <a:rPr lang="ja-JP" altLang="en-US" sz="400" b="0" i="0" u="none" strike="noStrike">
                          <a:solidFill>
                            <a:srgbClr val="000000"/>
                          </a:solidFill>
                          <a:effectLst/>
                          <a:latin typeface="ＭＳ Ｐ明朝"/>
                        </a:rPr>
                        <a:t>、軽度知的障がい</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c gridSpan="6">
                  <a:txBody>
                    <a:bodyPr/>
                    <a:lstStyle/>
                    <a:p>
                      <a:pPr algn="l" fontAlgn="ctr"/>
                      <a:r>
                        <a:rPr lang="ja-JP" altLang="en-US" sz="400" b="0" i="0" u="none" strike="noStrike">
                          <a:solidFill>
                            <a:srgbClr val="000000"/>
                          </a:solidFill>
                          <a:effectLst/>
                          <a:latin typeface="ＭＳ Ｐ明朝"/>
                        </a:rPr>
                        <a:t>・地域の中学校→県立高等学校（普通科）→居住地近隣の一般就労</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52152">
                <a:tc gridSpan="2">
                  <a:txBody>
                    <a:bodyPr/>
                    <a:lstStyle/>
                    <a:p>
                      <a:pPr algn="ctr" rtl="0" fontAlgn="ctr"/>
                      <a:r>
                        <a:rPr lang="ja-JP" altLang="en-US" sz="400" b="0" i="0" u="none" strike="noStrike">
                          <a:solidFill>
                            <a:srgbClr val="000000"/>
                          </a:solidFill>
                          <a:effectLst/>
                          <a:latin typeface="HGSｺﾞｼｯｸE"/>
                        </a:rPr>
                        <a:t>当面の課題</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gridSpan="2">
                  <a:txBody>
                    <a:bodyPr/>
                    <a:lstStyle/>
                    <a:p>
                      <a:pPr algn="ctr" rtl="0" fontAlgn="ctr"/>
                      <a:r>
                        <a:rPr lang="ja-JP" altLang="en-US" sz="400" b="0" i="0" u="none" strike="noStrike">
                          <a:solidFill>
                            <a:srgbClr val="000000"/>
                          </a:solidFill>
                          <a:effectLst/>
                          <a:latin typeface="HGPｺﾞｼｯｸE"/>
                        </a:rPr>
                        <a:t>環境因子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HGPｺﾞｼｯｸE"/>
                        </a:rPr>
                        <a:t>評価点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ja-JP" altLang="en-US" sz="200" b="0" i="0" u="none" strike="noStrike">
                          <a:solidFill>
                            <a:srgbClr val="000000"/>
                          </a:solidFill>
                          <a:effectLst/>
                          <a:latin typeface="HGSｺﾞｼｯｸE"/>
                        </a:rPr>
                        <a:t>変化後の評価</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rtl="0" fontAlgn="ctr"/>
                      <a:r>
                        <a:rPr lang="ja-JP" altLang="en-US" sz="400" b="0" i="0" u="none" strike="noStrike">
                          <a:solidFill>
                            <a:srgbClr val="000000"/>
                          </a:solidFill>
                          <a:effectLst/>
                          <a:latin typeface="HGSｺﾞｼｯｸE"/>
                        </a:rPr>
                        <a:t>現在の状況（促進因子を含む、物的な環境や社会的環境）</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400" b="0" i="0" u="none" strike="noStrike">
                          <a:solidFill>
                            <a:srgbClr val="000000"/>
                          </a:solidFill>
                          <a:effectLst/>
                          <a:latin typeface="メイリオ"/>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dirty="0">
                          <a:solidFill>
                            <a:srgbClr val="000000"/>
                          </a:solidFill>
                          <a:effectLst/>
                          <a:latin typeface="メイリオ"/>
                        </a:rPr>
                        <a:t>配慮により自立できている。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メイリオ"/>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ja-JP" altLang="en-US" sz="400" b="0" i="0" u="none" strike="noStrike">
                          <a:solidFill>
                            <a:srgbClr val="000000"/>
                          </a:solidFill>
                          <a:effectLst/>
                          <a:latin typeface="HGS明朝B"/>
                        </a:rPr>
                        <a:t>（検査結果や関連情報など）</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c gridSpan="6">
                  <a:txBody>
                    <a:bodyPr/>
                    <a:lstStyle/>
                    <a:p>
                      <a:pPr algn="l" fontAlgn="ctr"/>
                      <a:r>
                        <a:rPr lang="ja-JP" altLang="en-US" sz="400" b="0" i="0" u="none" strike="noStrike">
                          <a:solidFill>
                            <a:srgbClr val="000000"/>
                          </a:solidFill>
                          <a:effectLst/>
                          <a:latin typeface="HGP明朝B"/>
                        </a:rPr>
                        <a:t>特別な背景（習慣、生育歴、社会的背景、教育歴など）</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24587">
                <a:tc gridSpan="2">
                  <a:txBody>
                    <a:bodyPr/>
                    <a:lstStyle/>
                    <a:p>
                      <a:pPr algn="ctr" fontAlgn="ct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rtl="0" fontAlgn="ctr"/>
                      <a:r>
                        <a:rPr lang="en-US" sz="500" b="0" i="0" u="none" strike="noStrike" dirty="0">
                          <a:solidFill>
                            <a:srgbClr val="000000"/>
                          </a:solidFill>
                          <a:effectLst/>
                          <a:latin typeface="ＭＳ Ｐ明朝"/>
                        </a:rPr>
                        <a:t>e125</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コミュニケーション用の生産品と用具</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500" b="0" i="0" u="none" strike="noStrike">
                          <a:solidFill>
                            <a:srgbClr val="000000"/>
                          </a:solidFill>
                          <a:effectLst/>
                          <a:latin typeface="ＭＳ Ｐ明朝"/>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情報の伝達活動に用いる装置、</a:t>
                      </a:r>
                      <a:r>
                        <a:rPr lang="ja-JP" altLang="en-US" sz="300" b="0" i="0" u="sng" strike="noStrike">
                          <a:solidFill>
                            <a:srgbClr val="FF0000"/>
                          </a:solidFill>
                          <a:effectLst/>
                          <a:latin typeface="ＭＳ Ｐ明朝"/>
                        </a:rPr>
                        <a:t>製品、用具。改造や特別設計がなされたもの</a:t>
                      </a:r>
                      <a:r>
                        <a:rPr lang="ja-JP" altLang="en-US" sz="300" b="0" i="0" u="none" strike="noStrike">
                          <a:solidFill>
                            <a:srgbClr val="000000"/>
                          </a:solidFill>
                          <a:effectLst/>
                          <a:latin typeface="ＭＳ Ｐ明朝"/>
                        </a:rPr>
                        <a:t>や、使用する人の体内に装着したり、身につけたり、身の回りで使うものを含む。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FF0000"/>
                          </a:solidFill>
                          <a:effectLst/>
                          <a:latin typeface="ＭＳ Ｐ明朝"/>
                        </a:rPr>
                        <a:t>ｸｯｼｮﾝでは痛みが生じた。</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400" b="0" i="0" u="none" strike="noStrike">
                          <a:solidFill>
                            <a:srgbClr val="000000"/>
                          </a:solidFill>
                          <a:effectLst/>
                          <a:latin typeface="メイリオ"/>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dirty="0">
                          <a:solidFill>
                            <a:srgbClr val="000000"/>
                          </a:solidFill>
                          <a:effectLst/>
                          <a:latin typeface="メイリオ"/>
                        </a:rPr>
                        <a:t>困りがある。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メイリオ"/>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en-US" sz="400" b="0" i="0" u="none" strike="noStrike">
                          <a:solidFill>
                            <a:srgbClr val="000000"/>
                          </a:solidFill>
                          <a:effectLst/>
                          <a:latin typeface="ＭＳ Ｐ明朝"/>
                        </a:rPr>
                        <a:t>・K-ABC（ H25.3）　</a:t>
                      </a:r>
                      <a:r>
                        <a:rPr lang="ja-JP" altLang="en-US" sz="400" b="0" i="0" u="none" strike="noStrike">
                          <a:solidFill>
                            <a:srgbClr val="000000"/>
                          </a:solidFill>
                          <a:effectLst/>
                          <a:latin typeface="ＭＳ Ｐ明朝"/>
                        </a:rPr>
                        <a:t>機能水準：</a:t>
                      </a:r>
                      <a:r>
                        <a:rPr lang="en-US" altLang="ja-JP" sz="400" b="0" i="0" u="none" strike="noStrike">
                          <a:solidFill>
                            <a:srgbClr val="000000"/>
                          </a:solidFill>
                          <a:effectLst/>
                          <a:latin typeface="ＭＳ Ｐ明朝"/>
                        </a:rPr>
                        <a:t>75±8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kumimoji="1" lang="ja-JP" altLang="en-US"/>
                    </a:p>
                  </a:txBody>
                  <a:tcPr/>
                </a:tc>
                <a:tc gridSpan="6">
                  <a:txBody>
                    <a:bodyPr/>
                    <a:lstStyle/>
                    <a:p>
                      <a:pPr algn="l" fontAlgn="ctr"/>
                      <a:r>
                        <a:rPr lang="ja-JP" altLang="en-US" sz="400" b="0" i="0" u="none" strike="noStrike">
                          <a:solidFill>
                            <a:srgbClr val="000000"/>
                          </a:solidFill>
                          <a:effectLst/>
                          <a:latin typeface="ＭＳ Ｐ明朝"/>
                        </a:rPr>
                        <a:t>・厳格な家庭で育ち、否定的で差別的な振る舞いをする。</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24587">
                <a:tc gridSpan="2">
                  <a:txBody>
                    <a:bodyPr/>
                    <a:lstStyle/>
                    <a:p>
                      <a:pPr algn="l"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rtl="0" fontAlgn="ctr"/>
                      <a:r>
                        <a:rPr lang="en-US" sz="500" b="0" i="0" u="none" strike="noStrike" dirty="0">
                          <a:solidFill>
                            <a:srgbClr val="000000"/>
                          </a:solidFill>
                          <a:effectLst/>
                          <a:latin typeface="ＭＳ Ｐ明朝"/>
                        </a:rPr>
                        <a:t>e130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教育用の生産品と用具</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知識や学識、技能の習得のために用いられる装置、製品、工程、手法、用具。改造や特別設計がなされたものを含む。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400" b="0" i="0" u="none" strike="noStrike">
                          <a:solidFill>
                            <a:srgbClr val="000000"/>
                          </a:solidFill>
                          <a:effectLst/>
                          <a:latin typeface="メイリオ"/>
                        </a:rPr>
                        <a:t>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400" b="0" i="0" u="none" strike="noStrike" dirty="0">
                          <a:solidFill>
                            <a:srgbClr val="000000"/>
                          </a:solidFill>
                          <a:effectLst/>
                          <a:latin typeface="メイリオ"/>
                        </a:rPr>
                        <a:t>完全な困難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200" b="0" i="0" u="none" strike="noStrike">
                        <a:solidFill>
                          <a:srgbClr val="000000"/>
                        </a:solidFill>
                        <a:effectLst/>
                        <a:latin typeface="メイリオ"/>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zh-TW" altLang="en-US" sz="400" b="0" i="0" u="none" strike="noStrike">
                          <a:solidFill>
                            <a:srgbClr val="000000"/>
                          </a:solidFill>
                          <a:effectLst/>
                          <a:latin typeface="ＭＳ Ｐ明朝"/>
                        </a:rPr>
                        <a:t>継次処理：</a:t>
                      </a:r>
                      <a:r>
                        <a:rPr lang="en-US" altLang="zh-TW" sz="400" b="0" i="0" u="none" strike="noStrike">
                          <a:solidFill>
                            <a:srgbClr val="000000"/>
                          </a:solidFill>
                          <a:effectLst/>
                          <a:latin typeface="ＭＳ Ｐ明朝"/>
                        </a:rPr>
                        <a:t>62±9</a:t>
                      </a:r>
                      <a:r>
                        <a:rPr lang="zh-TW" altLang="en-US" sz="400" b="0" i="0" u="none" strike="noStrike">
                          <a:solidFill>
                            <a:srgbClr val="000000"/>
                          </a:solidFill>
                          <a:effectLst/>
                          <a:latin typeface="ＭＳ Ｐ明朝"/>
                        </a:rPr>
                        <a:t>、同時処理：</a:t>
                      </a:r>
                      <a:r>
                        <a:rPr lang="en-US" altLang="zh-TW" sz="400" b="0" i="0" u="none" strike="noStrike">
                          <a:solidFill>
                            <a:srgbClr val="000000"/>
                          </a:solidFill>
                          <a:effectLst/>
                          <a:latin typeface="ＭＳ Ｐ明朝"/>
                        </a:rPr>
                        <a:t>98±9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kumimoji="1" lang="ja-JP" altLang="en-US"/>
                    </a:p>
                  </a:txBody>
                  <a:tcPr/>
                </a:tc>
                <a:tc gridSpan="6">
                  <a:txBody>
                    <a:bodyPr/>
                    <a:lstStyle/>
                    <a:p>
                      <a:pPr algn="l" fontAlgn="ctr"/>
                      <a:r>
                        <a:rPr lang="ja-JP" altLang="en-US" sz="400" b="0" i="0" u="none" strike="noStrike">
                          <a:solidFill>
                            <a:srgbClr val="000000"/>
                          </a:solidFill>
                          <a:effectLst/>
                          <a:latin typeface="ＭＳ Ｐ明朝"/>
                        </a:rPr>
                        <a:t>・山村地域に居住し、片道約</a:t>
                      </a:r>
                      <a:r>
                        <a:rPr lang="en-US" altLang="ja-JP" sz="400" b="0" i="0" u="none" strike="noStrike">
                          <a:solidFill>
                            <a:srgbClr val="000000"/>
                          </a:solidFill>
                          <a:effectLst/>
                          <a:latin typeface="ＭＳ Ｐ明朝"/>
                        </a:rPr>
                        <a:t>20km</a:t>
                      </a:r>
                      <a:r>
                        <a:rPr lang="ja-JP" altLang="en-US" sz="400" b="0" i="0" u="none" strike="noStrike">
                          <a:solidFill>
                            <a:srgbClr val="000000"/>
                          </a:solidFill>
                          <a:effectLst/>
                          <a:latin typeface="ＭＳ Ｐ明朝"/>
                        </a:rPr>
                        <a:t>を保護者の自家用車で通学している。</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24587">
                <a:tc gridSpan="2">
                  <a:txBody>
                    <a:bodyPr/>
                    <a:lstStyle/>
                    <a:p>
                      <a:pPr algn="l"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rtl="0" fontAlgn="ctr"/>
                      <a:r>
                        <a:rPr lang="en-US" sz="500" b="0" i="0" u="none" strike="noStrike">
                          <a:solidFill>
                            <a:srgbClr val="000000"/>
                          </a:solidFill>
                          <a:effectLst/>
                          <a:latin typeface="ＭＳ Ｐ明朝"/>
                        </a:rPr>
                        <a:t>e350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家畜・家禽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身体的、情緒的、心理的な支えとなる動物。例えば、ペット（イヌ、ネコ</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トリ、サカナなど）、個人的な移動と交通のための動物。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4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400" b="0" i="0" u="none" strike="noStrike">
                        <a:solidFill>
                          <a:srgbClr val="000000"/>
                        </a:solidFill>
                        <a:effectLst/>
                        <a:latin typeface="メイリオ"/>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ctr"/>
                      <a:r>
                        <a:rPr lang="ja-JP" altLang="en-US" sz="400" b="0" i="0" u="none" strike="noStrike" dirty="0">
                          <a:solidFill>
                            <a:srgbClr val="000000"/>
                          </a:solidFill>
                          <a:effectLst/>
                          <a:latin typeface="メイリオ"/>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a:txBody>
                    <a:bodyPr/>
                    <a:lstStyle/>
                    <a:p>
                      <a:pPr algn="ctr" rtl="0" fontAlgn="ctr"/>
                      <a:endParaRPr lang="ja-JP" altLang="en-US" sz="400" b="0" i="0" u="none" strike="noStrike">
                        <a:solidFill>
                          <a:srgbClr val="000000"/>
                        </a:solidFill>
                        <a:effectLst/>
                        <a:latin typeface="HGSｺﾞｼｯｸE"/>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zh-TW" altLang="en-US" sz="400" b="0" i="0" u="none" strike="noStrike">
                          <a:solidFill>
                            <a:srgbClr val="000000"/>
                          </a:solidFill>
                          <a:effectLst/>
                          <a:latin typeface="ＭＳ Ｐ明朝"/>
                        </a:rPr>
                        <a:t>認知処理：</a:t>
                      </a:r>
                      <a:r>
                        <a:rPr lang="en-US" altLang="zh-TW" sz="400" b="0" i="0" u="none" strike="noStrike">
                          <a:solidFill>
                            <a:srgbClr val="000000"/>
                          </a:solidFill>
                          <a:effectLst/>
                          <a:latin typeface="ＭＳ Ｐ明朝"/>
                        </a:rPr>
                        <a:t>87±8</a:t>
                      </a:r>
                      <a:r>
                        <a:rPr lang="zh-TW" altLang="en-US" sz="400" b="0" i="0" u="none" strike="noStrike">
                          <a:solidFill>
                            <a:srgbClr val="000000"/>
                          </a:solidFill>
                          <a:effectLst/>
                          <a:latin typeface="ＭＳ Ｐ明朝"/>
                        </a:rPr>
                        <a:t>、習得度：</a:t>
                      </a:r>
                      <a:r>
                        <a:rPr lang="en-US" altLang="zh-TW" sz="400" b="0" i="0" u="none" strike="noStrike">
                          <a:solidFill>
                            <a:srgbClr val="000000"/>
                          </a:solidFill>
                          <a:effectLst/>
                          <a:latin typeface="ＭＳ Ｐ明朝"/>
                        </a:rPr>
                        <a:t>56±7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6">
                  <a:txBody>
                    <a:bodyPr/>
                    <a:lstStyle/>
                    <a:p>
                      <a:pPr algn="l" rtl="0" fontAlgn="ctr"/>
                      <a:r>
                        <a:rPr lang="ja-JP" altLang="en-US" sz="400" b="0" i="0" u="none" strike="noStrike">
                          <a:solidFill>
                            <a:srgbClr val="000000"/>
                          </a:solidFill>
                          <a:effectLst/>
                          <a:latin typeface="ＭＳ Ｐ明朝"/>
                        </a:rPr>
                        <a:t>・保育所や幼稚園での教育歴はない。</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24587">
                <a:tc gridSpan="2">
                  <a:txBody>
                    <a:bodyPr/>
                    <a:lstStyle/>
                    <a:p>
                      <a:pPr algn="l"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rtl="0" fontAlgn="ctr"/>
                      <a:r>
                        <a:rPr lang="en-US" sz="500" b="0" i="0" u="none" strike="noStrike">
                          <a:solidFill>
                            <a:srgbClr val="000000"/>
                          </a:solidFill>
                          <a:effectLst/>
                          <a:latin typeface="ＭＳ Ｐ明朝"/>
                        </a:rPr>
                        <a:t>e360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その他の専門職</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1"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dirty="0">
                          <a:solidFill>
                            <a:srgbClr val="000000"/>
                          </a:solidFill>
                          <a:effectLst/>
                          <a:latin typeface="ＭＳ Ｐ明朝"/>
                        </a:rPr>
                        <a:t>保健制度の枠外で動いているが、保健に関連したサービスを提供する、さまざまなサービスの提供者。例えば、ソーシャルワーカー、教員、建築家、デザイナー。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400" b="0" i="0" u="none" strike="noStrike">
                        <a:solidFill>
                          <a:srgbClr val="000000"/>
                        </a:solidFill>
                        <a:effectLst/>
                        <a:latin typeface="HGP明朝B"/>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gridSpan="7">
                  <a:txBody>
                    <a:bodyPr/>
                    <a:lstStyle/>
                    <a:p>
                      <a:pPr algn="l" fontAlgn="ctr"/>
                      <a:r>
                        <a:rPr lang="ja-JP" altLang="en-US" sz="300" b="0" i="0" u="none" strike="noStrike">
                          <a:solidFill>
                            <a:srgbClr val="000000"/>
                          </a:solidFill>
                          <a:effectLst/>
                          <a:latin typeface="メイリオ"/>
                        </a:rPr>
                        <a:t>●：当面の課題となる因子、☆：配慮により向上している因子</a:t>
                      </a:r>
                      <a:endParaRPr lang="ja-JP" altLang="en-US" sz="400" b="0" i="0" u="none" strike="noStrike">
                        <a:solidFill>
                          <a:srgbClr val="000000"/>
                        </a:solidFill>
                        <a:effectLst/>
                        <a:latin typeface="ＭＳ Ｐゴシック"/>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rtl="0" fontAlgn="ctr"/>
                      <a:endParaRPr lang="ja-JP" altLang="en-US" sz="300" b="0" i="0" u="none" strike="noStrike">
                        <a:solidFill>
                          <a:srgbClr val="000000"/>
                        </a:solidFill>
                        <a:effectLst/>
                        <a:latin typeface="HGP明朝B"/>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28229">
                <a:tc gridSpan="2">
                  <a:txBody>
                    <a:bodyPr/>
                    <a:lstStyle/>
                    <a:p>
                      <a:pPr algn="l"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rtl="0" fontAlgn="ctr"/>
                      <a:r>
                        <a:rPr lang="en-US" sz="500" b="0" i="0" u="none" strike="noStrike">
                          <a:solidFill>
                            <a:srgbClr val="000000"/>
                          </a:solidFill>
                          <a:effectLst/>
                          <a:latin typeface="ＭＳ Ｐ明朝"/>
                        </a:rPr>
                        <a:t>e420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友人の態度</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dirty="0">
                          <a:solidFill>
                            <a:srgbClr val="000000"/>
                          </a:solidFill>
                          <a:effectLst/>
                          <a:latin typeface="ＭＳ Ｐ明朝"/>
                        </a:rPr>
                        <a:t>保健制度の枠外で動いているが、保健に関連したサービスを提供する、さまざまなサービスの提供者。例えば、ソーシャルワーカー、教員、建築家、デザイナー。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ja-JP" altLang="en-US" sz="400" b="1" i="0" u="none" strike="noStrike">
                        <a:solidFill>
                          <a:srgbClr val="000000"/>
                        </a:solidFill>
                        <a:effectLst/>
                        <a:latin typeface="HGP明朝B"/>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300" b="0" i="0" u="none" strike="noStrike">
                          <a:solidFill>
                            <a:srgbClr val="000000"/>
                          </a:solidFill>
                          <a:effectLst/>
                          <a:latin typeface="HGSｺﾞｼｯｸE"/>
                        </a:rPr>
                        <a:t>当面課題</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rtl="0" fontAlgn="ctr"/>
                      <a:r>
                        <a:rPr lang="ja-JP" altLang="en-US" sz="400" b="0" i="0" u="none" strike="noStrike" dirty="0">
                          <a:solidFill>
                            <a:srgbClr val="000000"/>
                          </a:solidFill>
                          <a:effectLst/>
                          <a:latin typeface="HGSｺﾞｼｯｸE"/>
                        </a:rPr>
                        <a:t>活動と参加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HGSｺﾞｼｯｸE"/>
                        </a:rPr>
                        <a:t>評価点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ja-JP" altLang="en-US" sz="400" b="0" i="0" u="none" strike="noStrike">
                          <a:solidFill>
                            <a:srgbClr val="000000"/>
                          </a:solidFill>
                          <a:effectLst/>
                          <a:latin typeface="HGSｺﾞｼｯｸE"/>
                        </a:rPr>
                        <a:t>効果点</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algn="ctr" rtl="0" fontAlgn="ctr"/>
                      <a:r>
                        <a:rPr lang="ja-JP" altLang="en-US" sz="400" b="0" i="0" u="none" strike="noStrike">
                          <a:solidFill>
                            <a:srgbClr val="000000"/>
                          </a:solidFill>
                          <a:effectLst/>
                          <a:latin typeface="HGSｺﾞｼｯｸE"/>
                        </a:rPr>
                        <a:t>現在の状況（活動時に生じる困難、生活場面に関わるときに経験する困難）</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400" b="0" i="0" u="none" strike="noStrike">
                          <a:solidFill>
                            <a:srgbClr val="000000"/>
                          </a:solidFill>
                          <a:effectLst/>
                          <a:latin typeface="ＭＳ Ｐ明朝"/>
                        </a:rPr>
                        <a:t>　</a:t>
                      </a:r>
                      <a:endParaRPr lang="ja-JP" altLang="en-US" sz="400" b="0" i="0" u="none" strike="noStrike">
                        <a:solidFill>
                          <a:srgbClr val="000000"/>
                        </a:solidFill>
                        <a:effectLst/>
                        <a:latin typeface="ＭＳ Ｐゴシック"/>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ja-JP" altLang="en-US" sz="300" b="0" i="0" u="none" strike="noStrike">
                        <a:solidFill>
                          <a:srgbClr val="000000"/>
                        </a:solidFill>
                        <a:effectLst/>
                        <a:latin typeface="メイリオ"/>
                      </a:endParaRPr>
                    </a:p>
                  </a:txBody>
                  <a:tcPr marL="0" marR="0" marT="0" marB="0" anchor="ctr">
                    <a:lnL>
                      <a:noFill/>
                    </a:lnL>
                    <a:lnR>
                      <a:noFill/>
                    </a:lnR>
                    <a:lnT>
                      <a:noFill/>
                    </a:lnT>
                    <a:lnB>
                      <a:noFill/>
                    </a:lnB>
                  </a:tcPr>
                </a:tc>
                <a:tc gridSpan="2">
                  <a:txBody>
                    <a:bodyPr/>
                    <a:lstStyle/>
                    <a:p>
                      <a:pPr algn="ctr" fontAlgn="ctr"/>
                      <a:endParaRPr lang="ja-JP" altLang="en-US" sz="300" b="0" i="0" u="none" strike="noStrike">
                        <a:solidFill>
                          <a:srgbClr val="000000"/>
                        </a:solidFill>
                        <a:effectLst/>
                        <a:latin typeface="メイリオ"/>
                      </a:endParaRPr>
                    </a:p>
                  </a:txBody>
                  <a:tcPr marL="0" marR="0" marT="0" marB="0" anchor="ctr">
                    <a:lnL>
                      <a:noFill/>
                    </a:lnL>
                    <a:lnR>
                      <a:noFill/>
                    </a:lnR>
                    <a:lnT>
                      <a:noFill/>
                    </a:lnT>
                    <a:lnB>
                      <a:noFill/>
                    </a:lnB>
                  </a:tcPr>
                </a:tc>
                <a:tc hMerge="1">
                  <a:txBody>
                    <a:bodyPr/>
                    <a:lstStyle/>
                    <a:p>
                      <a:endParaRPr kumimoji="1" lang="ja-JP" altLang="en-US"/>
                    </a:p>
                  </a:txBody>
                  <a:tcPr/>
                </a:tc>
              </a:tr>
              <a:tr h="133885">
                <a:tc gridSpan="2">
                  <a:txBody>
                    <a:bodyPr/>
                    <a:lstStyle/>
                    <a:p>
                      <a:pPr algn="ctr" fontAlgn="ct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rtl="0" fontAlgn="ctr"/>
                      <a:r>
                        <a:rPr lang="en-US" sz="500" b="0" i="0" u="none" strike="noStrike">
                          <a:solidFill>
                            <a:srgbClr val="000000"/>
                          </a:solidFill>
                          <a:effectLst/>
                          <a:latin typeface="ＭＳ Ｐ明朝"/>
                        </a:rPr>
                        <a:t>e425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知人・仲間・同僚・隣人・コミュニティの成因の態度</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500" b="0" i="0" u="none" strike="noStrike">
                          <a:solidFill>
                            <a:srgbClr val="000000"/>
                          </a:solidFill>
                          <a:effectLst/>
                          <a:latin typeface="ＭＳ Ｐ明朝"/>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dirty="0">
                          <a:solidFill>
                            <a:srgbClr val="000000"/>
                          </a:solidFill>
                          <a:effectLst/>
                          <a:latin typeface="ＭＳ Ｐ明朝"/>
                        </a:rPr>
                        <a:t>知人や仲間、同僚、隣人</a:t>
                      </a:r>
                      <a:r>
                        <a:rPr lang="en-US" altLang="ja-JP" sz="300" b="0" i="0" u="none" strike="noStrike" dirty="0">
                          <a:solidFill>
                            <a:srgbClr val="000000"/>
                          </a:solidFill>
                          <a:effectLst/>
                          <a:latin typeface="ＭＳ Ｐ明朝"/>
                        </a:rPr>
                        <a:t>､</a:t>
                      </a:r>
                      <a:r>
                        <a:rPr lang="ja-JP" altLang="en-US" sz="300" b="0" i="0" u="none" strike="noStrike" dirty="0">
                          <a:solidFill>
                            <a:srgbClr val="000000"/>
                          </a:solidFill>
                          <a:effectLst/>
                          <a:latin typeface="ＭＳ Ｐ明朝"/>
                        </a:rPr>
                        <a:t>コミュニティの成員が、本人（評価される人）やその他の事柄（例：社会的、政治的、経済的な問題）についてもつ、全般的なあるいは</a:t>
                      </a:r>
                      <a:r>
                        <a:rPr lang="ja-JP" altLang="en-US" sz="300" b="0" i="0" u="sng" strike="noStrike" dirty="0">
                          <a:solidFill>
                            <a:srgbClr val="FF0000"/>
                          </a:solidFill>
                          <a:effectLst/>
                          <a:latin typeface="ＭＳ Ｐ明朝"/>
                        </a:rPr>
                        <a:t>特定の意見や信念で、個々の行動や行為に影響を及ぼすもの</a:t>
                      </a:r>
                      <a:r>
                        <a:rPr lang="ja-JP" altLang="en-US" sz="300" b="0" i="0" u="none" strike="noStrike" dirty="0">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300" b="0" i="0" u="none" strike="noStrike" dirty="0">
                          <a:solidFill>
                            <a:srgbClr val="FF0000"/>
                          </a:solidFill>
                          <a:effectLst/>
                          <a:latin typeface="ＭＳ Ｐ明朝"/>
                        </a:rPr>
                        <a:t>障がいであることを知らないため、対応できない。</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t"/>
                      <a:endParaRPr lang="ja-JP" altLang="en-US" sz="300" b="1" i="0" u="none" strike="noStrike">
                        <a:solidFill>
                          <a:srgbClr val="000000"/>
                        </a:solidFill>
                        <a:effectLst/>
                        <a:latin typeface="HGP明朝B"/>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dirty="0">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dirty="0">
                          <a:solidFill>
                            <a:srgbClr val="000000"/>
                          </a:solidFill>
                          <a:effectLst/>
                          <a:latin typeface="ＭＳ Ｐ明朝"/>
                        </a:rPr>
                        <a:t>d130</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模倣</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学習の基礎的な構成要素としての真似や物まね。例えば、顔の表情、ジェスチャー、音、アルファベットの文字の模倣や、繰り返し。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ja-JP" altLang="en-US" sz="400" b="0" i="0" u="none" strike="noStrike">
                        <a:solidFill>
                          <a:srgbClr val="000000"/>
                        </a:solidFill>
                        <a:effectLst/>
                        <a:latin typeface="メイリオ"/>
                      </a:endParaRPr>
                    </a:p>
                  </a:txBody>
                  <a:tcPr marL="0" marR="0" marT="0" marB="0" anchor="ctr">
                    <a:lnL>
                      <a:noFill/>
                    </a:lnL>
                    <a:lnR>
                      <a:noFill/>
                    </a:lnR>
                    <a:lnT>
                      <a:noFill/>
                    </a:lnT>
                    <a:lnB>
                      <a:noFill/>
                    </a:lnB>
                  </a:tcPr>
                </a:tc>
                <a:tc gridSpan="2">
                  <a:txBody>
                    <a:bodyPr/>
                    <a:lstStyle/>
                    <a:p>
                      <a:pPr algn="l" fontAlgn="ctr"/>
                      <a:endParaRPr lang="ja-JP" altLang="en-US" sz="400" b="0" i="0" u="none" strike="noStrike" dirty="0">
                        <a:solidFill>
                          <a:srgbClr val="000000"/>
                        </a:solidFill>
                        <a:effectLst/>
                        <a:latin typeface="メイリオ"/>
                      </a:endParaRPr>
                    </a:p>
                  </a:txBody>
                  <a:tcPr marL="0" marR="0" marT="0" marB="0" anchor="ctr">
                    <a:lnL>
                      <a:noFill/>
                    </a:lnL>
                    <a:lnR>
                      <a:noFill/>
                    </a:lnR>
                    <a:lnT>
                      <a:noFill/>
                    </a:lnT>
                    <a:lnB>
                      <a:noFill/>
                    </a:lnB>
                  </a:tcPr>
                </a:tc>
                <a:tc hMerge="1">
                  <a:txBody>
                    <a:bodyPr/>
                    <a:lstStyle/>
                    <a:p>
                      <a:endParaRPr kumimoji="1" lang="ja-JP" altLang="en-US"/>
                    </a:p>
                  </a:txBody>
                  <a:tcPr/>
                </a:tc>
              </a:tr>
              <a:tr h="124587">
                <a:tc gridSpan="2">
                  <a:txBody>
                    <a:bodyPr/>
                    <a:lstStyle/>
                    <a:p>
                      <a:pPr algn="l"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2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2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500" b="1" i="0" u="none" strike="noStrike">
                          <a:solidFill>
                            <a:srgbClr val="000000"/>
                          </a:solidFill>
                          <a:effectLst/>
                          <a:latin typeface="HGP創英角ｺﾞｼｯｸUB"/>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dirty="0">
                          <a:solidFill>
                            <a:srgbClr val="000000"/>
                          </a:solidFill>
                          <a:effectLst/>
                          <a:latin typeface="ＭＳ Ｐ明朝"/>
                        </a:rPr>
                        <a:t>d140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読むことの学習</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書かれたもの（点字および他のシンボルを含む）を流暢に正確に読む能力を発達させること。例えば、文字を認識すること。書かれた単語を正しい発音で発語すること。単語や句を理解すること。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ja-JP" altLang="en-US" sz="400" b="0" i="0" u="none" strike="noStrike">
                        <a:solidFill>
                          <a:srgbClr val="000000"/>
                        </a:solidFill>
                        <a:effectLst/>
                        <a:latin typeface="メイリオ"/>
                      </a:endParaRPr>
                    </a:p>
                  </a:txBody>
                  <a:tcPr marL="0" marR="0" marT="0" marB="0" anchor="ctr">
                    <a:lnL>
                      <a:noFill/>
                    </a:lnL>
                    <a:lnR>
                      <a:noFill/>
                    </a:lnR>
                    <a:lnT>
                      <a:noFill/>
                    </a:lnT>
                    <a:lnB>
                      <a:noFill/>
                    </a:lnB>
                  </a:tcPr>
                </a:tc>
                <a:tc gridSpan="2">
                  <a:txBody>
                    <a:bodyPr/>
                    <a:lstStyle/>
                    <a:p>
                      <a:pPr algn="l" fontAlgn="ctr"/>
                      <a:endParaRPr lang="ja-JP" altLang="en-US" sz="400" b="0" i="0" u="none" strike="noStrike">
                        <a:solidFill>
                          <a:srgbClr val="000000"/>
                        </a:solidFill>
                        <a:effectLst/>
                        <a:latin typeface="メイリオ"/>
                      </a:endParaRPr>
                    </a:p>
                  </a:txBody>
                  <a:tcPr marL="0" marR="0" marT="0" marB="0" anchor="ctr">
                    <a:lnL>
                      <a:noFill/>
                    </a:lnL>
                    <a:lnR>
                      <a:noFill/>
                    </a:lnR>
                    <a:lnT>
                      <a:noFill/>
                    </a:lnT>
                    <a:lnB>
                      <a:noFill/>
                    </a:lnB>
                  </a:tcPr>
                </a:tc>
                <a:tc hMerge="1">
                  <a:txBody>
                    <a:bodyPr/>
                    <a:lstStyle/>
                    <a:p>
                      <a:endParaRPr kumimoji="1" lang="ja-JP" altLang="en-US"/>
                    </a:p>
                  </a:txBody>
                  <a:tcPr/>
                </a:tc>
              </a:tr>
              <a:tr h="124587">
                <a:tc>
                  <a:txBody>
                    <a:bodyPr/>
                    <a:lstStyle/>
                    <a:p>
                      <a:pPr algn="l" fontAlgn="ctr"/>
                      <a:endParaRPr lang="ja-JP" altLang="en-US" sz="400" b="0" i="0" u="none" strike="noStrike">
                        <a:solidFill>
                          <a:srgbClr val="000000"/>
                        </a:solidFill>
                        <a:effectLst/>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l" rtl="0" fontAlgn="ctr"/>
                      <a:r>
                        <a:rPr lang="ja-JP" altLang="en-US" sz="400" b="0" i="0" u="none" strike="noStrike" dirty="0">
                          <a:solidFill>
                            <a:srgbClr val="000000"/>
                          </a:solidFill>
                          <a:effectLst/>
                          <a:latin typeface="ＭＳ Ｐ明朝"/>
                        </a:rPr>
                        <a:t>●：当面の課題となる因子、○：既に対応済みの因子、☆：配慮により向上している因子、◆：今回は対応しない因子</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明朝"/>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d145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書くことの能力</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500" b="0" i="0" u="none" strike="noStrike">
                          <a:solidFill>
                            <a:srgbClr val="000000"/>
                          </a:solidFill>
                          <a:effectLst/>
                          <a:latin typeface="ＭＳ Ｐ明朝"/>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意味を伝えるために、音、単語、句を表す記号（点字およびその他のシンボルを含む）を作る能力を発達させること。例えば、</a:t>
                      </a:r>
                      <a:r>
                        <a:rPr lang="ja-JP" altLang="en-US" sz="300" b="0" i="0" u="sng" strike="noStrike">
                          <a:solidFill>
                            <a:srgbClr val="FF0000"/>
                          </a:solidFill>
                          <a:effectLst/>
                          <a:latin typeface="ＭＳ Ｐ明朝"/>
                        </a:rPr>
                        <a:t>効果的に綴ること</a:t>
                      </a:r>
                      <a:r>
                        <a:rPr lang="ja-JP" altLang="en-US" sz="300" b="0" i="0" u="none" strike="noStrike">
                          <a:solidFill>
                            <a:srgbClr val="000000"/>
                          </a:solidFill>
                          <a:effectLst/>
                          <a:latin typeface="ＭＳ Ｐ明朝"/>
                        </a:rPr>
                        <a:t>、</a:t>
                      </a:r>
                      <a:r>
                        <a:rPr lang="ja-JP" altLang="en-US" sz="300" b="0" i="0" u="sng" strike="noStrike">
                          <a:solidFill>
                            <a:srgbClr val="FF0000"/>
                          </a:solidFill>
                          <a:effectLst/>
                          <a:latin typeface="ＭＳ Ｐ明朝"/>
                        </a:rPr>
                        <a:t>正しい文法を用いる</a:t>
                      </a:r>
                      <a:r>
                        <a:rPr lang="ja-JP" altLang="en-US" sz="300" b="0" i="0" u="none" strike="noStrike">
                          <a:solidFill>
                            <a:srgbClr val="000000"/>
                          </a:solidFill>
                          <a:effectLst/>
                          <a:latin typeface="ＭＳ Ｐ明朝"/>
                        </a:rPr>
                        <a:t>こと。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書き順を覚えられない。</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ja-JP" altLang="en-US" sz="400" b="0" i="0" u="none" strike="noStrike">
                        <a:solidFill>
                          <a:srgbClr val="000000"/>
                        </a:solidFill>
                        <a:effectLst/>
                        <a:latin typeface="メイリオ"/>
                      </a:endParaRPr>
                    </a:p>
                  </a:txBody>
                  <a:tcPr marL="0" marR="0" marT="0" marB="0" anchor="ctr">
                    <a:lnL>
                      <a:noFill/>
                    </a:lnL>
                    <a:lnR>
                      <a:noFill/>
                    </a:lnR>
                    <a:lnT>
                      <a:noFill/>
                    </a:lnT>
                    <a:lnB>
                      <a:noFill/>
                    </a:lnB>
                  </a:tcPr>
                </a:tc>
                <a:tc gridSpan="2">
                  <a:txBody>
                    <a:bodyPr/>
                    <a:lstStyle/>
                    <a:p>
                      <a:pPr algn="l" fontAlgn="ctr"/>
                      <a:endParaRPr lang="ja-JP" altLang="en-US" sz="400" b="0" i="0" u="none" strike="noStrike">
                        <a:solidFill>
                          <a:srgbClr val="000000"/>
                        </a:solidFill>
                        <a:effectLst/>
                        <a:latin typeface="メイリオ"/>
                      </a:endParaRPr>
                    </a:p>
                  </a:txBody>
                  <a:tcPr marL="0" marR="0" marT="0" marB="0" anchor="ctr">
                    <a:lnL>
                      <a:noFill/>
                    </a:lnL>
                    <a:lnR>
                      <a:noFill/>
                    </a:lnR>
                    <a:lnT>
                      <a:noFill/>
                    </a:lnT>
                    <a:lnB>
                      <a:noFill/>
                    </a:lnB>
                  </a:tcPr>
                </a:tc>
                <a:tc hMerge="1">
                  <a:txBody>
                    <a:bodyPr/>
                    <a:lstStyle/>
                    <a:p>
                      <a:endParaRPr kumimoji="1" lang="ja-JP" altLang="en-US"/>
                    </a:p>
                  </a:txBody>
                  <a:tcPr/>
                </a:tc>
              </a:tr>
              <a:tr h="152152">
                <a:tc gridSpan="2">
                  <a:txBody>
                    <a:bodyPr/>
                    <a:lstStyle/>
                    <a:p>
                      <a:pPr algn="ctr" rtl="0" fontAlgn="ctr"/>
                      <a:r>
                        <a:rPr lang="ja-JP" altLang="en-US" sz="400" b="0" i="0" u="none" strike="noStrike">
                          <a:solidFill>
                            <a:srgbClr val="000000"/>
                          </a:solidFill>
                          <a:effectLst/>
                          <a:latin typeface="HGSｺﾞｼｯｸE"/>
                        </a:rPr>
                        <a:t>当面の課題</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gridSpan="2">
                  <a:txBody>
                    <a:bodyPr/>
                    <a:lstStyle/>
                    <a:p>
                      <a:pPr algn="ctr" rtl="0" fontAlgn="ctr"/>
                      <a:r>
                        <a:rPr lang="ja-JP" altLang="en-US" sz="400" b="0" i="0" u="none" strike="noStrike">
                          <a:solidFill>
                            <a:srgbClr val="000000"/>
                          </a:solidFill>
                          <a:effectLst/>
                          <a:latin typeface="HGPｺﾞｼｯｸE"/>
                        </a:rPr>
                        <a:t>心身機能・身体構造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HGPｺﾞｼｯｸE"/>
                        </a:rPr>
                        <a:t>評価点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algn="ctr" rtl="0" fontAlgn="ctr"/>
                      <a:r>
                        <a:rPr lang="ja-JP" altLang="en-US" sz="400" b="0" i="0" u="none" strike="noStrike">
                          <a:solidFill>
                            <a:srgbClr val="000000"/>
                          </a:solidFill>
                          <a:effectLst/>
                          <a:latin typeface="HGPｺﾞｼｯｸE"/>
                        </a:rPr>
                        <a:t>現在の状況（「活動と参加」を阻害する因子）</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hMerge="1">
                  <a:txBody>
                    <a:bodyPr/>
                    <a:lstStyle/>
                    <a:p>
                      <a:endParaRPr kumimoji="1" lang="ja-JP" altLang="en-US"/>
                    </a:p>
                  </a:txBody>
                  <a:tcPr/>
                </a:tc>
                <a:tc>
                  <a:txBody>
                    <a:bodyPr/>
                    <a:lstStyle/>
                    <a:p>
                      <a:pPr algn="ctr" rtl="0" fontAlgn="ctr"/>
                      <a:endParaRPr lang="ja-JP" altLang="en-US" sz="400" b="0" i="0" u="none" strike="noStrike">
                        <a:solidFill>
                          <a:srgbClr val="000000"/>
                        </a:solidFill>
                        <a:effectLst/>
                        <a:latin typeface="HGPｺﾞｼｯｸE"/>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d150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計算の学習</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数を活用したり、単純もしくは</a:t>
                      </a:r>
                      <a:r>
                        <a:rPr lang="ja-JP" altLang="en-US" sz="300" b="0" i="0" u="sng" strike="noStrike">
                          <a:solidFill>
                            <a:srgbClr val="FF0000"/>
                          </a:solidFill>
                          <a:effectLst/>
                          <a:latin typeface="ＭＳ Ｐ明朝"/>
                        </a:rPr>
                        <a:t>複雑な数学的演算を行う能力を発達させること</a:t>
                      </a:r>
                      <a:r>
                        <a:rPr lang="ja-JP" altLang="en-US" sz="300" b="0" i="0" u="none" strike="noStrike">
                          <a:solidFill>
                            <a:srgbClr val="000000"/>
                          </a:solidFill>
                          <a:effectLst/>
                          <a:latin typeface="ＭＳ Ｐ明朝"/>
                        </a:rPr>
                        <a:t>。例えば、加法や減法の数学的記号を用いること、</a:t>
                      </a:r>
                      <a:r>
                        <a:rPr lang="ja-JP" altLang="en-US" sz="300" b="0" i="0" u="sng" strike="noStrike">
                          <a:solidFill>
                            <a:srgbClr val="FF0000"/>
                          </a:solidFill>
                          <a:effectLst/>
                          <a:latin typeface="ＭＳ Ｐ明朝"/>
                        </a:rPr>
                        <a:t>問題に対し正しい数学的演算を適用すること。</a:t>
                      </a:r>
                      <a:endParaRPr lang="ja-JP" altLang="en-US" sz="300" b="0" i="0" u="none" strike="noStrike">
                        <a:solidFill>
                          <a:srgbClr val="000000"/>
                        </a:solidFill>
                        <a:effectLst/>
                        <a:latin typeface="ＭＳ Ｐ明朝"/>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ja-JP" altLang="en-US" sz="400" b="0" i="0" u="none" strike="noStrike">
                        <a:solidFill>
                          <a:srgbClr val="000000"/>
                        </a:solidFill>
                        <a:effectLst/>
                        <a:latin typeface="メイリオ"/>
                      </a:endParaRPr>
                    </a:p>
                  </a:txBody>
                  <a:tcPr marL="0" marR="0" marT="0" marB="0" anchor="ctr">
                    <a:lnL>
                      <a:noFill/>
                    </a:lnL>
                    <a:lnR>
                      <a:noFill/>
                    </a:lnR>
                    <a:lnT>
                      <a:noFill/>
                    </a:lnT>
                    <a:lnB>
                      <a:noFill/>
                    </a:lnB>
                  </a:tcPr>
                </a:tc>
                <a:tc gridSpan="2">
                  <a:txBody>
                    <a:bodyPr/>
                    <a:lstStyle/>
                    <a:p>
                      <a:pPr algn="l" fontAlgn="ctr"/>
                      <a:endParaRPr lang="ja-JP" altLang="en-US" sz="400" b="0" i="0" u="none" strike="noStrike">
                        <a:solidFill>
                          <a:srgbClr val="000000"/>
                        </a:solidFill>
                        <a:effectLst/>
                        <a:latin typeface="メイリオ"/>
                      </a:endParaRPr>
                    </a:p>
                  </a:txBody>
                  <a:tcPr marL="0" marR="0" marT="0" marB="0" anchor="ctr">
                    <a:lnL>
                      <a:noFill/>
                    </a:lnL>
                    <a:lnR>
                      <a:noFill/>
                    </a:lnR>
                    <a:lnT>
                      <a:noFill/>
                    </a:lnT>
                    <a:lnB>
                      <a:noFill/>
                    </a:lnB>
                  </a:tcPr>
                </a:tc>
                <a:tc hMerge="1">
                  <a:txBody>
                    <a:bodyPr/>
                    <a:lstStyle/>
                    <a:p>
                      <a:endParaRPr kumimoji="1" lang="ja-JP" altLang="en-US"/>
                    </a:p>
                  </a:txBody>
                  <a:tcPr/>
                </a:tc>
              </a:tr>
              <a:tr h="180372">
                <a:tc rowSpan="6">
                  <a:txBody>
                    <a:bodyPr/>
                    <a:lstStyle/>
                    <a:p>
                      <a:pPr algn="ctr" fontAlgn="ctr"/>
                      <a:r>
                        <a:rPr lang="ja-JP" altLang="en-US" sz="200" b="0" i="0" u="none" strike="noStrike">
                          <a:solidFill>
                            <a:srgbClr val="000000"/>
                          </a:solidFill>
                          <a:effectLst/>
                          <a:latin typeface="HG丸ｺﾞｼｯｸM-PRO"/>
                        </a:rPr>
                        <a:t>１健康の保持</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dirty="0">
                          <a:solidFill>
                            <a:srgbClr val="000000"/>
                          </a:solidFill>
                          <a:effectLst/>
                          <a:latin typeface="ＭＳ Ｐ明朝"/>
                        </a:rPr>
                        <a:t>b110</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意識機能</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周囲への意識性、明瞭性の状態に関する全般的精神機能であり、覚醒状態の清明度と連続性を含む。含まれるもの</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意識の状態、連続性、質に関する機能。意識消失、昏睡、植物状態、遁走、トランス、憑依</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つきもの</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状態、薬物による意識変化、せん妄、ステュ－パ（中等度意識混濁）。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2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d155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dirty="0">
                          <a:solidFill>
                            <a:srgbClr val="000000"/>
                          </a:solidFill>
                          <a:effectLst/>
                          <a:latin typeface="ＭＳ Ｐ明朝"/>
                        </a:rPr>
                        <a:t>技能の習得</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技能の習得を開始し、遂行するために、統合された一連の行為や課題について、基本的あるいは複雑な能力を発達させること。例えば、道具やおもちゃを扱うこと、ゲームで遊ぶこと。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453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b130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活力と欲動の機能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個別的なニーズと全体的な目標を首尾一貫して達成させるような、生理的および心理的機序としての全般的精神機能。含まれるもの：活力レベル、動機づけ、食欲に関する機能。渇望（依存を起こす物質への渇望を含む）。衝動の制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2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d177</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意思決定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500" b="0" i="0" u="none" strike="noStrike">
                          <a:solidFill>
                            <a:srgbClr val="000000"/>
                          </a:solidFill>
                          <a:effectLst/>
                          <a:latin typeface="ＭＳ Ｐ明朝"/>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選択肢の中からの選択、選択の実行、選択の効果の評価を行うこと。例えば、特定の品目を選んで、購入すること。なすべき</a:t>
                      </a:r>
                      <a:r>
                        <a:rPr lang="ja-JP" altLang="en-US" sz="300" b="0" i="0" u="sng" strike="noStrike">
                          <a:solidFill>
                            <a:srgbClr val="FF0000"/>
                          </a:solidFill>
                          <a:effectLst/>
                          <a:latin typeface="ＭＳ Ｐ明朝"/>
                        </a:rPr>
                        <a:t>いくつかの課題の中から１つの課題の遂行を決定したり、遂行すること</a:t>
                      </a: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453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b134</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dirty="0">
                          <a:solidFill>
                            <a:srgbClr val="000000"/>
                          </a:solidFill>
                          <a:effectLst/>
                          <a:latin typeface="ＭＳ Ｐ明朝"/>
                        </a:rPr>
                        <a:t>睡眠機能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身体と精神を身近な環境から、周期的、可逆的かつ選択的に解放する全般的精神機能で、特徴的な生理的変化を伴う。含まれるもの：睡眠量、入眠、睡眠の維持や質に関する睡眠機能。睡眠周期に関連する機能。例えば、不眠、過眠、ナルコレプシ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2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b"/>
                      <a:endParaRPr lang="ja-JP" altLang="en-US" sz="300" b="1" i="0" u="none" strike="noStrike">
                        <a:solidFill>
                          <a:srgbClr val="000000"/>
                        </a:solidFill>
                        <a:effectLst/>
                        <a:latin typeface="HGP明朝B"/>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d230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日課の遂行</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500" b="0" i="0" u="none" strike="noStrike">
                          <a:solidFill>
                            <a:srgbClr val="000000"/>
                          </a:solidFill>
                          <a:effectLst/>
                          <a:latin typeface="ＭＳ Ｐ明朝"/>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t"/>
                      <a:r>
                        <a:rPr lang="ja-JP" altLang="en-US" sz="300" b="0" i="0" u="none" strike="noStrike" dirty="0">
                          <a:solidFill>
                            <a:srgbClr val="000000"/>
                          </a:solidFill>
                          <a:effectLst/>
                          <a:latin typeface="ＭＳ Ｐ明朝"/>
                        </a:rPr>
                        <a:t>日々の手続きや義務に必要なことを</a:t>
                      </a:r>
                      <a:r>
                        <a:rPr lang="en-US" altLang="ja-JP" sz="300" b="0" i="0" u="none" strike="noStrike" dirty="0">
                          <a:solidFill>
                            <a:srgbClr val="000000"/>
                          </a:solidFill>
                          <a:effectLst/>
                          <a:latin typeface="ＭＳ Ｐ明朝"/>
                        </a:rPr>
                        <a:t>､</a:t>
                      </a:r>
                      <a:r>
                        <a:rPr lang="ja-JP" altLang="en-US" sz="300" b="0" i="0" u="none" strike="noStrike" dirty="0">
                          <a:solidFill>
                            <a:srgbClr val="000000"/>
                          </a:solidFill>
                          <a:effectLst/>
                          <a:latin typeface="ＭＳ Ｐ明朝"/>
                        </a:rPr>
                        <a:t>計画</a:t>
                      </a:r>
                      <a:r>
                        <a:rPr lang="en-US" altLang="ja-JP" sz="300" b="0" i="0" u="none" strike="noStrike" dirty="0">
                          <a:solidFill>
                            <a:srgbClr val="000000"/>
                          </a:solidFill>
                          <a:effectLst/>
                          <a:latin typeface="ＭＳ Ｐ明朝"/>
                        </a:rPr>
                        <a:t>､</a:t>
                      </a:r>
                      <a:r>
                        <a:rPr lang="ja-JP" altLang="en-US" sz="300" b="0" i="0" u="none" strike="noStrike" dirty="0">
                          <a:solidFill>
                            <a:srgbClr val="000000"/>
                          </a:solidFill>
                          <a:effectLst/>
                          <a:latin typeface="ＭＳ Ｐ明朝"/>
                        </a:rPr>
                        <a:t>管理</a:t>
                      </a:r>
                      <a:r>
                        <a:rPr lang="en-US" altLang="ja-JP" sz="300" b="0" i="0" u="none" strike="noStrike" dirty="0">
                          <a:solidFill>
                            <a:srgbClr val="000000"/>
                          </a:solidFill>
                          <a:effectLst/>
                          <a:latin typeface="ＭＳ Ｐ明朝"/>
                        </a:rPr>
                        <a:t>､</a:t>
                      </a:r>
                      <a:r>
                        <a:rPr lang="ja-JP" altLang="en-US" sz="300" b="0" i="0" u="none" strike="noStrike" dirty="0">
                          <a:solidFill>
                            <a:srgbClr val="000000"/>
                          </a:solidFill>
                          <a:effectLst/>
                          <a:latin typeface="ＭＳ Ｐ明朝"/>
                        </a:rPr>
                        <a:t>達成するために、単純な行為または複雑で調整された行為を遂行すること。例えば、</a:t>
                      </a:r>
                      <a:r>
                        <a:rPr lang="ja-JP" altLang="en-US" sz="300" b="0" i="0" u="sng" strike="noStrike" dirty="0">
                          <a:solidFill>
                            <a:srgbClr val="FF0000"/>
                          </a:solidFill>
                          <a:effectLst/>
                          <a:latin typeface="ＭＳ Ｐ明朝"/>
                        </a:rPr>
                        <a:t>１日を通してのさまざまな活動の時間を配分し</a:t>
                      </a:r>
                      <a:r>
                        <a:rPr lang="en-US" altLang="ja-JP" sz="300" b="0" i="0" u="sng" strike="noStrike" dirty="0">
                          <a:solidFill>
                            <a:srgbClr val="FF0000"/>
                          </a:solidFill>
                          <a:effectLst/>
                          <a:latin typeface="ＭＳ Ｐ明朝"/>
                        </a:rPr>
                        <a:t>､</a:t>
                      </a:r>
                      <a:r>
                        <a:rPr lang="ja-JP" altLang="en-US" sz="300" b="0" i="0" u="sng" strike="noStrike" dirty="0">
                          <a:solidFill>
                            <a:srgbClr val="FF0000"/>
                          </a:solidFill>
                          <a:effectLst/>
                          <a:latin typeface="ＭＳ Ｐ明朝"/>
                        </a:rPr>
                        <a:t>計画を立てること</a:t>
                      </a:r>
                      <a:r>
                        <a:rPr lang="ja-JP" altLang="en-US" sz="300" b="0" i="0" u="none" strike="noStrike" dirty="0">
                          <a:solidFill>
                            <a:srgbClr val="000000"/>
                          </a:solidFill>
                          <a:effectLst/>
                          <a:latin typeface="ＭＳ Ｐ明朝"/>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t"/>
                      <a:r>
                        <a:rPr lang="ja-JP" altLang="en-US" sz="300" b="0" i="0" u="none" strike="noStrike">
                          <a:solidFill>
                            <a:srgbClr val="000000"/>
                          </a:solidFill>
                          <a:effectLst/>
                          <a:latin typeface="ＭＳ Ｐ明朝"/>
                        </a:rPr>
                        <a:t>　</a:t>
                      </a:r>
                    </a:p>
                  </a:txBody>
                  <a:tcPr marL="0" marR="0" marT="0" marB="0">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dirty="0">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8037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b140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注意機能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所定の時間、外的刺激や内的経験に集中する個別的精神機能。</a:t>
                      </a:r>
                      <a:br>
                        <a:rPr lang="ja-JP" altLang="en-US" sz="300" b="0" i="0" u="none" strike="noStrike" dirty="0">
                          <a:solidFill>
                            <a:srgbClr val="000000"/>
                          </a:solidFill>
                          <a:effectLst/>
                          <a:latin typeface="ＭＳ Ｐ明朝"/>
                        </a:rPr>
                      </a:br>
                      <a:r>
                        <a:rPr lang="ja-JP" altLang="en-US" sz="300" b="0" i="0" u="none" strike="noStrike" dirty="0">
                          <a:solidFill>
                            <a:srgbClr val="000000"/>
                          </a:solidFill>
                          <a:effectLst/>
                          <a:latin typeface="ＭＳ Ｐ明朝"/>
                        </a:rPr>
                        <a:t>含まれるもの：注意の維持、注意の移動、注意の配分、注意の共有の機能。注意集中。</a:t>
                      </a:r>
                      <a:r>
                        <a:rPr lang="ja-JP" altLang="en-US" sz="300" b="0" i="0" u="sng" strike="noStrike" dirty="0">
                          <a:solidFill>
                            <a:srgbClr val="FF0000"/>
                          </a:solidFill>
                          <a:effectLst/>
                          <a:latin typeface="ＭＳ Ｐ明朝"/>
                        </a:rPr>
                        <a:t>注意散漫（転導性）。</a:t>
                      </a:r>
                      <a:endParaRPr lang="ja-JP" altLang="en-US" sz="300" b="0" i="0" u="none" strike="noStrike" dirty="0">
                        <a:solidFill>
                          <a:srgbClr val="000000"/>
                        </a:solidFill>
                        <a:effectLst/>
                        <a:latin typeface="ＭＳ Ｐ明朝"/>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2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t"/>
                      <a:endParaRPr lang="ja-JP" altLang="en-US" sz="300" b="1" i="0" u="none" strike="noStrike">
                        <a:solidFill>
                          <a:srgbClr val="000000"/>
                        </a:solidFill>
                        <a:effectLst/>
                        <a:latin typeface="HGP明朝B"/>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d240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ストレスとその他の心理的欲求への対処</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責任重大で、ストレス</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動揺</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危機を伴うような課題の遂行に際して</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心理的要求をうまく管理し</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統制するために求められる</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単純な行為または複雑で調整された行為を遂行すること。例えば、試験を受けること、交通渋滞の中で乗り物を運転すること、親に急がされながら服を着ること、制限時間内に課題をやり終えること、多数の子どもの世話するこ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453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b455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運動耐容能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身体運動負荷に耐えるために必要な、呼吸や心血管系の能力に関する機能。</a:t>
                      </a:r>
                      <a:br>
                        <a:rPr lang="ja-JP" altLang="en-US" sz="300" b="0" i="0" u="none" strike="noStrike" dirty="0">
                          <a:solidFill>
                            <a:srgbClr val="000000"/>
                          </a:solidFill>
                          <a:effectLst/>
                          <a:latin typeface="ＭＳ Ｐ明朝"/>
                        </a:rPr>
                      </a:br>
                      <a:r>
                        <a:rPr lang="ja-JP" altLang="en-US" sz="300" b="0" i="0" u="none" strike="noStrike" dirty="0">
                          <a:solidFill>
                            <a:srgbClr val="000000"/>
                          </a:solidFill>
                          <a:effectLst/>
                          <a:latin typeface="ＭＳ Ｐ明朝"/>
                        </a:rPr>
                        <a:t>含まれるもの：</a:t>
                      </a:r>
                      <a:r>
                        <a:rPr lang="ja-JP" altLang="en-US" sz="300" b="0" i="0" u="sng" strike="noStrike" dirty="0">
                          <a:solidFill>
                            <a:srgbClr val="FF0000"/>
                          </a:solidFill>
                          <a:effectLst/>
                          <a:latin typeface="ＭＳ Ｐ明朝"/>
                        </a:rPr>
                        <a:t>持久力</a:t>
                      </a:r>
                      <a:r>
                        <a:rPr lang="ja-JP" altLang="en-US" sz="300" b="0" i="0" u="none" strike="noStrike" dirty="0">
                          <a:solidFill>
                            <a:srgbClr val="000000"/>
                          </a:solidFill>
                          <a:effectLst/>
                          <a:latin typeface="ＭＳ Ｐ明朝"/>
                        </a:rPr>
                        <a:t>。</a:t>
                      </a:r>
                      <a:r>
                        <a:rPr lang="ja-JP" altLang="en-US" sz="300" b="0" i="0" u="sng" strike="noStrike" dirty="0">
                          <a:solidFill>
                            <a:srgbClr val="FF0000"/>
                          </a:solidFill>
                          <a:effectLst/>
                          <a:latin typeface="ＭＳ Ｐ明朝"/>
                        </a:rPr>
                        <a:t>有酸素運動。スタミナと易疲労性</a:t>
                      </a:r>
                      <a:r>
                        <a:rPr lang="ja-JP" altLang="en-US" sz="300" b="0" i="0" u="none" strike="noStrike" dirty="0">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2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1" i="0" u="none" strike="noStrike">
                          <a:solidFill>
                            <a:srgbClr val="000000"/>
                          </a:solidFill>
                          <a:effectLst/>
                          <a:latin typeface="ＤＦ特太ゴシック体"/>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d310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話し言葉の理解</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sng" strike="noStrike" dirty="0">
                          <a:solidFill>
                            <a:srgbClr val="FF0000"/>
                          </a:solidFill>
                          <a:effectLst/>
                          <a:latin typeface="ＭＳ Ｐ明朝"/>
                        </a:rPr>
                        <a:t>話し言葉（音声言語）のメッセージに関して、字句通りの意味</a:t>
                      </a:r>
                      <a:r>
                        <a:rPr lang="ja-JP" altLang="en-US" sz="300" b="0" i="0" u="none" strike="noStrike" dirty="0">
                          <a:solidFill>
                            <a:srgbClr val="000000"/>
                          </a:solidFill>
                          <a:effectLst/>
                          <a:latin typeface="ＭＳ Ｐ明朝"/>
                        </a:rPr>
                        <a:t>や</a:t>
                      </a:r>
                      <a:r>
                        <a:rPr lang="ja-JP" altLang="en-US" sz="300" b="0" i="0" u="sng" strike="noStrike" dirty="0">
                          <a:solidFill>
                            <a:srgbClr val="FF0000"/>
                          </a:solidFill>
                          <a:effectLst/>
                          <a:latin typeface="ＭＳ Ｐ明朝"/>
                        </a:rPr>
                        <a:t>言外の意味を理解すること</a:t>
                      </a:r>
                      <a:r>
                        <a:rPr lang="ja-JP" altLang="en-US" sz="300" b="0" i="0" u="none" strike="noStrike" dirty="0">
                          <a:solidFill>
                            <a:srgbClr val="000000"/>
                          </a:solidFill>
                          <a:effectLst/>
                          <a:latin typeface="ＭＳ Ｐ明朝"/>
                        </a:rPr>
                        <a:t>。例えば、言明が事実を述べるものか、慣用表現かを理解すること。例えば、話し言葉のメッセージに反応することや、理解すること。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8037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b510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摂食機能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固形物や液体を口から身体に取り入れ、処理する機能</a:t>
                      </a:r>
                      <a:r>
                        <a:rPr lang="en-US" altLang="ja-JP" sz="300" b="0" i="0" u="none" strike="noStrike" dirty="0">
                          <a:solidFill>
                            <a:srgbClr val="000000"/>
                          </a:solidFill>
                          <a:effectLst/>
                          <a:latin typeface="ＭＳ Ｐ明朝"/>
                        </a:rPr>
                        <a:t>｡</a:t>
                      </a:r>
                      <a:r>
                        <a:rPr lang="ja-JP" altLang="en-US" sz="300" b="0" i="0" u="none" strike="noStrike" dirty="0">
                          <a:solidFill>
                            <a:srgbClr val="000000"/>
                          </a:solidFill>
                          <a:effectLst/>
                          <a:latin typeface="ＭＳ Ｐ明朝"/>
                        </a:rPr>
                        <a:t>含まれるもの：吸引、臼磨、咬断と口中での食物の処理、唾液分泌、嚥下、げっぷ、逆流、つば吐き、嘔吐の機能。機能障害の例としては、嚥下障害、食物の誤嚥、空気嚥下症、唾液の過剰分泌、よだれ、唾液分泌不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2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ja-JP" altLang="en-US" sz="300" b="1" i="0" u="none" strike="noStrike">
                        <a:solidFill>
                          <a:srgbClr val="000000"/>
                        </a:solidFill>
                        <a:effectLst/>
                        <a:latin typeface="HGP明朝B"/>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d325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書き言葉によるメッセージの理解</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sng" strike="noStrike" dirty="0">
                          <a:solidFill>
                            <a:srgbClr val="FF0000"/>
                          </a:solidFill>
                          <a:effectLst/>
                          <a:latin typeface="ＭＳ Ｐ明朝"/>
                        </a:rPr>
                        <a:t>書き言葉（点字を含む）によって伝えられるメッセージに関して</a:t>
                      </a:r>
                      <a:r>
                        <a:rPr lang="en-US" altLang="ja-JP" sz="300" b="0" i="0" u="none" strike="noStrike" dirty="0">
                          <a:solidFill>
                            <a:srgbClr val="000000"/>
                          </a:solidFill>
                          <a:effectLst/>
                          <a:latin typeface="ＭＳ Ｐ明朝"/>
                        </a:rPr>
                        <a:t>､</a:t>
                      </a:r>
                      <a:r>
                        <a:rPr lang="ja-JP" altLang="en-US" sz="300" b="0" i="0" u="none" strike="noStrike" dirty="0">
                          <a:solidFill>
                            <a:srgbClr val="000000"/>
                          </a:solidFill>
                          <a:effectLst/>
                          <a:latin typeface="ＭＳ Ｐ明朝"/>
                        </a:rPr>
                        <a:t>字句通りの意味や</a:t>
                      </a:r>
                      <a:r>
                        <a:rPr lang="ja-JP" altLang="en-US" sz="300" b="0" i="0" u="sng" strike="noStrike" dirty="0">
                          <a:solidFill>
                            <a:srgbClr val="FF0000"/>
                          </a:solidFill>
                          <a:effectLst/>
                          <a:latin typeface="ＭＳ Ｐ明朝"/>
                        </a:rPr>
                        <a:t>言外の意味を理解すること。</a:t>
                      </a:r>
                      <a:r>
                        <a:rPr lang="ja-JP" altLang="en-US" sz="300" b="0" i="0" u="none" strike="noStrike" dirty="0">
                          <a:solidFill>
                            <a:srgbClr val="000000"/>
                          </a:solidFill>
                          <a:effectLst/>
                          <a:latin typeface="ＭＳ Ｐ明朝"/>
                        </a:rPr>
                        <a:t>例えば、日刊新聞で政治的な出来事を理解したり</a:t>
                      </a:r>
                      <a:r>
                        <a:rPr lang="en-US" altLang="ja-JP" sz="300" b="0" i="0" u="none" strike="noStrike" dirty="0">
                          <a:solidFill>
                            <a:srgbClr val="000000"/>
                          </a:solidFill>
                          <a:effectLst/>
                          <a:latin typeface="ＭＳ Ｐ明朝"/>
                        </a:rPr>
                        <a:t>､</a:t>
                      </a:r>
                      <a:r>
                        <a:rPr lang="ja-JP" altLang="en-US" sz="300" b="0" i="0" u="none" strike="noStrike" dirty="0">
                          <a:solidFill>
                            <a:srgbClr val="000000"/>
                          </a:solidFill>
                          <a:effectLst/>
                          <a:latin typeface="ＭＳ Ｐ明朝"/>
                        </a:rPr>
                        <a:t>宗教の経典の内容を理解すること。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45352">
                <a:tc rowSpan="2">
                  <a:txBody>
                    <a:bodyPr/>
                    <a:lstStyle/>
                    <a:p>
                      <a:pPr algn="ctr" fontAlgn="ctr"/>
                      <a:r>
                        <a:rPr lang="ja-JP" altLang="en-US" sz="200" b="0" i="0" u="none" strike="noStrike">
                          <a:solidFill>
                            <a:srgbClr val="000000"/>
                          </a:solidFill>
                          <a:effectLst/>
                          <a:latin typeface="HG丸ｺﾞｼｯｸM-PRO"/>
                        </a:rPr>
                        <a:t>２心理的安定</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dirty="0">
                          <a:solidFill>
                            <a:srgbClr val="000000"/>
                          </a:solidFill>
                          <a:effectLst/>
                          <a:latin typeface="ＭＳ Ｐ明朝"/>
                        </a:rPr>
                        <a:t>b152</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情動機能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こころの過程における感情的要素に関連する個別的精神機能。含まれるもの：情動の適切性、</a:t>
                      </a:r>
                      <a:r>
                        <a:rPr lang="ja-JP" altLang="en-US" sz="300" b="0" i="0" u="sng" strike="noStrike">
                          <a:solidFill>
                            <a:srgbClr val="FF0000"/>
                          </a:solidFill>
                          <a:effectLst/>
                          <a:latin typeface="ＭＳ Ｐ明朝"/>
                        </a:rPr>
                        <a:t>情動の制御</a:t>
                      </a:r>
                      <a:r>
                        <a:rPr lang="ja-JP" altLang="en-US" sz="300" b="0" i="0" u="none" strike="noStrike">
                          <a:solidFill>
                            <a:srgbClr val="000000"/>
                          </a:solidFill>
                          <a:effectLst/>
                          <a:latin typeface="ＭＳ Ｐ明朝"/>
                        </a:rPr>
                        <a:t>、情動の幅の機能。感情。悲哀、幸福、愛情、恐れ、怒り、憎しみ、緊張、不安、喜び、悲しみ。</a:t>
                      </a:r>
                      <a:r>
                        <a:rPr lang="ja-JP" altLang="en-US" sz="300" b="0" i="0" u="sng" strike="noStrike">
                          <a:solidFill>
                            <a:srgbClr val="FF0000"/>
                          </a:solidFill>
                          <a:effectLst/>
                          <a:latin typeface="ＭＳ Ｐ明朝"/>
                        </a:rPr>
                        <a:t>情動の不安定性。感情の平板化</a:t>
                      </a:r>
                      <a:r>
                        <a:rPr lang="ja-JP" altLang="en-US" sz="3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外的刺激に過度に反応</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t"/>
                      <a:endParaRPr lang="ja-JP" altLang="en-US" sz="300" b="1" i="0" u="none" strike="noStrike">
                        <a:solidFill>
                          <a:srgbClr val="000000"/>
                        </a:solidFill>
                        <a:effectLst/>
                        <a:latin typeface="HGP明朝B"/>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d345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書き言葉によるメッセージの表出</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書き言葉を通して伝えられるメッセージの、字句通りの意味や</a:t>
                      </a:r>
                      <a:r>
                        <a:rPr lang="ja-JP" altLang="en-US" sz="300" b="0" i="0" u="sng" strike="noStrike" dirty="0">
                          <a:solidFill>
                            <a:srgbClr val="FF0000"/>
                          </a:solidFill>
                          <a:effectLst/>
                          <a:latin typeface="ＭＳ Ｐ明朝"/>
                        </a:rPr>
                        <a:t>言外の意味を生み出すこと</a:t>
                      </a:r>
                      <a:r>
                        <a:rPr lang="ja-JP" altLang="en-US" sz="300" b="0" i="0" u="none" strike="noStrike" dirty="0">
                          <a:solidFill>
                            <a:srgbClr val="000000"/>
                          </a:solidFill>
                          <a:effectLst/>
                          <a:latin typeface="ＭＳ Ｐ明朝"/>
                        </a:rPr>
                        <a:t>。例えば、友人に手紙を書くこと。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8037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b164</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TW" altLang="en-US" sz="400" b="0" i="0" u="none" strike="noStrike" dirty="0">
                          <a:solidFill>
                            <a:srgbClr val="000000"/>
                          </a:solidFill>
                          <a:effectLst/>
                          <a:latin typeface="ＭＳ Ｐ明朝"/>
                        </a:rPr>
                        <a:t>高次認知機能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500" b="0" i="0" u="none" strike="noStrike" dirty="0">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前頭葉に特に依存する個別的精神機能であり、意思決定</a:t>
                      </a:r>
                      <a:r>
                        <a:rPr lang="ja-JP" altLang="en-US" sz="300" b="0" i="0" u="none" strike="noStrike" dirty="0">
                          <a:solidFill>
                            <a:srgbClr val="FF0000"/>
                          </a:solidFill>
                          <a:effectLst/>
                          <a:latin typeface="ＭＳ Ｐ明朝"/>
                        </a:rPr>
                        <a:t>、</a:t>
                      </a:r>
                      <a:r>
                        <a:rPr lang="ja-JP" altLang="en-US" sz="300" b="0" i="0" u="sng" strike="noStrike" dirty="0">
                          <a:solidFill>
                            <a:srgbClr val="FF0000"/>
                          </a:solidFill>
                          <a:effectLst/>
                          <a:latin typeface="ＭＳ Ｐ明朝"/>
                        </a:rPr>
                        <a:t>抽象的思考、</a:t>
                      </a:r>
                      <a:r>
                        <a:rPr lang="ja-JP" altLang="en-US" sz="300" b="0" i="0" u="none" strike="noStrike" dirty="0">
                          <a:solidFill>
                            <a:srgbClr val="000000"/>
                          </a:solidFill>
                          <a:effectLst/>
                          <a:latin typeface="ＭＳ Ｐ明朝"/>
                        </a:rPr>
                        <a:t>計画の立案と実行、精神的柔軟性、ある環境下でどのような行動が適切かを決定すること、などといった複雑な目標指向性行動を含む。しばしば実行機能とよばれる。含まれるもの：</a:t>
                      </a:r>
                      <a:r>
                        <a:rPr lang="ja-JP" altLang="en-US" sz="300" b="0" i="0" u="sng" strike="noStrike" dirty="0">
                          <a:solidFill>
                            <a:srgbClr val="FF0000"/>
                          </a:solidFill>
                          <a:effectLst/>
                          <a:latin typeface="ＭＳ Ｐ明朝"/>
                        </a:rPr>
                        <a:t>観念の抽象化と組織化の機能</a:t>
                      </a:r>
                      <a:r>
                        <a:rPr lang="ja-JP" altLang="en-US" sz="300" b="0" i="0" u="none" strike="noStrike" dirty="0">
                          <a:solidFill>
                            <a:srgbClr val="000000"/>
                          </a:solidFill>
                          <a:effectLst/>
                          <a:latin typeface="ＭＳ Ｐ明朝"/>
                        </a:rPr>
                        <a:t>。時間管理、洞察、判断。</a:t>
                      </a:r>
                      <a:r>
                        <a:rPr lang="ja-JP" altLang="en-US" sz="300" b="0" i="0" u="sng" strike="noStrike" dirty="0">
                          <a:solidFill>
                            <a:srgbClr val="FF0000"/>
                          </a:solidFill>
                          <a:effectLst/>
                          <a:latin typeface="ＭＳ Ｐ明朝"/>
                        </a:rPr>
                        <a:t>概念形成</a:t>
                      </a:r>
                      <a:r>
                        <a:rPr lang="ja-JP" altLang="en-US" sz="300" b="0" i="0" u="none" strike="noStrike" dirty="0">
                          <a:solidFill>
                            <a:srgbClr val="000000"/>
                          </a:solidFill>
                          <a:effectLst/>
                          <a:latin typeface="ＭＳ Ｐ明朝"/>
                        </a:rPr>
                        <a:t>、カテゴリー化、認知の柔軟性。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FF0000"/>
                          </a:solidFill>
                          <a:effectLst/>
                          <a:latin typeface="ＭＳ Ｐ明朝"/>
                        </a:rPr>
                        <a:t>同時処理が強い。</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d350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会話</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話し言葉（音声言語）、書き言葉、記号、その他の方法の言語を用いて行われる、考えやアイデアの交換を開始し、持続し、終結すること。公的場面や日常生活の場面で、知り合いまたはよく知らない人と、１人または複数の人とで行われ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80372">
                <a:tc>
                  <a:txBody>
                    <a:bodyPr/>
                    <a:lstStyle/>
                    <a:p>
                      <a:pPr algn="ctr" fontAlgn="t"/>
                      <a:r>
                        <a:rPr lang="ja-JP" altLang="en-US" sz="200" b="0" i="0" u="none" strike="noStrike">
                          <a:solidFill>
                            <a:srgbClr val="000000"/>
                          </a:solidFill>
                          <a:effectLst/>
                          <a:latin typeface="HG丸ｺﾞｼｯｸM-PRO"/>
                        </a:rPr>
                        <a:t>３人間関係</a:t>
                      </a:r>
                    </a:p>
                  </a:txBody>
                  <a:tcPr marL="0" marR="0" marT="0" marB="0" vert="eaVert">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b126</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気質と人格の機能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種々の状況に対してその人特有の手法で反応するような、個々人のもつ生来の素質に関する全般的精神機能である。他人と区別するような一連の精神的な特徴を含む。含まれるもの：外向性、内向性、協調性、誠実性、精神的・情緒的安定性、経験への開放性。楽観主義、好奇心、確信、信頼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d415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姿勢の保持</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altLang="ja-JP" sz="500" b="0" i="0" u="none" strike="noStrike">
                          <a:solidFill>
                            <a:srgbClr val="000000"/>
                          </a:solidFill>
                          <a:effectLst/>
                          <a:latin typeface="ＭＳ Ｐ明朝"/>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仕事や授業で座ったままでいたり、立ったままでいる時のように、</a:t>
                      </a:r>
                      <a:r>
                        <a:rPr lang="ja-JP" altLang="en-US" sz="300" b="0" i="0" u="sng" strike="noStrike" dirty="0">
                          <a:solidFill>
                            <a:srgbClr val="FF0000"/>
                          </a:solidFill>
                          <a:effectLst/>
                          <a:latin typeface="ＭＳ Ｐ明朝"/>
                        </a:rPr>
                        <a:t>必要に応じて同じ姿勢を保つこと。</a:t>
                      </a:r>
                      <a:endParaRPr lang="ja-JP" altLang="en-US" sz="300" b="0" i="0" u="none" strike="noStrike" dirty="0">
                        <a:solidFill>
                          <a:srgbClr val="000000"/>
                        </a:solidFill>
                        <a:effectLst/>
                        <a:latin typeface="ＭＳ Ｐ明朝"/>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離席が多い。</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80372">
                <a:tc rowSpan="5">
                  <a:txBody>
                    <a:bodyPr/>
                    <a:lstStyle/>
                    <a:p>
                      <a:pPr algn="ctr" fontAlgn="ctr"/>
                      <a:r>
                        <a:rPr lang="ja-JP" altLang="en-US" sz="200" b="0" i="0" u="none" strike="noStrike">
                          <a:solidFill>
                            <a:srgbClr val="000000"/>
                          </a:solidFill>
                          <a:effectLst/>
                          <a:latin typeface="HG丸ｺﾞｼｯｸM-PRO"/>
                        </a:rPr>
                        <a:t>４環境の把握</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dirty="0">
                          <a:solidFill>
                            <a:srgbClr val="000000"/>
                          </a:solidFill>
                          <a:effectLst/>
                          <a:latin typeface="ＭＳ Ｐ明朝"/>
                        </a:rPr>
                        <a:t>b210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視覚機能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光の存在を感じることと、視覚刺激の形態、</a:t>
                      </a:r>
                      <a:r>
                        <a:rPr lang="ja-JP" altLang="en-US" sz="300" b="0" i="0" u="sng" strike="noStrike" dirty="0">
                          <a:solidFill>
                            <a:srgbClr val="FF0000"/>
                          </a:solidFill>
                          <a:effectLst/>
                          <a:latin typeface="ＭＳ Ｐ明朝"/>
                        </a:rPr>
                        <a:t>大きさ、姿、色調を感じることに関する感覚機能。</a:t>
                      </a:r>
                      <a:r>
                        <a:rPr lang="ja-JP" altLang="en-US" sz="300" b="0" i="0" u="none" strike="noStrike" dirty="0">
                          <a:solidFill>
                            <a:srgbClr val="000000"/>
                          </a:solidFill>
                          <a:effectLst/>
                          <a:latin typeface="ＭＳ Ｐ明朝"/>
                        </a:rPr>
                        <a:t>含まれるもの：視力、視野、視覚の質に関する機能。光覚や色覚、遠景や近景に対する視力、単眼視力や両眼視力、画像的視覚の質に関する機能。機能障害の例としては、近視、遠視、乱視、半盲、色覚異常、視野狭窄、中心および周辺部の暗点、複視、夜盲、明順応。</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細かな形の違いに気づく。</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d440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細かな手の使用</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テーブルの上の硬貨を取り上げたり、ダイヤルや把手を回すのに必要な動きのように</a:t>
                      </a:r>
                      <a:r>
                        <a:rPr lang="ja-JP" altLang="en-US" sz="300" b="0" i="0" u="none" strike="noStrike" dirty="0">
                          <a:solidFill>
                            <a:srgbClr val="FF0000"/>
                          </a:solidFill>
                          <a:effectLst/>
                          <a:latin typeface="ＭＳ Ｐ明朝"/>
                        </a:rPr>
                        <a:t>、</a:t>
                      </a:r>
                      <a:r>
                        <a:rPr lang="ja-JP" altLang="en-US" sz="300" b="0" i="0" u="sng" strike="noStrike" dirty="0">
                          <a:solidFill>
                            <a:srgbClr val="FF0000"/>
                          </a:solidFill>
                          <a:effectLst/>
                          <a:latin typeface="ＭＳ Ｐ明朝"/>
                        </a:rPr>
                        <a:t>手と手指を用いて、物を扱ったり、つまみあげたり、操作したり、放したりといった協調性のある行為を遂行すること</a:t>
                      </a:r>
                      <a:r>
                        <a:rPr lang="ja-JP" altLang="en-US" sz="300" b="0" i="0" u="none" strike="noStrike" dirty="0">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453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b230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聴覚機能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音の存在を感じること、また音の発生部位、音の高低、音量、音質の識別に関する感覚機能。含まれるもの：聴覚、聴覚的弁別、音源定位、音の偏位（左右弁別）、話音の弁別に関する機能。機能障害の例としては、ろう、聴覚機能障害、難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明朝"/>
                        </a:rPr>
                        <a:t>　</a:t>
                      </a:r>
                      <a:endParaRPr lang="ja-JP" altLang="en-US" sz="500" b="0" i="0" u="none" strike="noStrike">
                        <a:solidFill>
                          <a:srgbClr val="000000"/>
                        </a:solidFill>
                        <a:effectLst/>
                        <a:latin typeface="ＭＳ Ｐゴシック"/>
                      </a:endParaRP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5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c>
                  <a:txBody>
                    <a:bodyPr/>
                    <a:lstStyle/>
                    <a:p>
                      <a:pPr algn="l" fontAlgn="ctr"/>
                      <a:r>
                        <a:rPr lang="ja-JP" altLang="en-US" sz="400" b="0" i="0" u="none" strike="noStrike">
                          <a:solidFill>
                            <a:srgbClr val="000000"/>
                          </a:solidFill>
                          <a:effectLst/>
                          <a:latin typeface="ＭＳ Ｐ明朝"/>
                        </a:rPr>
                        <a:t>　</a:t>
                      </a:r>
                    </a:p>
                  </a:txBody>
                  <a:tcPr marL="0" marR="0" marT="0" marB="0" anchor="ctr">
                    <a:lnL>
                      <a:noFill/>
                    </a:lnL>
                    <a:lnR>
                      <a:noFill/>
                    </a:lnR>
                    <a:lnT>
                      <a:noFill/>
                    </a:lnT>
                    <a:lnB>
                      <a:noFill/>
                    </a:lnB>
                    <a:solidFill>
                      <a:srgbClr val="FFFFFF"/>
                    </a:solidFill>
                  </a:tcPr>
                </a:tc>
              </a:tr>
              <a:tr h="1453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b255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臭覚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香りやにおいを感じる感覚機能。含まれるもの：嗅覚機能。機能障害の例としては、嗅覚脱失、嗅覚鈍麻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300" b="1" i="0" u="none" strike="noStrike">
                          <a:solidFill>
                            <a:srgbClr val="000000"/>
                          </a:solidFill>
                          <a:effectLst/>
                          <a:latin typeface="メイリオ"/>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300" b="1" i="0" u="none" strike="noStrike">
                          <a:solidFill>
                            <a:srgbClr val="000000"/>
                          </a:solidFill>
                          <a:effectLst/>
                          <a:latin typeface="メイリオ"/>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300" b="1" i="0" u="none" strike="noStrike" dirty="0">
                          <a:solidFill>
                            <a:srgbClr val="000000"/>
                          </a:solidFill>
                          <a:effectLst/>
                          <a:latin typeface="メイリオ"/>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300" b="1" i="0" u="none" strike="noStrike">
                          <a:solidFill>
                            <a:srgbClr val="000000"/>
                          </a:solidFill>
                          <a:effectLst/>
                          <a:latin typeface="メイリオ"/>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300" b="1" i="0" u="none" strike="noStrike">
                          <a:solidFill>
                            <a:srgbClr val="000000"/>
                          </a:solidFill>
                          <a:effectLst/>
                          <a:latin typeface="メイリオ"/>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r" fontAlgn="b"/>
                      <a:r>
                        <a:rPr lang="ja-JP" altLang="en-US" sz="400" b="1" i="0" u="none" strike="noStrike" dirty="0">
                          <a:solidFill>
                            <a:srgbClr val="000000"/>
                          </a:solidFill>
                          <a:effectLst/>
                          <a:latin typeface="メイリオ"/>
                        </a:rPr>
                        <a:t>◎：既に実行・記載中　○：今後常時実施　△：必要に応じて実施　－：不用な配慮　</a:t>
                      </a:r>
                      <a:r>
                        <a:rPr lang="en-US" altLang="ja-JP" sz="400" b="1" i="0" u="none" strike="noStrike" dirty="0">
                          <a:solidFill>
                            <a:srgbClr val="000000"/>
                          </a:solidFill>
                          <a:effectLst/>
                          <a:latin typeface="メイリオ"/>
                        </a:rPr>
                        <a:t>×</a:t>
                      </a:r>
                      <a:r>
                        <a:rPr lang="ja-JP" altLang="en-US" sz="400" b="1" i="0" u="none" strike="noStrike" dirty="0">
                          <a:solidFill>
                            <a:srgbClr val="000000"/>
                          </a:solidFill>
                          <a:effectLst/>
                          <a:latin typeface="メイリオ"/>
                        </a:rPr>
                        <a:t>：未実施</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453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b260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dirty="0">
                          <a:solidFill>
                            <a:srgbClr val="000000"/>
                          </a:solidFill>
                          <a:effectLst/>
                          <a:latin typeface="ＭＳ Ｐ明朝"/>
                        </a:rPr>
                        <a:t>固有受容覚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身体各部の相対的位置関係を感じる感覚機能</a:t>
                      </a:r>
                      <a:r>
                        <a:rPr lang="en-US" altLang="ja-JP" sz="300" b="0" i="0" u="none" strike="noStrike">
                          <a:solidFill>
                            <a:srgbClr val="000000"/>
                          </a:solidFill>
                          <a:effectLst/>
                          <a:latin typeface="ＭＳ Ｐ明朝"/>
                        </a:rPr>
                        <a:t>｡</a:t>
                      </a:r>
                      <a:r>
                        <a:rPr lang="ja-JP" altLang="en-US" sz="300" b="0" i="0" u="none" strike="noStrike">
                          <a:solidFill>
                            <a:srgbClr val="000000"/>
                          </a:solidFill>
                          <a:effectLst/>
                          <a:latin typeface="ＭＳ Ｐ明朝"/>
                        </a:rPr>
                        <a:t>含まれるもの：</a:t>
                      </a:r>
                      <a:r>
                        <a:rPr lang="ja-JP" altLang="en-US" sz="300" b="0" i="0" u="sng" strike="noStrike">
                          <a:solidFill>
                            <a:srgbClr val="FF0000"/>
                          </a:solidFill>
                          <a:effectLst/>
                          <a:latin typeface="ＭＳ Ｐ明朝"/>
                        </a:rPr>
                        <a:t>静止感覚</a:t>
                      </a:r>
                      <a:r>
                        <a:rPr lang="ja-JP" altLang="en-US" sz="300" b="0" i="0" u="none" strike="noStrike">
                          <a:solidFill>
                            <a:srgbClr val="000000"/>
                          </a:solidFill>
                          <a:effectLst/>
                          <a:latin typeface="ＭＳ Ｐ明朝"/>
                        </a:rPr>
                        <a:t>、</a:t>
                      </a:r>
                      <a:r>
                        <a:rPr lang="ja-JP" altLang="en-US" sz="300" b="0" i="0" u="sng" strike="noStrike">
                          <a:solidFill>
                            <a:srgbClr val="FF0000"/>
                          </a:solidFill>
                          <a:effectLst/>
                          <a:latin typeface="ＭＳ Ｐ明朝"/>
                        </a:rPr>
                        <a:t>運動感覚の機能</a:t>
                      </a:r>
                      <a:r>
                        <a:rPr lang="ja-JP" altLang="en-US" sz="3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FF0000"/>
                          </a:solidFill>
                          <a:effectLst/>
                          <a:latin typeface="ＭＳ Ｐ明朝"/>
                        </a:rPr>
                        <a:t>指示通りに動くことができない。見えない部分のボタンかけができない。</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300" b="1" i="0" u="none" strike="noStrike">
                          <a:solidFill>
                            <a:srgbClr val="000000"/>
                          </a:solidFill>
                          <a:effectLst/>
                          <a:latin typeface="メイリオ"/>
                        </a:rPr>
                        <a:t>観点</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4">
                  <a:txBody>
                    <a:bodyPr/>
                    <a:lstStyle/>
                    <a:p>
                      <a:pPr algn="ctr" fontAlgn="ctr"/>
                      <a:r>
                        <a:rPr lang="ja-JP" altLang="en-US" sz="400" b="1" i="0" u="none" strike="noStrike" dirty="0">
                          <a:solidFill>
                            <a:srgbClr val="000000"/>
                          </a:solidFill>
                          <a:effectLst/>
                          <a:latin typeface="メイリオ"/>
                        </a:rPr>
                        <a:t>学校における合理的配慮の観点</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500" b="1" i="0" u="none" strike="noStrike" dirty="0">
                          <a:solidFill>
                            <a:srgbClr val="000000"/>
                          </a:solidFill>
                          <a:effectLst/>
                          <a:latin typeface="メイリオ"/>
                        </a:rPr>
                        <a:t>実施内容（●：新たな合理的配慮、☆：すでに実施中の合理的配慮）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1" i="0" u="none" strike="noStrike">
                          <a:solidFill>
                            <a:srgbClr val="000000"/>
                          </a:solidFill>
                          <a:effectLst/>
                          <a:latin typeface="メイリオ"/>
                        </a:rPr>
                        <a:t>特別な場</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400" b="1" i="0" u="none" strike="noStrike" dirty="0">
                          <a:solidFill>
                            <a:srgbClr val="000000"/>
                          </a:solidFill>
                          <a:effectLst/>
                          <a:latin typeface="メイリオ"/>
                        </a:rPr>
                        <a:t>通常学級</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400" b="1" i="0" u="none" strike="noStrike" dirty="0">
                          <a:solidFill>
                            <a:srgbClr val="000000"/>
                          </a:solidFill>
                          <a:effectLst/>
                          <a:latin typeface="メイリオ"/>
                        </a:rPr>
                        <a:t>ＩＥＰ</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300" b="1" i="0" u="none" strike="noStrike" dirty="0">
                          <a:solidFill>
                            <a:srgbClr val="000000"/>
                          </a:solidFill>
                          <a:effectLst/>
                          <a:latin typeface="メイリオ"/>
                        </a:rPr>
                        <a:t>個別の指導計画</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04304">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b265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触覚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500" b="0" i="0" u="none" strike="noStrike" dirty="0">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表面およびその性状や質感を感じる感覚機能。含まれるもの：</a:t>
                      </a:r>
                      <a:r>
                        <a:rPr lang="ja-JP" altLang="en-US" sz="300" b="0" i="0" u="sng" strike="noStrike" dirty="0">
                          <a:solidFill>
                            <a:srgbClr val="FF0000"/>
                          </a:solidFill>
                          <a:effectLst/>
                          <a:latin typeface="ＭＳ Ｐ明朝"/>
                        </a:rPr>
                        <a:t>触れる、触れた感じの機能</a:t>
                      </a:r>
                      <a:r>
                        <a:rPr lang="ja-JP" altLang="en-US" sz="300" b="0" i="0" u="none" strike="noStrike" dirty="0">
                          <a:solidFill>
                            <a:srgbClr val="000000"/>
                          </a:solidFill>
                          <a:effectLst/>
                          <a:latin typeface="ＭＳ Ｐ明朝"/>
                        </a:rPr>
                        <a:t>。機能障害の例としては、しびれ感、触覚脱失、ひりひり感、触覚異常、触覚過敏。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FF0000"/>
                          </a:solidFill>
                          <a:effectLst/>
                          <a:latin typeface="ＭＳ Ｐ明朝"/>
                        </a:rPr>
                        <a:t>軽く触れても激痛に感じる。</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ja-JP" altLang="en-US" sz="300" b="0" i="0" u="none" strike="noStrike">
                          <a:solidFill>
                            <a:srgbClr val="000000"/>
                          </a:solidFill>
                          <a:effectLst/>
                          <a:latin typeface="HGP明朝B"/>
                        </a:rPr>
                        <a:t>教育内容</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400" b="0" i="0" u="none" strike="noStrike" dirty="0">
                          <a:solidFill>
                            <a:srgbClr val="000000"/>
                          </a:solidFill>
                          <a:effectLst/>
                          <a:latin typeface="HGP明朝B"/>
                        </a:rPr>
                        <a:t>　①－１－１　学習上又は生活上の困難を改善・克</a:t>
                      </a:r>
                      <a:br>
                        <a:rPr lang="ja-JP" altLang="en-US" sz="400" b="0" i="0" u="none" strike="noStrike" dirty="0">
                          <a:solidFill>
                            <a:srgbClr val="000000"/>
                          </a:solidFill>
                          <a:effectLst/>
                          <a:latin typeface="HGP明朝B"/>
                        </a:rPr>
                      </a:br>
                      <a:r>
                        <a:rPr lang="ja-JP" altLang="en-US" sz="400" b="0" i="0" u="none" strike="noStrike" dirty="0">
                          <a:solidFill>
                            <a:srgbClr val="000000"/>
                          </a:solidFill>
                          <a:effectLst/>
                          <a:latin typeface="HGP明朝B"/>
                        </a:rPr>
                        <a:t>　　　　　　　　服するための配慮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500" b="0" i="0" u="none" strike="noStrike" dirty="0">
                          <a:solidFill>
                            <a:srgbClr val="000000"/>
                          </a:solidFill>
                          <a:effectLst/>
                          <a:latin typeface="ＭＳ Ｐ明朝"/>
                        </a:rPr>
                        <a:t>☆指示はシンボルマークにより行い、教材を読む時間を確保する。（</a:t>
                      </a:r>
                      <a:r>
                        <a:rPr lang="en-US" altLang="ja-JP" sz="500" b="0" i="0" u="none" strike="noStrike" dirty="0">
                          <a:solidFill>
                            <a:srgbClr val="000000"/>
                          </a:solidFill>
                          <a:effectLst/>
                          <a:latin typeface="ＭＳ Ｐ明朝"/>
                        </a:rPr>
                        <a:t>b164→d177,d230</a:t>
                      </a:r>
                      <a:r>
                        <a:rPr lang="ja-JP" altLang="en-US" sz="500" b="0" i="0" u="none" strike="noStrike" dirty="0">
                          <a:solidFill>
                            <a:srgbClr val="000000"/>
                          </a:solidFill>
                          <a:effectLst/>
                          <a:latin typeface="ＭＳ Ｐ明朝"/>
                        </a:rPr>
                        <a:t>）</a:t>
                      </a:r>
                      <a:br>
                        <a:rPr lang="ja-JP" altLang="en-US" sz="500" b="0" i="0" u="none" strike="noStrike" dirty="0">
                          <a:solidFill>
                            <a:srgbClr val="000000"/>
                          </a:solidFill>
                          <a:effectLst/>
                          <a:latin typeface="ＭＳ Ｐ明朝"/>
                        </a:rPr>
                      </a:br>
                      <a:r>
                        <a:rPr lang="ja-JP" altLang="en-US" sz="500" b="0" i="0" u="none" strike="noStrike" dirty="0">
                          <a:solidFill>
                            <a:srgbClr val="000000"/>
                          </a:solidFill>
                          <a:effectLst/>
                          <a:latin typeface="ＭＳ Ｐ明朝"/>
                        </a:rPr>
                        <a:t>●音と言葉（平仮名）を結びつけてから、意味づけをする指導を行う。</a:t>
                      </a:r>
                      <a:r>
                        <a:rPr lang="en-US" altLang="ja-JP" sz="500" b="0" i="0" u="none" strike="noStrike" dirty="0">
                          <a:solidFill>
                            <a:srgbClr val="000000"/>
                          </a:solidFill>
                          <a:effectLst/>
                          <a:latin typeface="ＭＳ Ｐ明朝"/>
                        </a:rPr>
                        <a:t>(b164→d310,d325)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en-US" altLang="ja-JP"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endParaRPr lang="ja-JP" altLang="en-US" sz="400" b="0" i="0" u="none" strike="noStrike">
                        <a:solidFill>
                          <a:srgbClr val="000000"/>
                        </a:solidFill>
                        <a:effectLst/>
                        <a:latin typeface="ＭＳ Ｐゴシック"/>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80372">
                <a:tc>
                  <a:txBody>
                    <a:bodyPr/>
                    <a:lstStyle/>
                    <a:p>
                      <a:pPr algn="ctr" fontAlgn="ctr"/>
                      <a:r>
                        <a:rPr lang="ja-JP" altLang="en-US" sz="200" b="0" i="0" u="none" strike="noStrike">
                          <a:solidFill>
                            <a:srgbClr val="000000"/>
                          </a:solidFill>
                          <a:effectLst/>
                          <a:latin typeface="HG丸ｺﾞｼｯｸM-PRO"/>
                        </a:rPr>
                        <a:t>５身体</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500" b="0" i="0" u="none" strike="noStrike" dirty="0">
                          <a:solidFill>
                            <a:srgbClr val="000000"/>
                          </a:solidFill>
                          <a:effectLst/>
                          <a:latin typeface="ＭＳ Ｐ明朝"/>
                        </a:rPr>
                        <a:t>b735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筋緊張の機能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安静時の筋の緊張、および他動的に筋を動かそうとした場合に生じる抵抗に関する機能。含まれるもの：個々の筋や筋群、一肢の筋、身体の片側の筋、下半身の筋、四肢の筋、体幹の筋、全身の筋の筋緊張に関連する機能。機能障害の例としては、</a:t>
                      </a:r>
                      <a:r>
                        <a:rPr lang="ja-JP" altLang="en-US" sz="300" b="0" i="0" u="sng" strike="noStrike" dirty="0">
                          <a:solidFill>
                            <a:srgbClr val="FF0000"/>
                          </a:solidFill>
                          <a:effectLst/>
                          <a:latin typeface="ＭＳ Ｐ明朝"/>
                        </a:rPr>
                        <a:t>筋緊張低下</a:t>
                      </a:r>
                      <a:r>
                        <a:rPr lang="ja-JP" altLang="en-US" sz="300" b="0" i="0" u="none" strike="noStrike" dirty="0">
                          <a:solidFill>
                            <a:srgbClr val="000000"/>
                          </a:solidFill>
                          <a:effectLst/>
                          <a:latin typeface="ＭＳ Ｐ明朝"/>
                        </a:rPr>
                        <a:t>、筋緊張亢進、筋痙縮。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FF0000"/>
                          </a:solidFill>
                          <a:effectLst/>
                          <a:latin typeface="ＭＳ Ｐ明朝"/>
                        </a:rPr>
                        <a:t>姿勢保持に苦痛が伴う。</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400" b="0" i="0" u="none" strike="noStrike" dirty="0">
                          <a:solidFill>
                            <a:srgbClr val="000000"/>
                          </a:solidFill>
                          <a:effectLst/>
                          <a:latin typeface="HGP明朝B"/>
                        </a:rPr>
                        <a:t>　①－１－２　学習内容の変更・調整</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500" b="0" i="0" u="none" strike="noStrike">
                          <a:solidFill>
                            <a:srgbClr val="000000"/>
                          </a:solidFill>
                          <a:effectLst/>
                          <a:latin typeface="ＭＳ Ｐ明朝"/>
                        </a:rPr>
                        <a:t>☆書き順についての指導は書写のみとする。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8229">
                <a:tc rowSpan="2">
                  <a:txBody>
                    <a:bodyPr/>
                    <a:lstStyle/>
                    <a:p>
                      <a:pPr algn="ctr" fontAlgn="ctr"/>
                      <a:r>
                        <a:rPr lang="ja-JP" altLang="en-US" sz="200" b="0" i="0" u="none" strike="noStrike">
                          <a:solidFill>
                            <a:srgbClr val="000000"/>
                          </a:solidFill>
                          <a:effectLst/>
                          <a:latin typeface="HG丸ｺﾞｼｯｸM-PRO"/>
                        </a:rPr>
                        <a:t>６ｺﾐｭﾆｹｰｼｮﾝ</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b122</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全般的な心理社会的機能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生涯を通じて発達する全般的精神機能であり、意義と目的の両面で、社会的相互作用を確立する上で必要とされる、対人的技能の形成につながる精神機能を理解し、建設的な方向で統合するために必要とされる機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3">
                  <a:txBody>
                    <a:bodyPr/>
                    <a:lstStyle/>
                    <a:p>
                      <a:pPr algn="ctr" fontAlgn="ctr"/>
                      <a:r>
                        <a:rPr lang="ja-JP" altLang="en-US" sz="300" b="0" i="0" u="none" strike="noStrike">
                          <a:solidFill>
                            <a:srgbClr val="000000"/>
                          </a:solidFill>
                          <a:effectLst/>
                          <a:latin typeface="HGP明朝B"/>
                        </a:rPr>
                        <a:t>教育方法</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400" b="0" i="0" u="none" strike="noStrike" dirty="0">
                          <a:solidFill>
                            <a:srgbClr val="000000"/>
                          </a:solidFill>
                          <a:effectLst/>
                          <a:latin typeface="HGP明朝B"/>
                        </a:rPr>
                        <a:t>　①－２－１　情報・コミュニケーション及び教材の</a:t>
                      </a:r>
                      <a:br>
                        <a:rPr lang="ja-JP" altLang="en-US" sz="400" b="0" i="0" u="none" strike="noStrike" dirty="0">
                          <a:solidFill>
                            <a:srgbClr val="000000"/>
                          </a:solidFill>
                          <a:effectLst/>
                          <a:latin typeface="HGP明朝B"/>
                        </a:rPr>
                      </a:br>
                      <a:r>
                        <a:rPr lang="ja-JP" altLang="en-US" sz="400" b="0" i="0" u="none" strike="noStrike" dirty="0">
                          <a:solidFill>
                            <a:srgbClr val="000000"/>
                          </a:solidFill>
                          <a:effectLst/>
                          <a:latin typeface="HGP明朝B"/>
                        </a:rPr>
                        <a:t>　　　　　　　　配慮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500" b="0" i="0" u="none" strike="noStrike" dirty="0">
                          <a:solidFill>
                            <a:srgbClr val="000000"/>
                          </a:solidFill>
                          <a:effectLst/>
                          <a:latin typeface="ＭＳ Ｐ明朝"/>
                        </a:rPr>
                        <a:t>●完成予想図（実物）を示した授業展開を行う。</a:t>
                      </a:r>
                      <a:r>
                        <a:rPr lang="en-US" altLang="ja-JP" sz="500" b="0" i="0" u="none" strike="noStrike" dirty="0">
                          <a:solidFill>
                            <a:srgbClr val="000000"/>
                          </a:solidFill>
                          <a:effectLst/>
                          <a:latin typeface="ＭＳ Ｐ明朝"/>
                        </a:rPr>
                        <a:t>(b152,b164→d230</a:t>
                      </a:r>
                      <a:r>
                        <a:rPr lang="ja-JP" altLang="en-US" sz="500" b="0" i="0" u="none" strike="noStrike" dirty="0">
                          <a:solidFill>
                            <a:srgbClr val="000000"/>
                          </a:solidFill>
                          <a:effectLst/>
                          <a:latin typeface="ＭＳ Ｐ明朝"/>
                        </a:rPr>
                        <a:t>）</a:t>
                      </a:r>
                      <a:br>
                        <a:rPr lang="ja-JP" altLang="en-US" sz="500" b="0" i="0" u="none" strike="noStrike" dirty="0">
                          <a:solidFill>
                            <a:srgbClr val="000000"/>
                          </a:solidFill>
                          <a:effectLst/>
                          <a:latin typeface="ＭＳ Ｐ明朝"/>
                        </a:rPr>
                      </a:br>
                      <a:r>
                        <a:rPr lang="ja-JP" altLang="en-US" sz="500" b="0" i="0" u="none" strike="noStrike" dirty="0">
                          <a:solidFill>
                            <a:srgbClr val="000000"/>
                          </a:solidFill>
                          <a:effectLst/>
                          <a:latin typeface="ＭＳ Ｐ明朝"/>
                        </a:rPr>
                        <a:t>☆タブレット端末による映像提示により、指示内容等を支援する。（</a:t>
                      </a:r>
                      <a:r>
                        <a:rPr lang="en-US" altLang="ja-JP" sz="500" b="0" i="0" u="none" strike="noStrike" dirty="0">
                          <a:solidFill>
                            <a:srgbClr val="000000"/>
                          </a:solidFill>
                          <a:effectLst/>
                          <a:latin typeface="ＭＳ Ｐ明朝"/>
                        </a:rPr>
                        <a:t>b140,b260→d230)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85950">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b167</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言語に関する精神機能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サイン（記号）やシンボル（象徴）、その他の言語要素を認識し、使用する個別的精神機能。含まれるもの：話し言葉（音声言語）、書き言葉、および手話など他の形式の言語の受容と解読の機能。話し言葉、書き言葉、およびその他の形式の言語による表出。話し言葉と書き言葉の統合的な言語機能。例えば受容性失語、表出性失語、ブローカ失語、ウェルニッケ失語、伝導失語で障害される機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500" b="1" i="0" u="none" strike="noStrike">
                          <a:solidFill>
                            <a:srgbClr val="000000"/>
                          </a:solidFill>
                          <a:effectLst/>
                          <a:latin typeface="ＤＦ特太ゴシック体"/>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400" b="0" i="0" u="none" strike="noStrike" dirty="0">
                          <a:solidFill>
                            <a:srgbClr val="000000"/>
                          </a:solidFill>
                          <a:effectLst/>
                          <a:latin typeface="HGP明朝B"/>
                        </a:rPr>
                        <a:t>　①－２－２　学習機会や体験の確保</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500" b="0" i="0" u="none" strike="noStrike" dirty="0">
                          <a:solidFill>
                            <a:srgbClr val="000000"/>
                          </a:solidFill>
                          <a:effectLst/>
                          <a:latin typeface="ＭＳ Ｐ明朝"/>
                        </a:rPr>
                        <a:t>●文章作成をタブレット端末で行う時間を確保する。（</a:t>
                      </a:r>
                      <a:r>
                        <a:rPr lang="en-US" altLang="ja-JP" sz="500" b="0" i="0" u="none" strike="noStrike" dirty="0">
                          <a:solidFill>
                            <a:srgbClr val="000000"/>
                          </a:solidFill>
                          <a:effectLst/>
                          <a:latin typeface="ＭＳ Ｐ明朝"/>
                        </a:rPr>
                        <a:t>b735→d345</a:t>
                      </a:r>
                      <a:r>
                        <a:rPr lang="ja-JP" altLang="en-US" sz="500" b="0" i="0" u="none" strike="noStrike" dirty="0">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altLang="ja-JP"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45352">
                <a:tc rowSpan="8">
                  <a:txBody>
                    <a:bodyPr/>
                    <a:lstStyle/>
                    <a:p>
                      <a:pPr algn="ctr" fontAlgn="ctr"/>
                      <a:r>
                        <a:rPr lang="ja-JP" altLang="en-US" sz="200" b="0" i="0" u="none" strike="noStrike">
                          <a:solidFill>
                            <a:srgbClr val="000000"/>
                          </a:solidFill>
                          <a:effectLst/>
                          <a:latin typeface="HG丸ｺﾞｼｯｸM-PRO"/>
                        </a:rPr>
                        <a:t>その他</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b250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味覚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dirty="0">
                          <a:solidFill>
                            <a:srgbClr val="000000"/>
                          </a:solidFill>
                          <a:effectLst/>
                          <a:latin typeface="ＭＳ Ｐ明朝"/>
                        </a:rPr>
                        <a:t>苦味、甘味、酸味、塩味を感じる感覚機能。</a:t>
                      </a:r>
                      <a:br>
                        <a:rPr lang="ja-JP" altLang="en-US" sz="300" b="0" i="0" u="none" strike="noStrike" dirty="0">
                          <a:solidFill>
                            <a:srgbClr val="000000"/>
                          </a:solidFill>
                          <a:effectLst/>
                          <a:latin typeface="ＭＳ Ｐ明朝"/>
                        </a:rPr>
                      </a:br>
                      <a:r>
                        <a:rPr lang="ja-JP" altLang="en-US" sz="300" b="0" i="0" u="none" strike="noStrike" dirty="0">
                          <a:solidFill>
                            <a:srgbClr val="000000"/>
                          </a:solidFill>
                          <a:effectLst/>
                          <a:latin typeface="ＭＳ Ｐ明朝"/>
                        </a:rPr>
                        <a:t>含まれるもの：味覚感覚。機能障害の例としては、味覚脱失、味覚鈍麻。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400" b="0" i="0" u="none" strike="noStrike" dirty="0">
                          <a:solidFill>
                            <a:srgbClr val="000000"/>
                          </a:solidFill>
                          <a:effectLst/>
                          <a:latin typeface="HGP明朝B"/>
                        </a:rPr>
                        <a:t>　①－２－３　心理面・健康面の配慮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500" b="0" i="0" u="none" strike="noStrike" dirty="0">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1171">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b270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温度やその他の刺激に関連した感覚機能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温度、振動圧、侵害刺激を感じる感覚機能</a:t>
                      </a:r>
                      <a:r>
                        <a:rPr lang="en-US" altLang="ja-JP" sz="300" b="0" i="0" u="none" strike="noStrike">
                          <a:solidFill>
                            <a:srgbClr val="000000"/>
                          </a:solidFill>
                          <a:effectLst/>
                          <a:latin typeface="ＭＳ Ｐ明朝"/>
                        </a:rPr>
                        <a:t>｡</a:t>
                      </a:r>
                      <a:br>
                        <a:rPr lang="en-US" altLang="ja-JP" sz="300" b="0" i="0" u="none" strike="noStrike">
                          <a:solidFill>
                            <a:srgbClr val="000000"/>
                          </a:solidFill>
                          <a:effectLst/>
                          <a:latin typeface="ＭＳ Ｐ明朝"/>
                        </a:rPr>
                      </a:br>
                      <a:r>
                        <a:rPr lang="ja-JP" altLang="en-US" sz="300" b="0" i="0" u="none" strike="noStrike">
                          <a:solidFill>
                            <a:srgbClr val="000000"/>
                          </a:solidFill>
                          <a:effectLst/>
                          <a:latin typeface="ＭＳ Ｐ明朝"/>
                        </a:rPr>
                        <a:t>含まれるもの：温度、振動、震えや動揺、表面の圧迫、深部の圧迫、灼熱感、侵害刺激を感じる感覚。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3">
                  <a:txBody>
                    <a:bodyPr/>
                    <a:lstStyle/>
                    <a:p>
                      <a:pPr algn="ctr" fontAlgn="ctr"/>
                      <a:r>
                        <a:rPr lang="ja-JP" altLang="en-US" sz="300" b="0" i="0" u="none" strike="noStrike">
                          <a:solidFill>
                            <a:srgbClr val="000000"/>
                          </a:solidFill>
                          <a:effectLst/>
                          <a:latin typeface="HGP明朝B"/>
                        </a:rPr>
                        <a:t>支援体制</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400" b="0" i="0" u="none" strike="noStrike" dirty="0">
                          <a:solidFill>
                            <a:srgbClr val="000000"/>
                          </a:solidFill>
                          <a:effectLst/>
                          <a:latin typeface="HGP明朝B"/>
                        </a:rPr>
                        <a:t>　②－１　専門性のある指導体制の整備</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500" b="0" i="0" u="none" strike="noStrike" dirty="0">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521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b280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痛みの感覚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身体部位の損傷やその可能性を示す、不愉快な感覚。含まれるもの：全身的な痛み、局所的な痛み、一皮節内の痛み、刺すような痛み、焼けるような痛み、鈍痛、疼くような痛み。機能障害の例としては、筋痛、痛覚脱失、痛覚過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400" b="0" i="0" u="none" strike="noStrike" dirty="0">
                          <a:solidFill>
                            <a:srgbClr val="000000"/>
                          </a:solidFill>
                          <a:effectLst/>
                          <a:latin typeface="HGP明朝B"/>
                        </a:rPr>
                        <a:t>　②－２　幼児児童生徒</a:t>
                      </a:r>
                      <a:r>
                        <a:rPr lang="en-US" altLang="ja-JP" sz="400" b="0" i="0" u="none" strike="noStrike" dirty="0">
                          <a:solidFill>
                            <a:srgbClr val="000000"/>
                          </a:solidFill>
                          <a:effectLst/>
                          <a:latin typeface="HGP明朝B"/>
                        </a:rPr>
                        <a:t>､</a:t>
                      </a:r>
                      <a:r>
                        <a:rPr lang="ja-JP" altLang="en-US" sz="400" b="0" i="0" u="none" strike="noStrike" dirty="0">
                          <a:solidFill>
                            <a:srgbClr val="000000"/>
                          </a:solidFill>
                          <a:effectLst/>
                          <a:latin typeface="HGP明朝B"/>
                        </a:rPr>
                        <a:t>教職員</a:t>
                      </a:r>
                      <a:r>
                        <a:rPr lang="en-US" altLang="ja-JP" sz="400" b="0" i="0" u="none" strike="noStrike" dirty="0">
                          <a:solidFill>
                            <a:srgbClr val="000000"/>
                          </a:solidFill>
                          <a:effectLst/>
                          <a:latin typeface="HGP明朝B"/>
                        </a:rPr>
                        <a:t>､</a:t>
                      </a:r>
                      <a:r>
                        <a:rPr lang="ja-JP" altLang="en-US" sz="400" b="0" i="0" u="none" strike="noStrike" dirty="0">
                          <a:solidFill>
                            <a:srgbClr val="000000"/>
                          </a:solidFill>
                          <a:effectLst/>
                          <a:latin typeface="HGP明朝B"/>
                        </a:rPr>
                        <a:t>保護者</a:t>
                      </a:r>
                      <a:r>
                        <a:rPr lang="en-US" altLang="ja-JP" sz="400" b="0" i="0" u="none" strike="noStrike" dirty="0">
                          <a:solidFill>
                            <a:srgbClr val="000000"/>
                          </a:solidFill>
                          <a:effectLst/>
                          <a:latin typeface="HGP明朝B"/>
                        </a:rPr>
                        <a:t>､</a:t>
                      </a:r>
                      <a:r>
                        <a:rPr lang="ja-JP" altLang="en-US" sz="400" b="0" i="0" u="none" strike="noStrike" dirty="0">
                          <a:solidFill>
                            <a:srgbClr val="000000"/>
                          </a:solidFill>
                          <a:effectLst/>
                          <a:latin typeface="HGP明朝B"/>
                        </a:rPr>
                        <a:t>地域の</a:t>
                      </a:r>
                      <a:br>
                        <a:rPr lang="ja-JP" altLang="en-US" sz="400" b="0" i="0" u="none" strike="noStrike" dirty="0">
                          <a:solidFill>
                            <a:srgbClr val="000000"/>
                          </a:solidFill>
                          <a:effectLst/>
                          <a:latin typeface="HGP明朝B"/>
                        </a:rPr>
                      </a:br>
                      <a:r>
                        <a:rPr lang="ja-JP" altLang="en-US" sz="400" b="0" i="0" u="none" strike="noStrike" dirty="0">
                          <a:solidFill>
                            <a:srgbClr val="000000"/>
                          </a:solidFill>
                          <a:effectLst/>
                          <a:latin typeface="HGP明朝B"/>
                        </a:rPr>
                        <a:t>　　　　　　理解啓発を図るための配慮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500" b="0" i="0" u="none" strike="noStrike" dirty="0">
                          <a:solidFill>
                            <a:srgbClr val="000000"/>
                          </a:solidFill>
                          <a:effectLst/>
                          <a:latin typeface="ＭＳ Ｐ明朝"/>
                        </a:rPr>
                        <a:t>☆話し言葉の独特のリズムを容認する。（</a:t>
                      </a:r>
                      <a:r>
                        <a:rPr lang="en-US" altLang="ja-JP" sz="500" b="0" i="0" u="none" strike="noStrike" dirty="0">
                          <a:solidFill>
                            <a:srgbClr val="000000"/>
                          </a:solidFill>
                          <a:effectLst/>
                          <a:latin typeface="ＭＳ Ｐ明朝"/>
                        </a:rPr>
                        <a:t>b330→e425</a:t>
                      </a:r>
                      <a:r>
                        <a:rPr lang="ja-JP" altLang="en-US" sz="500" b="0" i="0" u="none" strike="noStrike" dirty="0">
                          <a:solidFill>
                            <a:srgbClr val="000000"/>
                          </a:solidFill>
                          <a:effectLst/>
                          <a:latin typeface="ＭＳ Ｐ明朝"/>
                        </a:rPr>
                        <a:t>）</a:t>
                      </a:r>
                      <a:br>
                        <a:rPr lang="ja-JP" altLang="en-US" sz="500" b="0" i="0" u="none" strike="noStrike" dirty="0">
                          <a:solidFill>
                            <a:srgbClr val="000000"/>
                          </a:solidFill>
                          <a:effectLst/>
                          <a:latin typeface="ＭＳ Ｐ明朝"/>
                        </a:rPr>
                      </a:br>
                      <a:r>
                        <a:rPr lang="ja-JP" altLang="en-US" sz="500" b="0" i="0" u="none" strike="noStrike" dirty="0">
                          <a:solidFill>
                            <a:srgbClr val="000000"/>
                          </a:solidFill>
                          <a:effectLst/>
                          <a:latin typeface="ＭＳ Ｐ明朝"/>
                        </a:rPr>
                        <a:t>☆なるべく触らないように配慮する（</a:t>
                      </a:r>
                      <a:r>
                        <a:rPr lang="en-US" altLang="ja-JP" sz="500" b="0" i="0" u="none" strike="noStrike" dirty="0">
                          <a:solidFill>
                            <a:srgbClr val="000000"/>
                          </a:solidFill>
                          <a:effectLst/>
                          <a:latin typeface="ＭＳ Ｐ明朝"/>
                        </a:rPr>
                        <a:t>b265→e425</a:t>
                      </a:r>
                      <a:r>
                        <a:rPr lang="ja-JP" altLang="en-US" sz="500" b="0" i="0" u="none" strike="noStrike" dirty="0">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Ｐ明朝"/>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en-US" altLang="ja-JP"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br>
                        <a:rPr lang="ja-JP" altLang="en-US" sz="400" b="0" i="0" u="none" strike="noStrike">
                          <a:solidFill>
                            <a:srgbClr val="000000"/>
                          </a:solidFill>
                          <a:effectLst/>
                          <a:latin typeface="ＭＳ Ｐゴシック"/>
                        </a:rPr>
                      </a:b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71171">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b330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400" b="0" i="0" u="none" strike="noStrike">
                          <a:solidFill>
                            <a:srgbClr val="000000"/>
                          </a:solidFill>
                          <a:effectLst/>
                          <a:latin typeface="ＭＳ Ｐ明朝"/>
                        </a:rPr>
                        <a:t>音声言語（発話）の流暢性とリズムの機能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話し言葉（音声言語）の流れと速さを生む機能。含まれるもの：</a:t>
                      </a:r>
                      <a:r>
                        <a:rPr lang="ja-JP" altLang="en-US" sz="300" b="0" i="0" u="sng" strike="noStrike">
                          <a:solidFill>
                            <a:srgbClr val="FF0000"/>
                          </a:solidFill>
                          <a:effectLst/>
                          <a:latin typeface="ＭＳ Ｐ明朝"/>
                        </a:rPr>
                        <a:t>発話の流暢性、リズム</a:t>
                      </a:r>
                      <a:r>
                        <a:rPr lang="ja-JP" altLang="en-US" sz="300" b="0" i="0" u="none" strike="noStrike">
                          <a:solidFill>
                            <a:srgbClr val="000000"/>
                          </a:solidFill>
                          <a:effectLst/>
                          <a:latin typeface="ＭＳ Ｐ明朝"/>
                        </a:rPr>
                        <a:t>、速度と旋律に関する機能。音調（プロソディー）と抑揚（イントネーション）。機能障害の例としては、吃音、早話症（早口）、遅語症（言語緩徐）、速語症。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400" b="0" i="0" u="none" strike="noStrike" dirty="0">
                          <a:solidFill>
                            <a:srgbClr val="000000"/>
                          </a:solidFill>
                          <a:effectLst/>
                          <a:latin typeface="HGP明朝B"/>
                        </a:rPr>
                        <a:t>　②－３　災害時等の支援体制の整備</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500" b="0" i="0" u="none" strike="noStrike" dirty="0">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Ｐ明朝"/>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6077">
                <a:tc vMerge="1">
                  <a:txBody>
                    <a:bodyPr/>
                    <a:lstStyle/>
                    <a:p>
                      <a:endParaRPr kumimoji="1" lang="ja-JP" altLang="en-US"/>
                    </a:p>
                  </a:txBody>
                  <a:tcPr/>
                </a:tc>
                <a:tc rowSpan="2">
                  <a:txBody>
                    <a:bodyPr/>
                    <a:lstStyle/>
                    <a:p>
                      <a:pPr algn="ctr" rtl="0" fontAlgn="ctr"/>
                      <a:r>
                        <a:rPr lang="ja-JP" altLang="en-US" sz="400" b="0" i="0" u="none" strike="noStrike">
                          <a:solidFill>
                            <a:srgbClr val="000000"/>
                          </a:solidFill>
                          <a:effectLst/>
                          <a:latin typeface="ＭＳ Ｐ明朝"/>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rtl="0" fontAlgn="ctr"/>
                      <a:r>
                        <a:rPr lang="en-US" sz="500" b="0" i="0" u="none" strike="noStrike">
                          <a:solidFill>
                            <a:srgbClr val="000000"/>
                          </a:solidFill>
                          <a:effectLst/>
                          <a:latin typeface="ＭＳ Ｐ明朝"/>
                        </a:rPr>
                        <a:t>b780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rtl="0" fontAlgn="ctr"/>
                      <a:r>
                        <a:rPr lang="ja-JP" altLang="en-US" sz="400" b="0" i="0" u="none" strike="noStrike">
                          <a:solidFill>
                            <a:srgbClr val="000000"/>
                          </a:solidFill>
                          <a:effectLst/>
                          <a:latin typeface="ＭＳ Ｐ明朝"/>
                        </a:rPr>
                        <a:t>筋と運動機能に関連した感覚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rtl="0" fontAlgn="ctr"/>
                      <a:r>
                        <a:rPr lang="ja-JP" altLang="en-US" sz="500" b="0" i="0" u="none" strike="noStrike">
                          <a:solidFill>
                            <a:srgbClr val="000000"/>
                          </a:solidFill>
                          <a:effectLst/>
                          <a:latin typeface="ＭＳ Ｐ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gridSpan="2">
                  <a:txBody>
                    <a:bodyPr/>
                    <a:lstStyle/>
                    <a:p>
                      <a:pPr algn="l" rtl="0" fontAlgn="ctr"/>
                      <a:r>
                        <a:rPr lang="ja-JP" altLang="en-US" sz="300" b="0" i="0" u="none" strike="noStrike">
                          <a:solidFill>
                            <a:srgbClr val="000000"/>
                          </a:solidFill>
                          <a:effectLst/>
                          <a:latin typeface="ＭＳ Ｐ明朝"/>
                        </a:rPr>
                        <a:t>身体の筋や筋群およびその動きに関連した感覚。</a:t>
                      </a:r>
                      <a:br>
                        <a:rPr lang="ja-JP" altLang="en-US" sz="300" b="0" i="0" u="none" strike="noStrike">
                          <a:solidFill>
                            <a:srgbClr val="000000"/>
                          </a:solidFill>
                          <a:effectLst/>
                          <a:latin typeface="ＭＳ Ｐ明朝"/>
                        </a:rPr>
                      </a:br>
                      <a:r>
                        <a:rPr lang="ja-JP" altLang="en-US" sz="300" b="0" i="0" u="none" strike="noStrike">
                          <a:solidFill>
                            <a:srgbClr val="000000"/>
                          </a:solidFill>
                          <a:effectLst/>
                          <a:latin typeface="ＭＳ Ｐ明朝"/>
                        </a:rPr>
                        <a:t>含まれるもの：筋のこわばり感、</a:t>
                      </a:r>
                      <a:r>
                        <a:rPr lang="ja-JP" altLang="en-US" sz="300" b="0" i="0" u="sng" strike="noStrike">
                          <a:solidFill>
                            <a:srgbClr val="FF0000"/>
                          </a:solidFill>
                          <a:effectLst/>
                          <a:latin typeface="ＭＳ Ｐ明朝"/>
                        </a:rPr>
                        <a:t>つっぱり感、筋のひきつり</a:t>
                      </a:r>
                      <a:r>
                        <a:rPr lang="ja-JP" altLang="en-US" sz="300" b="0" i="0" u="none" strike="noStrike">
                          <a:solidFill>
                            <a:srgbClr val="FF0000"/>
                          </a:solidFill>
                          <a:effectLst/>
                          <a:latin typeface="ＭＳ Ｐ明朝"/>
                        </a:rPr>
                        <a:t>（</a:t>
                      </a:r>
                      <a:r>
                        <a:rPr lang="ja-JP" altLang="en-US" sz="300" b="0" i="0" u="none" strike="noStrike">
                          <a:solidFill>
                            <a:srgbClr val="000000"/>
                          </a:solidFill>
                          <a:effectLst/>
                          <a:latin typeface="ＭＳ Ｐ明朝"/>
                        </a:rPr>
                        <a:t>スパズム）、筋の圧迫感、または筋の重い感じ。</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2">
                  <a:txBody>
                    <a:bodyPr/>
                    <a:lstStyle/>
                    <a:p>
                      <a:pPr algn="ctr"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4">
                  <a:txBody>
                    <a:bodyPr/>
                    <a:lstStyle/>
                    <a:p>
                      <a:pPr algn="ctr" fontAlgn="ctr"/>
                      <a:r>
                        <a:rPr lang="ja-JP" altLang="en-US" sz="300" b="0" i="0" u="none" strike="noStrike">
                          <a:solidFill>
                            <a:srgbClr val="000000"/>
                          </a:solidFill>
                          <a:effectLst/>
                          <a:latin typeface="HGP明朝B"/>
                        </a:rPr>
                        <a:t>施設整備</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gridSpan="4">
                  <a:txBody>
                    <a:bodyPr/>
                    <a:lstStyle/>
                    <a:p>
                      <a:pPr algn="l" fontAlgn="ctr"/>
                      <a:r>
                        <a:rPr lang="ja-JP" altLang="en-US" sz="400" b="0" i="0" u="none" strike="noStrike" dirty="0">
                          <a:solidFill>
                            <a:srgbClr val="000000"/>
                          </a:solidFill>
                          <a:effectLst/>
                          <a:latin typeface="HGP明朝B"/>
                        </a:rPr>
                        <a:t>　③－１　校内環境のバリアフリー化</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gridSpan="3">
                  <a:txBody>
                    <a:bodyPr/>
                    <a:lstStyle/>
                    <a:p>
                      <a:pPr algn="l" fontAlgn="ctr"/>
                      <a:r>
                        <a:rPr lang="ja-JP" altLang="en-US" sz="500" b="0" i="0" u="none" strike="noStrike" dirty="0">
                          <a:solidFill>
                            <a:srgbClr val="000000"/>
                          </a:solidFill>
                          <a:effectLst/>
                          <a:latin typeface="ＭＳ Ｐ明朝"/>
                        </a:rPr>
                        <a:t>☆座面に滑り止めマットを使用する。（</a:t>
                      </a:r>
                      <a:r>
                        <a:rPr lang="en-US" altLang="ja-JP" sz="500" b="0" i="0" u="none" strike="noStrike" dirty="0">
                          <a:solidFill>
                            <a:srgbClr val="000000"/>
                          </a:solidFill>
                          <a:effectLst/>
                          <a:latin typeface="ＭＳ Ｐ明朝"/>
                        </a:rPr>
                        <a:t>b735→e125,d415</a:t>
                      </a:r>
                      <a:r>
                        <a:rPr lang="ja-JP" altLang="en-US" sz="500" b="0" i="0" u="none" strike="noStrike" dirty="0">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7607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gn="l" fontAlgn="ctr"/>
                      <a:r>
                        <a:rPr lang="ja-JP" altLang="en-US" sz="500" b="0" i="0" u="none" strike="noStrike">
                          <a:solidFill>
                            <a:srgbClr val="000000"/>
                          </a:solidFill>
                          <a:effectLst/>
                          <a:latin typeface="ＭＳ Ｐ明朝"/>
                        </a:rPr>
                        <a:t>●気になるものが見えないようにカーテン等で覆う。（</a:t>
                      </a:r>
                      <a:r>
                        <a:rPr lang="en-US" altLang="ja-JP" sz="500" b="0" i="0" u="none" strike="noStrike">
                          <a:solidFill>
                            <a:srgbClr val="000000"/>
                          </a:solidFill>
                          <a:effectLst/>
                          <a:latin typeface="ＭＳ Ｐ明朝"/>
                        </a:rPr>
                        <a:t>b152→d230</a:t>
                      </a:r>
                      <a:r>
                        <a:rPr lang="ja-JP" altLang="en-US" sz="500" b="0" i="0" u="none" strike="noStrike">
                          <a:solidFill>
                            <a:srgbClr val="000000"/>
                          </a:solidFill>
                          <a:effectLst/>
                          <a:latin typeface="ＭＳ Ｐ明朝"/>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r>
              <a:tr h="1453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500" b="0" i="0" u="none" strike="noStrike">
                          <a:solidFill>
                            <a:srgbClr val="000000"/>
                          </a:solidFill>
                          <a:effectLst/>
                          <a:latin typeface="ＭＳ Ｐ明朝"/>
                        </a:rPr>
                        <a:t>b163</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400" b="0" i="0" u="none" strike="noStrike">
                          <a:solidFill>
                            <a:srgbClr val="000000"/>
                          </a:solidFill>
                          <a:effectLst/>
                          <a:latin typeface="ＭＳ Ｐ明朝"/>
                        </a:rPr>
                        <a:t>基礎的認知機能</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もの、できごと、経験に関する知識の獲得に関する精神機能、および精神活動を必要とする課題におけるその知識の組織化と応用。含まれるもの：象徴、知ること、および推論することの認知的発達の機能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3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400" b="0" i="0" u="none" strike="noStrike">
                          <a:solidFill>
                            <a:srgbClr val="000000"/>
                          </a:solidFill>
                          <a:effectLst/>
                          <a:latin typeface="HGP明朝B"/>
                        </a:rPr>
                        <a:t>　③－２　発達、障害の状態及び特性等に応じ</a:t>
                      </a:r>
                      <a:br>
                        <a:rPr lang="ja-JP" altLang="en-US" sz="400" b="0" i="0" u="none" strike="noStrike">
                          <a:solidFill>
                            <a:srgbClr val="000000"/>
                          </a:solidFill>
                          <a:effectLst/>
                          <a:latin typeface="HGP明朝B"/>
                        </a:rPr>
                      </a:br>
                      <a:r>
                        <a:rPr lang="ja-JP" altLang="en-US" sz="400" b="0" i="0" u="none" strike="noStrike">
                          <a:solidFill>
                            <a:srgbClr val="000000"/>
                          </a:solidFill>
                          <a:effectLst/>
                          <a:latin typeface="HGP明朝B"/>
                        </a:rPr>
                        <a:t>　　　　　　た指導ができる施設・設備の配慮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500" b="0" i="0" u="none" strike="noStrike" dirty="0">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45352">
                <a:tc vMerge="1">
                  <a:txBody>
                    <a:bodyPr/>
                    <a:lstStyle/>
                    <a:p>
                      <a:endParaRPr kumimoji="1" lang="ja-JP" altLang="en-US"/>
                    </a:p>
                  </a:txBody>
                  <a:tcPr/>
                </a:tc>
                <a:tc>
                  <a:txBody>
                    <a:bodyPr/>
                    <a:lstStyle/>
                    <a:p>
                      <a:pPr algn="ctr" rtl="0" fontAlgn="ctr"/>
                      <a:r>
                        <a:rPr lang="ja-JP" altLang="en-US" sz="400" b="0" i="0" u="none" strike="noStrike">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300" b="0" i="0" u="none" strike="noStrike">
                          <a:solidFill>
                            <a:srgbClr val="000000"/>
                          </a:solidFill>
                          <a:effectLst/>
                          <a:latin typeface="ＭＳ Ｐ明朝"/>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rtl="0" fontAlgn="ctr"/>
                      <a:r>
                        <a:rPr lang="ja-JP" altLang="en-US" sz="3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rtl="0" fontAlgn="ctr"/>
                      <a:r>
                        <a:rPr lang="ja-JP" altLang="en-US" sz="300" b="0" i="0" u="none" strike="noStrike" dirty="0">
                          <a:solidFill>
                            <a:srgbClr val="000000"/>
                          </a:solidFill>
                          <a:effectLst/>
                          <a:latin typeface="ＭＳ Ｐ明朝"/>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endParaRPr lang="ja-JP" altLang="en-US" sz="400" b="0" i="0" u="none" strike="noStrike">
                        <a:solidFill>
                          <a:srgbClr val="000000"/>
                        </a:solidFill>
                        <a:effectLst/>
                        <a:latin typeface="ＭＳ Ｐ明朝"/>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400" b="0" i="0" u="none" strike="noStrike" dirty="0">
                          <a:solidFill>
                            <a:srgbClr val="000000"/>
                          </a:solidFill>
                          <a:effectLst/>
                          <a:latin typeface="HGP明朝B"/>
                        </a:rPr>
                        <a:t>　③－３　災害時等への対応に必要な施設・設備</a:t>
                      </a:r>
                      <a:br>
                        <a:rPr lang="ja-JP" altLang="en-US" sz="400" b="0" i="0" u="none" strike="noStrike" dirty="0">
                          <a:solidFill>
                            <a:srgbClr val="000000"/>
                          </a:solidFill>
                          <a:effectLst/>
                          <a:latin typeface="HGP明朝B"/>
                        </a:rPr>
                      </a:br>
                      <a:r>
                        <a:rPr lang="ja-JP" altLang="en-US" sz="400" b="0" i="0" u="none" strike="noStrike" dirty="0">
                          <a:solidFill>
                            <a:srgbClr val="000000"/>
                          </a:solidFill>
                          <a:effectLst/>
                          <a:latin typeface="HGP明朝B"/>
                        </a:rPr>
                        <a:t>　　　　　　の配慮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500" b="0" i="0" u="none" strike="noStrike" dirty="0">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500" b="0" i="0" u="none" strike="noStrike" dirty="0">
                          <a:solidFill>
                            <a:srgbClr val="000000"/>
                          </a:solidFill>
                          <a:effectLst/>
                          <a:latin typeface="ＭＳ Ｐ明朝"/>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400" b="0" i="0" u="none" strike="noStrike" dirty="0">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3" name="図表 2"/>
          <p:cNvGraphicFramePr/>
          <p:nvPr/>
        </p:nvGraphicFramePr>
        <p:xfrm>
          <a:off x="17093010" y="3630613"/>
          <a:ext cx="1657879" cy="4787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円/楕円 3"/>
          <p:cNvSpPr/>
          <p:nvPr/>
        </p:nvSpPr>
        <p:spPr>
          <a:xfrm>
            <a:off x="17060334" y="5400676"/>
            <a:ext cx="478102" cy="3730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5" name="直線矢印コネクタ 4"/>
          <p:cNvCxnSpPr/>
          <p:nvPr/>
        </p:nvCxnSpPr>
        <p:spPr>
          <a:xfrm>
            <a:off x="13735977" y="3325814"/>
            <a:ext cx="0" cy="238125"/>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6" name="直線矢印コネクタ 5"/>
          <p:cNvCxnSpPr/>
          <p:nvPr/>
        </p:nvCxnSpPr>
        <p:spPr>
          <a:xfrm flipV="1">
            <a:off x="11857964" y="8497888"/>
            <a:ext cx="0" cy="28575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7" name="円/楕円 6"/>
          <p:cNvSpPr/>
          <p:nvPr/>
        </p:nvSpPr>
        <p:spPr>
          <a:xfrm>
            <a:off x="17062054" y="7164388"/>
            <a:ext cx="472942" cy="3730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aphicFrame>
        <p:nvGraphicFramePr>
          <p:cNvPr id="9" name="図表 8"/>
          <p:cNvGraphicFramePr/>
          <p:nvPr>
            <p:extLst>
              <p:ext uri="{D42A27DB-BD31-4B8C-83A1-F6EECF244321}">
                <p14:modId xmlns:p14="http://schemas.microsoft.com/office/powerpoint/2010/main" val="2922169342"/>
              </p:ext>
            </p:extLst>
          </p:nvPr>
        </p:nvGraphicFramePr>
        <p:xfrm>
          <a:off x="8619407" y="1628800"/>
          <a:ext cx="1170130" cy="25922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テキスト ボックス 7"/>
          <p:cNvSpPr txBox="1"/>
          <p:nvPr/>
        </p:nvSpPr>
        <p:spPr>
          <a:xfrm>
            <a:off x="4577" y="0"/>
            <a:ext cx="9901423" cy="369332"/>
          </a:xfrm>
          <a:prstGeom prst="rect">
            <a:avLst/>
          </a:prstGeom>
          <a:noFill/>
        </p:spPr>
        <p:txBody>
          <a:bodyPr wrap="square" rtlCol="0">
            <a:spAutoFit/>
          </a:bodyP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②</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活動・参加を向上させる根拠ある合理的配慮によりニーズの実現を目指す。</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スライド番号プレースホルダー 9"/>
          <p:cNvSpPr>
            <a:spLocks noGrp="1"/>
          </p:cNvSpPr>
          <p:nvPr>
            <p:ph type="sldNum" sz="quarter" idx="12"/>
          </p:nvPr>
        </p:nvSpPr>
        <p:spPr>
          <a:xfrm>
            <a:off x="7439624" y="6342782"/>
            <a:ext cx="2311400" cy="365125"/>
          </a:xfrm>
        </p:spPr>
        <p:txBody>
          <a:bodyPr/>
          <a:lstStyle/>
          <a:p>
            <a:fld id="{397056A7-683D-4A10-81F4-8879908DDEBC}" type="slidenum">
              <a:rPr kumimoji="1" lang="ja-JP" altLang="en-US" smtClean="0"/>
              <a:pPr/>
              <a:t>25</a:t>
            </a:fld>
            <a:endParaRPr kumimoji="1" lang="ja-JP" altLang="en-US"/>
          </a:p>
        </p:txBody>
      </p:sp>
      <p:sp>
        <p:nvSpPr>
          <p:cNvPr id="11" name="角丸四角形 10"/>
          <p:cNvSpPr/>
          <p:nvPr/>
        </p:nvSpPr>
        <p:spPr>
          <a:xfrm>
            <a:off x="5967113" y="548680"/>
            <a:ext cx="3510390" cy="936104"/>
          </a:xfrm>
          <a:prstGeom prst="roundRect">
            <a:avLst/>
          </a:prstGeom>
          <a:solidFill>
            <a:schemeClr val="accent1">
              <a:lumMod val="40000"/>
              <a:lumOff val="60000"/>
              <a:alpha val="4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個人因子</a:t>
            </a:r>
            <a:endParaRPr kumimoji="1" lang="en-US" altLang="ja-JP" sz="3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4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教育的ニーズ）</a:t>
            </a:r>
            <a:endParaRPr kumimoji="1" lang="ja-JP" altLang="en-US" sz="28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a:xfrm>
            <a:off x="506506" y="2348881"/>
            <a:ext cx="4212468" cy="4176464"/>
          </a:xfrm>
          <a:prstGeom prst="roundRect">
            <a:avLst/>
          </a:prstGeom>
          <a:solidFill>
            <a:schemeClr val="accent1">
              <a:lumMod val="40000"/>
              <a:lumOff val="60000"/>
              <a:alpha val="4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心身機能・身体構造</a:t>
            </a:r>
            <a:endParaRPr kumimoji="1" lang="en-US" altLang="ja-JP" sz="28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28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（阻害要因）</a:t>
            </a:r>
            <a:endParaRPr kumimoji="1" lang="ja-JP" altLang="en-US" sz="32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13"/>
          <p:cNvSpPr/>
          <p:nvPr/>
        </p:nvSpPr>
        <p:spPr>
          <a:xfrm>
            <a:off x="5109017" y="1844824"/>
            <a:ext cx="3510390" cy="2232248"/>
          </a:xfrm>
          <a:prstGeom prst="roundRect">
            <a:avLst/>
          </a:prstGeom>
          <a:solidFill>
            <a:schemeClr val="accent1">
              <a:lumMod val="40000"/>
              <a:lumOff val="60000"/>
              <a:alpha val="4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活動制限</a:t>
            </a:r>
            <a:endParaRPr kumimoji="1" lang="en-US" altLang="ja-JP" sz="3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参加制約</a:t>
            </a:r>
            <a:endParaRPr kumimoji="1" lang="ja-JP" altLang="en-US" sz="3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a:xfrm>
            <a:off x="5103072" y="4464571"/>
            <a:ext cx="4374431" cy="2060774"/>
          </a:xfrm>
          <a:prstGeom prst="roundRect">
            <a:avLst/>
          </a:prstGeom>
          <a:solidFill>
            <a:schemeClr val="accent2">
              <a:lumMod val="40000"/>
              <a:lumOff val="60000"/>
              <a:alpha val="4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合理的配慮</a:t>
            </a:r>
            <a:endParaRPr kumimoji="1" lang="en-US" altLang="ja-JP" sz="3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506506" y="1124744"/>
            <a:ext cx="4212468" cy="1009125"/>
          </a:xfrm>
          <a:prstGeom prst="roundRect">
            <a:avLst/>
          </a:prstGeom>
          <a:solidFill>
            <a:schemeClr val="accent1">
              <a:lumMod val="40000"/>
              <a:lumOff val="60000"/>
              <a:alpha val="4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環境因子</a:t>
            </a:r>
            <a:endParaRPr kumimoji="1" lang="en-US" altLang="ja-JP" sz="3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24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（促進要因・阻害要因）</a:t>
            </a:r>
            <a:endParaRPr kumimoji="1" lang="ja-JP" altLang="en-US" sz="28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5126562" y="2042806"/>
            <a:ext cx="864096" cy="90492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①</a:t>
            </a:r>
          </a:p>
        </p:txBody>
      </p:sp>
      <p:sp>
        <p:nvSpPr>
          <p:cNvPr id="22" name="正方形/長方形 21"/>
          <p:cNvSpPr/>
          <p:nvPr/>
        </p:nvSpPr>
        <p:spPr>
          <a:xfrm>
            <a:off x="2864768" y="2822472"/>
            <a:ext cx="864096" cy="90492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④</a:t>
            </a:r>
            <a:endParaRPr kumimoji="1" lang="ja-JP" altLang="en-US" sz="48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3" name="正方形/長方形 22"/>
          <p:cNvSpPr/>
          <p:nvPr/>
        </p:nvSpPr>
        <p:spPr>
          <a:xfrm>
            <a:off x="632520" y="1176843"/>
            <a:ext cx="648072" cy="66798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⑤</a:t>
            </a:r>
            <a:endParaRPr kumimoji="1" lang="ja-JP" altLang="en-US" sz="48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4" name="正方形/長方形 23"/>
          <p:cNvSpPr/>
          <p:nvPr/>
        </p:nvSpPr>
        <p:spPr>
          <a:xfrm>
            <a:off x="6177136" y="605907"/>
            <a:ext cx="677618" cy="73486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②</a:t>
            </a:r>
            <a:endParaRPr kumimoji="1" lang="ja-JP" altLang="en-US" sz="48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5" name="正方形/長方形 24"/>
          <p:cNvSpPr/>
          <p:nvPr/>
        </p:nvSpPr>
        <p:spPr>
          <a:xfrm>
            <a:off x="8839874" y="2597698"/>
            <a:ext cx="677618" cy="73486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③</a:t>
            </a:r>
            <a:endParaRPr kumimoji="1" lang="ja-JP" altLang="en-US" sz="48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6" name="正方形/長方形 25"/>
          <p:cNvSpPr/>
          <p:nvPr/>
        </p:nvSpPr>
        <p:spPr>
          <a:xfrm>
            <a:off x="5206442" y="5042495"/>
            <a:ext cx="864096" cy="90492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⑥</a:t>
            </a:r>
            <a:endParaRPr kumimoji="1" lang="ja-JP" altLang="en-US" sz="48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7" name="正方形/長方形 26"/>
          <p:cNvSpPr/>
          <p:nvPr/>
        </p:nvSpPr>
        <p:spPr>
          <a:xfrm>
            <a:off x="5135940" y="2965128"/>
            <a:ext cx="864096" cy="90492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⑥</a:t>
            </a:r>
            <a:endParaRPr kumimoji="1" lang="ja-JP" altLang="en-US" sz="48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3292086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91332140"/>
              </p:ext>
            </p:extLst>
          </p:nvPr>
        </p:nvGraphicFramePr>
        <p:xfrm>
          <a:off x="488504" y="1196752"/>
          <a:ext cx="8130906" cy="5476849"/>
        </p:xfrm>
        <a:graphic>
          <a:graphicData uri="http://schemas.openxmlformats.org/drawingml/2006/table">
            <a:tbl>
              <a:tblPr/>
              <a:tblGrid>
                <a:gridCol w="318020"/>
                <a:gridCol w="610873"/>
                <a:gridCol w="1040360"/>
                <a:gridCol w="407011"/>
                <a:gridCol w="360040"/>
                <a:gridCol w="3689100"/>
                <a:gridCol w="745647"/>
                <a:gridCol w="959855"/>
              </a:tblGrid>
              <a:tr h="160549">
                <a:tc gridSpan="6">
                  <a:txBody>
                    <a:bodyPr/>
                    <a:lstStyle/>
                    <a:p>
                      <a:pPr algn="l"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●：当面の課題となる因子</a:t>
                      </a:r>
                      <a:r>
                        <a:rPr lang="ja-JP" altLang="en-US" sz="14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：強い因子、○：配慮</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により向上している</a:t>
                      </a:r>
                      <a:r>
                        <a:rPr lang="ja-JP" altLang="en-US" sz="14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因子</a:t>
                      </a:r>
                      <a:endParaRPr lang="en-US" altLang="ja-JP" sz="14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rtl="0" fontAlgn="ct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r>
              <a:tr h="219049">
                <a:tc>
                  <a:txBody>
                    <a:bodyPr/>
                    <a:lstStyle/>
                    <a:p>
                      <a:pPr algn="ctr" rtl="0"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当面課題</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rtl="0" fontAlgn="ctr"/>
                      <a:r>
                        <a:rPr lang="ja-JP" altLang="en-US"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活動と参加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a:txBody>
                    <a:bodyPr/>
                    <a:lstStyle/>
                    <a:p>
                      <a:pPr algn="ctr" rtl="0"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評価点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効果点</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algn="ctr" rtl="0" fontAlgn="ctr"/>
                      <a:r>
                        <a:rPr lang="ja-JP" altLang="en-US" sz="11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現在の状況（活動時に生じる困難、生活場面に関わるときに経験する困難）</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hMerge="1">
                  <a:txBody>
                    <a:bodyPr/>
                    <a:lstStyle/>
                    <a:p>
                      <a:endParaRPr kumimoji="1" lang="ja-JP" altLang="en-US"/>
                    </a:p>
                  </a:txBody>
                  <a:tcPr/>
                </a:tc>
              </a:tr>
              <a:tr h="219049">
                <a:tc>
                  <a:txBody>
                    <a:bodyPr/>
                    <a:lstStyle/>
                    <a:p>
                      <a:pPr algn="ctr" rtl="0"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d130</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模倣</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95931">
                <a:tc>
                  <a:txBody>
                    <a:bodyPr/>
                    <a:lstStyle/>
                    <a:p>
                      <a:pPr algn="ctr" rtl="0"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d140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読むことの学習</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8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8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8595">
                <a:tc>
                  <a:txBody>
                    <a:bodyPr/>
                    <a:lstStyle/>
                    <a:p>
                      <a:pPr algn="ctr" rtl="0" fontAlgn="ct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d145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書くことの能力</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endParaRPr kumimoji="1" lang="ja-JP" altLang="en-US"/>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endParaRPr lang="ja-JP" altLang="en-US" sz="10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8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endParaRPr kumimoji="1" lang="ja-JP" altLang="en-US"/>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0299">
                <a:tc>
                  <a:txBody>
                    <a:bodyPr/>
                    <a:lstStyle/>
                    <a:p>
                      <a:pPr algn="ctr" rtl="0" fontAlgn="ctr"/>
                      <a:endPar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d150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計算の学習</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a:r>
                        <a:rPr kumimoji="1" lang="ja-JP" altLang="en-US" dirty="0" smtClean="0"/>
                        <a:t>－</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endParaRPr kumimoji="1" lang="ja-JP" altLang="en-US"/>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数を活用したり，単純もしくは</a:t>
                      </a:r>
                      <a:r>
                        <a:rPr lang="ja-JP" altLang="en-US" sz="1000" b="1" u="sng" strike="noStrike"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複雑な数学的演算を行う能力</a:t>
                      </a:r>
                      <a:r>
                        <a:rPr lang="ja-JP" altLang="en-US" sz="100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を発達させること。例えば，加法や減法の数学的記号を用いること，</a:t>
                      </a:r>
                      <a:r>
                        <a:rPr lang="ja-JP" altLang="en-US" sz="1000" b="1" u="sng" strike="noStrike"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問題に対し正しい数学的演算を適用</a:t>
                      </a:r>
                      <a:r>
                        <a:rPr lang="ja-JP" altLang="en-US" sz="100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すること。</a:t>
                      </a:r>
                      <a:endParaRPr lang="ja-JP" altLang="en-US" sz="10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endParaRPr kumimoji="1" lang="ja-JP" altLang="en-US"/>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6019">
                <a:tc>
                  <a:txBody>
                    <a:bodyPr/>
                    <a:lstStyle/>
                    <a:p>
                      <a:pPr algn="ctr" rtl="0" fontAlgn="ct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d155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技能の習得</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endParaRPr kumimoji="1" lang="ja-JP" altLang="en-US"/>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endParaRPr kumimoji="1" lang="ja-JP" altLang="en-US"/>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28573">
                <a:tc>
                  <a:txBody>
                    <a:bodyPr/>
                    <a:lstStyle/>
                    <a:p>
                      <a:pPr algn="ctr" rtl="0" fontAlgn="ctr"/>
                      <a:r>
                        <a:rPr lang="ja-JP" altLang="en-US" sz="16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d177</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意思決定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endParaRPr kumimoji="1" lang="ja-JP" altLang="en-US" dirty="0"/>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選択肢</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の中からの選択、選択の実行、選択の効果の評価を行うこと。例えば、特定の品目を選んで、購入すること。なすべき</a:t>
                      </a:r>
                      <a:r>
                        <a:rPr lang="ja-JP" altLang="en-US" sz="1000" b="1" i="0" u="sng"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いくつかの課題の中から１つの課題の遂行を決定したり、遂行すること</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endParaRPr kumimoji="1" lang="ja-JP" altLang="en-US"/>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28573">
                <a:tc>
                  <a:txBody>
                    <a:bodyPr/>
                    <a:lstStyle/>
                    <a:p>
                      <a:pPr algn="ctr" rtl="0" fontAlgn="ctr"/>
                      <a:r>
                        <a:rPr lang="ja-JP" altLang="en-US" sz="16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d230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日課の遂行</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endParaRPr kumimoji="1" lang="ja-JP" altLang="en-US"/>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t"/>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日々</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の手続きや義務に必要なことを</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計画</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管理</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達成するために、単純な行為または複雑で調整された行為を遂行すること。例えば、</a:t>
                      </a:r>
                      <a:r>
                        <a:rPr lang="ja-JP" altLang="en-US" sz="1000" b="1" i="0" u="sng"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１日を通してのさまざまな活動の時間を配分し</a:t>
                      </a:r>
                      <a:r>
                        <a:rPr lang="en-US" altLang="ja-JP" sz="1000" b="1" i="0" u="sng"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i="0" u="sng"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計画を立てること</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t"/>
                      <a:endParaRPr lang="ja-JP" altLang="en-US" sz="8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t"/>
                      <a:r>
                        <a:rPr lang="ja-JP" altLang="en-US" sz="1000" b="1" i="0" u="none" strike="noStrike" dirty="0" smtClean="0">
                          <a:solidFill>
                            <a:srgbClr val="3410CE"/>
                          </a:solidFill>
                          <a:effectLst/>
                          <a:latin typeface="メイリオ" panose="020B0604030504040204" pitchFamily="50" charset="-128"/>
                          <a:ea typeface="メイリオ" panose="020B0604030504040204" pitchFamily="50" charset="-128"/>
                          <a:cs typeface="メイリオ" panose="020B0604030504040204" pitchFamily="50" charset="-128"/>
                        </a:rPr>
                        <a:t>・気になるもの見ると走り出す。</a:t>
                      </a:r>
                      <a:endParaRPr lang="ja-JP" altLang="en-US" sz="1000" b="1" i="0" u="none" strike="noStrike" dirty="0">
                        <a:solidFill>
                          <a:srgbClr val="3410CE"/>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25847">
                <a:tc>
                  <a:txBody>
                    <a:bodyPr/>
                    <a:lstStyle/>
                    <a:p>
                      <a:pPr algn="ctr" rtl="0" fontAlgn="ct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d240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ストレスとその他の心理的欲求への対処</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8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endParaRPr kumimoji="1" lang="ja-JP" altLang="en-US" sz="2400" b="1" dirty="0">
                        <a:solidFill>
                          <a:srgbClr val="3410CE"/>
                        </a:solidFill>
                      </a:endParaRP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28573">
                <a:tc>
                  <a:txBody>
                    <a:bodyPr/>
                    <a:lstStyle/>
                    <a:p>
                      <a:pPr algn="ctr" rtl="0" fontAlgn="ctr"/>
                      <a:r>
                        <a:rPr lang="ja-JP" altLang="en-US" sz="16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d310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話し言葉の理解</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1000" b="1" i="0" u="none" strike="noStrike"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b="1" i="0" u="sng" strike="noStrike"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話し言葉</a:t>
                      </a:r>
                      <a:r>
                        <a:rPr lang="ja-JP" altLang="en-US" sz="1000" b="1" i="0" u="sng"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（音声言語）のメッセージに関して、字句通りの意味</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sz="1000" b="1" i="0" u="sng"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言外の意味を理解すること</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。例えば、言明が事実を述べるものか、慣用表現かを理解すること。例えば、話し言葉のメッセージに反応することや、理解すること。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8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r>
                        <a:rPr kumimoji="1" lang="ja-JP" altLang="en-US" sz="1000" b="1" dirty="0" smtClean="0">
                          <a:solidFill>
                            <a:srgbClr val="3410CE"/>
                          </a:solidFill>
                          <a:latin typeface="メイリオ" panose="020B0604030504040204" pitchFamily="50" charset="-128"/>
                          <a:ea typeface="メイリオ" panose="020B0604030504040204" pitchFamily="50" charset="-128"/>
                          <a:cs typeface="メイリオ" panose="020B0604030504040204" pitchFamily="50" charset="-128"/>
                        </a:rPr>
                        <a:t>・言葉での説明を理解できない</a:t>
                      </a:r>
                      <a:r>
                        <a:rPr kumimoji="1" lang="ja-JP" altLang="en-US" sz="1050" b="1" dirty="0" smtClean="0">
                          <a:solidFill>
                            <a:srgbClr val="3410CE"/>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b="1" dirty="0">
                        <a:solidFill>
                          <a:srgbClr val="3410CE"/>
                        </a:solidFill>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28573">
                <a:tc>
                  <a:txBody>
                    <a:bodyPr/>
                    <a:lstStyle/>
                    <a:p>
                      <a:pPr algn="ctr" rtl="0" fontAlgn="ctr"/>
                      <a:r>
                        <a:rPr lang="ja-JP" altLang="en-US" sz="16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d325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書き言葉によるメッセージの理解</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r>
                        <a:rPr lang="ja-JP" altLang="en-US" sz="1000" b="1" i="0" u="none" strike="noStrike"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b="1" i="0" u="sng"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書き</a:t>
                      </a:r>
                      <a:r>
                        <a:rPr lang="ja-JP" altLang="en-US" sz="1000" b="1" i="0" u="sng"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言葉（点字を含む）によって伝えられるメッセージに関して</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字句通りの意味や</a:t>
                      </a:r>
                      <a:r>
                        <a:rPr lang="ja-JP" altLang="en-US" sz="1000" b="1" i="0" u="sng"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言外の意味を理解すること。</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例えば、日刊新聞で政治的な出来事を理解したり</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宗教の経典の内容を理解すること。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8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1" i="0" u="none" strike="noStrike" dirty="0" smtClean="0">
                          <a:solidFill>
                            <a:srgbClr val="3410CE"/>
                          </a:solidFill>
                          <a:effectLst/>
                          <a:latin typeface="メイリオ" panose="020B0604030504040204" pitchFamily="50" charset="-128"/>
                          <a:ea typeface="メイリオ" panose="020B0604030504040204" pitchFamily="50" charset="-128"/>
                          <a:cs typeface="メイリオ" panose="020B0604030504040204" pitchFamily="50" charset="-128"/>
                        </a:rPr>
                        <a:t>・書かれていることを速く理解する。</a:t>
                      </a:r>
                      <a:endParaRPr lang="ja-JP" altLang="en-US" sz="1000" b="1" i="0" u="none" strike="noStrike" dirty="0">
                        <a:solidFill>
                          <a:srgbClr val="3410CE"/>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19049">
                <a:tc>
                  <a:txBody>
                    <a:bodyPr/>
                    <a:lstStyle/>
                    <a:p>
                      <a:pPr algn="ctr" rtl="0" fontAlgn="ct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d345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書き言葉によるメッセージの表出</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endParaRPr kumimoji="1" lang="ja-JP" altLang="en-US"/>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endParaRPr kumimoji="1" lang="ja-JP" altLang="en-US" dirty="0"/>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2835">
                <a:tc>
                  <a:txBody>
                    <a:bodyPr/>
                    <a:lstStyle/>
                    <a:p>
                      <a:pPr algn="ctr" rtl="0" fontAlgn="ct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d350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会話</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endParaRPr kumimoji="1" lang="ja-JP" altLang="en-US"/>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endParaRPr kumimoji="1" lang="ja-JP" altLang="en-US" dirty="0"/>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74539">
                <a:tc>
                  <a:txBody>
                    <a:bodyPr/>
                    <a:lstStyle/>
                    <a:p>
                      <a:pPr algn="ctr" rtl="0" fontAlgn="ct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d415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姿勢の保持</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a:r>
                        <a:rPr kumimoji="1" lang="ja-JP" altLang="en-US" dirty="0" smtClean="0"/>
                        <a:t>－</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endParaRPr kumimoji="1" lang="ja-JP" altLang="en-US"/>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rtl="0" fontAlgn="ctr"/>
                      <a:endParaRPr lang="ja-JP" altLang="en-US" sz="10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8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endParaRPr kumimoji="1" lang="ja-JP" altLang="en-US" dirty="0"/>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88251">
                <a:tc>
                  <a:txBody>
                    <a:bodyPr/>
                    <a:lstStyle/>
                    <a:p>
                      <a:pPr algn="ctr" rtl="0" fontAlgn="ctr"/>
                      <a:endPar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d440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細かな手の使用</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rtl="0" fontAlgn="ctr"/>
                      <a:endParaRPr lang="ja-JP" altLang="en-US" sz="10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rtl="0"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endParaRPr kumimoji="1" lang="ja-JP" altLang="en-US" dirty="0"/>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6" name="直線矢印コネクタ 5"/>
          <p:cNvCxnSpPr/>
          <p:nvPr/>
        </p:nvCxnSpPr>
        <p:spPr>
          <a:xfrm>
            <a:off x="13861521" y="3486151"/>
            <a:ext cx="0" cy="238125"/>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8" name="スライド番号プレースホルダー 7"/>
          <p:cNvSpPr>
            <a:spLocks noGrp="1"/>
          </p:cNvSpPr>
          <p:nvPr>
            <p:ph type="sldNum" sz="quarter" idx="12"/>
          </p:nvPr>
        </p:nvSpPr>
        <p:spPr/>
        <p:txBody>
          <a:bodyPr/>
          <a:lstStyle/>
          <a:p>
            <a:fld id="{397056A7-683D-4A10-81F4-8879908DDEBC}" type="slidenum">
              <a:rPr kumimoji="1" lang="ja-JP" altLang="en-US" smtClean="0"/>
              <a:pPr/>
              <a:t>26</a:t>
            </a:fld>
            <a:endParaRPr kumimoji="1" lang="ja-JP" altLang="en-US" dirty="0"/>
          </a:p>
        </p:txBody>
      </p:sp>
      <p:sp>
        <p:nvSpPr>
          <p:cNvPr id="9" name="角丸四角形 8"/>
          <p:cNvSpPr/>
          <p:nvPr/>
        </p:nvSpPr>
        <p:spPr>
          <a:xfrm>
            <a:off x="116464" y="102978"/>
            <a:ext cx="9671591" cy="373695"/>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、学習</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生活の困り</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の把握</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（変更、調整が必要な場面の</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特定） </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 9"/>
          <p:cNvSpPr/>
          <p:nvPr/>
        </p:nvSpPr>
        <p:spPr>
          <a:xfrm>
            <a:off x="1319793" y="650009"/>
            <a:ext cx="825705" cy="399542"/>
          </a:xfrm>
          <a:prstGeom prst="roundRect">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保健</a:t>
            </a:r>
            <a:endParaRPr kumimoji="1" lang="ja-JP" altLang="en-US" b="1" dirty="0">
              <a:solidFill>
                <a:schemeClr val="tx1"/>
              </a:solidFill>
            </a:endParaRPr>
          </a:p>
        </p:txBody>
      </p:sp>
      <p:sp>
        <p:nvSpPr>
          <p:cNvPr id="11" name="角丸四角形 10"/>
          <p:cNvSpPr/>
          <p:nvPr/>
        </p:nvSpPr>
        <p:spPr>
          <a:xfrm>
            <a:off x="380669" y="650009"/>
            <a:ext cx="936103" cy="399542"/>
          </a:xfrm>
          <a:prstGeom prst="roundRect">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医療</a:t>
            </a:r>
            <a:endParaRPr kumimoji="1" lang="ja-JP" altLang="en-US" b="1" dirty="0">
              <a:solidFill>
                <a:schemeClr val="tx1"/>
              </a:solidFill>
            </a:endParaRPr>
          </a:p>
        </p:txBody>
      </p:sp>
      <p:sp>
        <p:nvSpPr>
          <p:cNvPr id="12" name="角丸四角形 11"/>
          <p:cNvSpPr/>
          <p:nvPr/>
        </p:nvSpPr>
        <p:spPr>
          <a:xfrm>
            <a:off x="3340948" y="650009"/>
            <a:ext cx="1183358" cy="399542"/>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本人</a:t>
            </a:r>
            <a:endParaRPr kumimoji="1" lang="ja-JP" altLang="en-US" sz="2000" b="1" dirty="0">
              <a:solidFill>
                <a:schemeClr val="tx1"/>
              </a:solidFill>
            </a:endParaRPr>
          </a:p>
        </p:txBody>
      </p:sp>
      <p:sp>
        <p:nvSpPr>
          <p:cNvPr id="13" name="角丸四角形吹き出し 12"/>
          <p:cNvSpPr/>
          <p:nvPr/>
        </p:nvSpPr>
        <p:spPr>
          <a:xfrm>
            <a:off x="3335305" y="1880827"/>
            <a:ext cx="3580253" cy="504056"/>
          </a:xfrm>
          <a:prstGeom prst="wedgeRoundRectCallout">
            <a:avLst>
              <a:gd name="adj1" fmla="val 4744"/>
              <a:gd name="adj2" fmla="val 75085"/>
              <a:gd name="adj3" fmla="val 16667"/>
            </a:avLst>
          </a:prstGeom>
          <a:solidFill>
            <a:schemeClr val="tx2">
              <a:lumMod val="20000"/>
              <a:lumOff val="80000"/>
              <a:alpha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各</a:t>
            </a: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教科等の授業での参加・理解・習得の状況をＩＣＦの用語で困難部分に下線を引く。</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13"/>
          <p:cNvSpPr/>
          <p:nvPr/>
        </p:nvSpPr>
        <p:spPr>
          <a:xfrm>
            <a:off x="2145497" y="650009"/>
            <a:ext cx="1183358" cy="399542"/>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保護者</a:t>
            </a:r>
            <a:endParaRPr kumimoji="1" lang="ja-JP" altLang="en-US" b="1" dirty="0">
              <a:solidFill>
                <a:schemeClr val="tx1"/>
              </a:solidFill>
            </a:endParaRPr>
          </a:p>
        </p:txBody>
      </p:sp>
      <p:sp>
        <p:nvSpPr>
          <p:cNvPr id="15" name="テキスト ボックス 14"/>
          <p:cNvSpPr txBox="1"/>
          <p:nvPr/>
        </p:nvSpPr>
        <p:spPr>
          <a:xfrm>
            <a:off x="5707664" y="650587"/>
            <a:ext cx="4329128" cy="369332"/>
          </a:xfrm>
          <a:prstGeom prst="rect">
            <a:avLst/>
          </a:prstGeom>
          <a:noFill/>
        </p:spPr>
        <p:txBody>
          <a:bodyPr wrap="square" rtlCol="0">
            <a:spAutoFit/>
          </a:bodyPr>
          <a:lstStyle/>
          <a:p>
            <a:r>
              <a:rPr kumimoji="1" lang="ja-JP" altLang="en-US" dirty="0" smtClean="0"/>
              <a:t>からの情報によるアセスメント</a:t>
            </a:r>
            <a:endParaRPr kumimoji="1" lang="ja-JP" altLang="en-US" dirty="0"/>
          </a:p>
        </p:txBody>
      </p:sp>
      <p:sp>
        <p:nvSpPr>
          <p:cNvPr id="18" name="角丸四角形 17"/>
          <p:cNvSpPr/>
          <p:nvPr/>
        </p:nvSpPr>
        <p:spPr>
          <a:xfrm>
            <a:off x="7617296" y="3486150"/>
            <a:ext cx="1080120" cy="2009620"/>
          </a:xfrm>
          <a:prstGeom prst="roundRect">
            <a:avLst/>
          </a:prstGeom>
          <a:noFill/>
          <a:ln w="31750">
            <a:solidFill>
              <a:srgbClr val="3410C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雲形吹き出し 15"/>
          <p:cNvSpPr/>
          <p:nvPr/>
        </p:nvSpPr>
        <p:spPr>
          <a:xfrm>
            <a:off x="7837837" y="1667197"/>
            <a:ext cx="1950217" cy="1435373"/>
          </a:xfrm>
          <a:prstGeom prst="cloudCallout">
            <a:avLst>
              <a:gd name="adj1" fmla="val -99593"/>
              <a:gd name="adj2" fmla="val -20050"/>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＊医師・保健師、保護者や子どもからの情報も参考にする。</a:t>
            </a:r>
            <a:endParaRPr kumimoji="1"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雲形吹き出し 18"/>
          <p:cNvSpPr/>
          <p:nvPr/>
        </p:nvSpPr>
        <p:spPr>
          <a:xfrm>
            <a:off x="6902068" y="5700890"/>
            <a:ext cx="2304256" cy="984949"/>
          </a:xfrm>
          <a:prstGeom prst="cloudCallout">
            <a:avLst>
              <a:gd name="adj1" fmla="val 9808"/>
              <a:gd name="adj2" fmla="val -68583"/>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＊ＩＣＦで分かりにくい表現や付加情報を記入</a:t>
            </a:r>
            <a:endParaRPr kumimoji="1"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4524306" y="650009"/>
            <a:ext cx="1183358" cy="399542"/>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教職員</a:t>
            </a:r>
            <a:endParaRPr kumimoji="1" lang="ja-JP" altLang="en-US" sz="2000" b="1" dirty="0">
              <a:solidFill>
                <a:schemeClr val="tx1"/>
              </a:solidFill>
            </a:endParaRPr>
          </a:p>
        </p:txBody>
      </p:sp>
      <p:sp>
        <p:nvSpPr>
          <p:cNvPr id="20" name="角丸四角形吹き出し 19"/>
          <p:cNvSpPr/>
          <p:nvPr/>
        </p:nvSpPr>
        <p:spPr>
          <a:xfrm>
            <a:off x="3084146" y="5743745"/>
            <a:ext cx="2880320" cy="984949"/>
          </a:xfrm>
          <a:prstGeom prst="wedgeRoundRectCallout">
            <a:avLst>
              <a:gd name="adj1" fmla="val -57778"/>
              <a:gd name="adj2" fmla="val -79443"/>
              <a:gd name="adj3" fmla="val 16667"/>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強い能力</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空欄　　自立できている</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０　　　配慮により自立できている</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困りがある</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完全な</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困難</a:t>
            </a:r>
            <a:endPar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a:xfrm>
            <a:off x="380669" y="1156287"/>
            <a:ext cx="6525442" cy="256489"/>
          </a:xfrm>
          <a:prstGeom prst="roundRect">
            <a:avLst/>
          </a:prstGeom>
          <a:noFill/>
          <a:ln w="31750">
            <a:solidFill>
              <a:srgbClr val="3410C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矢印コネクタ 2"/>
          <p:cNvCxnSpPr/>
          <p:nvPr/>
        </p:nvCxnSpPr>
        <p:spPr>
          <a:xfrm flipH="1">
            <a:off x="632520" y="1412776"/>
            <a:ext cx="360040" cy="1944216"/>
          </a:xfrm>
          <a:prstGeom prst="straightConnector1">
            <a:avLst/>
          </a:prstGeom>
          <a:ln w="41275">
            <a:solidFill>
              <a:srgbClr val="3410CE"/>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59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6" grpId="0" animBg="1"/>
      <p:bldP spid="19" grpId="0" animBg="1"/>
      <p:bldP spid="20"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16464" y="102978"/>
            <a:ext cx="9671591" cy="373695"/>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１、学習生活の困りの把握</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本人・保護者の教育的ニーズの</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把握）  </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755287" y="673783"/>
            <a:ext cx="1183358" cy="399542"/>
          </a:xfrm>
          <a:prstGeom prst="roundRect">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保護者</a:t>
            </a:r>
            <a:endParaRPr kumimoji="1" lang="ja-JP" altLang="en-US" b="1" dirty="0">
              <a:solidFill>
                <a:schemeClr val="tx1"/>
              </a:solidFill>
            </a:endParaRPr>
          </a:p>
        </p:txBody>
      </p:sp>
      <p:sp>
        <p:nvSpPr>
          <p:cNvPr id="18" name="角丸四角形吹き出し 17"/>
          <p:cNvSpPr/>
          <p:nvPr/>
        </p:nvSpPr>
        <p:spPr>
          <a:xfrm>
            <a:off x="755287" y="5182618"/>
            <a:ext cx="2403514" cy="528524"/>
          </a:xfrm>
          <a:prstGeom prst="wedgeRoundRectCallout">
            <a:avLst>
              <a:gd name="adj1" fmla="val 19413"/>
              <a:gd name="adj2" fmla="val -149905"/>
              <a:gd name="adj3" fmla="val 16667"/>
            </a:avLst>
          </a:prstGeom>
          <a:solidFill>
            <a:schemeClr val="bg1">
              <a:alpha val="57000"/>
            </a:schemeClr>
          </a:solidFill>
          <a:ln w="254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各種検査から読み取れる認知処理の特徴</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角丸四角形 22"/>
          <p:cNvSpPr/>
          <p:nvPr/>
        </p:nvSpPr>
        <p:spPr>
          <a:xfrm>
            <a:off x="1928809" y="673783"/>
            <a:ext cx="1183358" cy="399542"/>
          </a:xfrm>
          <a:prstGeom prst="roundRect">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本人</a:t>
            </a:r>
            <a:endParaRPr kumimoji="1" lang="ja-JP" altLang="en-US" b="1" dirty="0">
              <a:solidFill>
                <a:schemeClr val="tx1"/>
              </a:solidFill>
            </a:endParaRPr>
          </a:p>
        </p:txBody>
      </p:sp>
      <p:sp>
        <p:nvSpPr>
          <p:cNvPr id="2" name="テキスト ボックス 1"/>
          <p:cNvSpPr txBox="1"/>
          <p:nvPr/>
        </p:nvSpPr>
        <p:spPr>
          <a:xfrm>
            <a:off x="4829012" y="726309"/>
            <a:ext cx="1293944" cy="369332"/>
          </a:xfrm>
          <a:prstGeom prst="rect">
            <a:avLst/>
          </a:prstGeom>
          <a:noFill/>
        </p:spPr>
        <p:txBody>
          <a:bodyPr wrap="none" rtlCol="0">
            <a:spAutoFit/>
          </a:bodyPr>
          <a:lstStyle/>
          <a:p>
            <a:r>
              <a:rPr kumimoji="1" lang="ja-JP" altLang="en-US" dirty="0" smtClean="0"/>
              <a:t>からの情報</a:t>
            </a:r>
            <a:endParaRPr kumimoji="1" lang="ja-JP" altLang="en-US" dirty="0"/>
          </a:p>
        </p:txBody>
      </p:sp>
      <p:sp>
        <p:nvSpPr>
          <p:cNvPr id="29" name="角丸四角形 28"/>
          <p:cNvSpPr/>
          <p:nvPr/>
        </p:nvSpPr>
        <p:spPr>
          <a:xfrm>
            <a:off x="3112167" y="673783"/>
            <a:ext cx="793313" cy="399542"/>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福祉</a:t>
            </a:r>
            <a:endParaRPr kumimoji="1" lang="ja-JP" altLang="en-US" b="1" dirty="0">
              <a:solidFill>
                <a:schemeClr val="tx1"/>
              </a:solidFill>
            </a:endParaRPr>
          </a:p>
        </p:txBody>
      </p:sp>
      <p:sp>
        <p:nvSpPr>
          <p:cNvPr id="30" name="角丸四角形 29"/>
          <p:cNvSpPr/>
          <p:nvPr/>
        </p:nvSpPr>
        <p:spPr>
          <a:xfrm>
            <a:off x="3905480" y="673783"/>
            <a:ext cx="936103" cy="399542"/>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医療</a:t>
            </a:r>
            <a:endParaRPr kumimoji="1" lang="ja-JP" altLang="en-US" b="1" dirty="0">
              <a:solidFill>
                <a:schemeClr val="tx1"/>
              </a:solidFill>
            </a:endParaRPr>
          </a:p>
        </p:txBody>
      </p:sp>
      <p:sp>
        <p:nvSpPr>
          <p:cNvPr id="3" name="スライド番号プレースホルダー 2"/>
          <p:cNvSpPr>
            <a:spLocks noGrp="1"/>
          </p:cNvSpPr>
          <p:nvPr>
            <p:ph type="sldNum" sz="quarter" idx="12"/>
          </p:nvPr>
        </p:nvSpPr>
        <p:spPr/>
        <p:txBody>
          <a:bodyPr/>
          <a:lstStyle/>
          <a:p>
            <a:fld id="{397056A7-683D-4A10-81F4-8879908DDEBC}" type="slidenum">
              <a:rPr kumimoji="1" lang="ja-JP" altLang="en-US" smtClean="0"/>
              <a:pPr/>
              <a:t>27</a:t>
            </a:fld>
            <a:endParaRPr kumimoji="1" lang="ja-JP" altLang="en-US" dirty="0"/>
          </a:p>
        </p:txBody>
      </p:sp>
      <p:graphicFrame>
        <p:nvGraphicFramePr>
          <p:cNvPr id="14" name="表 13"/>
          <p:cNvGraphicFramePr>
            <a:graphicFrameLocks noGrp="1"/>
          </p:cNvGraphicFramePr>
          <p:nvPr>
            <p:extLst>
              <p:ext uri="{D42A27DB-BD31-4B8C-83A1-F6EECF244321}">
                <p14:modId xmlns:p14="http://schemas.microsoft.com/office/powerpoint/2010/main" val="3445600243"/>
              </p:ext>
            </p:extLst>
          </p:nvPr>
        </p:nvGraphicFramePr>
        <p:xfrm>
          <a:off x="755287" y="2276872"/>
          <a:ext cx="8214419" cy="2448272"/>
        </p:xfrm>
        <a:graphic>
          <a:graphicData uri="http://schemas.openxmlformats.org/drawingml/2006/table">
            <a:tbl>
              <a:tblPr/>
              <a:tblGrid>
                <a:gridCol w="2871566"/>
                <a:gridCol w="5342853"/>
              </a:tblGrid>
              <a:tr h="381251">
                <a:tc>
                  <a:txBody>
                    <a:bodyPr/>
                    <a:lstStyle/>
                    <a:p>
                      <a:pPr algn="ctr" fontAlgn="ctr"/>
                      <a:r>
                        <a:rPr lang="zh-TW"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健康関連状況</a:t>
                      </a:r>
                    </a:p>
                  </a:txBody>
                  <a:tcPr marL="10319" marR="1031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個人因子：</a:t>
                      </a:r>
                      <a:r>
                        <a:rPr lang="en-US" altLang="ja-JP"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ICF</a:t>
                      </a: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に分類されない個人の特別な背景</a:t>
                      </a:r>
                    </a:p>
                  </a:txBody>
                  <a:tcPr marL="10319" marR="1031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40551">
                <a:tc>
                  <a:txBody>
                    <a:bodyPr/>
                    <a:lstStyle/>
                    <a:p>
                      <a:pPr algn="l" fontAlgn="ctr"/>
                      <a:r>
                        <a:rPr lang="ja-JP" altLang="en-US"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（診断の有無）</a:t>
                      </a:r>
                      <a:endParaRPr lang="ja-JP" altLang="en-US" sz="105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進路希望（進学学校、希望する就労職種など）</a:t>
                      </a:r>
                    </a:p>
                  </a:txBody>
                  <a:tcPr marL="10319" marR="1031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40551">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・自閉症</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地域の中学校→県立高等学校（普通科）→居住地近隣の一般就労</a:t>
                      </a:r>
                    </a:p>
                  </a:txBody>
                  <a:tcPr marL="10319" marR="1031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40551">
                <a:tc>
                  <a:txBody>
                    <a:bodyPr/>
                    <a:lstStyle/>
                    <a:p>
                      <a:pPr algn="l" fontAlgn="ctr"/>
                      <a:r>
                        <a:rPr lang="ja-JP" altLang="en-US"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（検査結果や関連情報など）</a:t>
                      </a:r>
                    </a:p>
                  </a:txBody>
                  <a:tcPr marL="10319" marR="1031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特別な背景（習慣、生育歴、社会的背景、教育歴など）</a:t>
                      </a:r>
                    </a:p>
                  </a:txBody>
                  <a:tcPr marL="10319" marR="1031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48456">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K-ABC（ H25.3</a:t>
                      </a:r>
                      <a:r>
                        <a:rPr 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機能</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水準：</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75±8</a:t>
                      </a:r>
                    </a:p>
                  </a:txBody>
                  <a:tcPr marL="10319" marR="1031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厳格な家庭で育ち、否定的で差別的な振る舞いをする。</a:t>
                      </a:r>
                    </a:p>
                  </a:txBody>
                  <a:tcPr marL="10319" marR="1031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48456">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継</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次処理：</a:t>
                      </a: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62±9</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、同時処理：</a:t>
                      </a: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98±9</a:t>
                      </a:r>
                    </a:p>
                  </a:txBody>
                  <a:tcPr marL="10319" marR="1031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山村地域に居住し、片道約</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20km</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を保護者の自家用車で通学している。</a:t>
                      </a:r>
                    </a:p>
                  </a:txBody>
                  <a:tcPr marL="10319" marR="1031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48456">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認知</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処理：</a:t>
                      </a: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87±8</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、習得度：</a:t>
                      </a: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56±7</a:t>
                      </a:r>
                    </a:p>
                  </a:txBody>
                  <a:tcPr marL="10319" marR="1031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rtl="0"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1" i="0" u="none" strike="noStrike"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i="0" u="sng" strike="noStrike"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本人は、姿勢の保持への配慮（滑り止めシート）を拒んでいる。</a:t>
                      </a:r>
                      <a:endParaRPr lang="ja-JP" altLang="en-US" sz="1100" b="1" i="0" u="sng"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2501382503"/>
              </p:ext>
            </p:extLst>
          </p:nvPr>
        </p:nvGraphicFramePr>
        <p:xfrm>
          <a:off x="1512676" y="2060849"/>
          <a:ext cx="6879166" cy="202565"/>
        </p:xfrm>
        <a:graphic>
          <a:graphicData uri="http://schemas.openxmlformats.org/drawingml/2006/table">
            <a:tbl>
              <a:tblPr/>
              <a:tblGrid>
                <a:gridCol w="2095458"/>
                <a:gridCol w="3846268"/>
                <a:gridCol w="468720"/>
                <a:gridCol w="468720"/>
              </a:tblGrid>
              <a:tr h="202565">
                <a:tc>
                  <a:txBody>
                    <a:bodyPr/>
                    <a:lstStyle/>
                    <a:p>
                      <a:pPr algn="l" fontAlgn="ctr"/>
                      <a:r>
                        <a:rPr lang="zh-CN" altLang="en-US" sz="1000" b="0" i="0" u="none" strike="noStrike" dirty="0">
                          <a:solidFill>
                            <a:srgbClr val="000000"/>
                          </a:solidFill>
                          <a:effectLst/>
                          <a:latin typeface="HGPｺﾞｼｯｸE"/>
                        </a:rPr>
                        <a:t>学校名：○○立○○小学校</a:t>
                      </a:r>
                    </a:p>
                  </a:txBody>
                  <a:tcPr marL="10319" marR="10319" marT="9525" marB="0" anchor="ctr">
                    <a:lnL>
                      <a:noFill/>
                    </a:lnL>
                    <a:lnR>
                      <a:noFill/>
                    </a:lnR>
                    <a:lnT>
                      <a:noFill/>
                    </a:lnT>
                    <a:lnB>
                      <a:noFill/>
                    </a:lnB>
                  </a:tcPr>
                </a:tc>
                <a:tc>
                  <a:txBody>
                    <a:bodyPr/>
                    <a:lstStyle/>
                    <a:p>
                      <a:pPr algn="l" fontAlgn="ctr"/>
                      <a:r>
                        <a:rPr lang="ja-JP" altLang="en-US" sz="1000" b="0" i="0" u="none" strike="noStrike" dirty="0">
                          <a:solidFill>
                            <a:srgbClr val="000000"/>
                          </a:solidFill>
                          <a:effectLst/>
                          <a:latin typeface="HGPｺﾞｼｯｸE"/>
                        </a:rPr>
                        <a:t>所属学級（学年）：自閉症・</a:t>
                      </a:r>
                      <a:r>
                        <a:rPr lang="ja-JP" altLang="en-US" sz="1000" b="0" i="0" u="none" strike="noStrike" dirty="0" err="1">
                          <a:solidFill>
                            <a:srgbClr val="000000"/>
                          </a:solidFill>
                          <a:effectLst/>
                          <a:latin typeface="HGPｺﾞｼｯｸE"/>
                        </a:rPr>
                        <a:t>情緒障がい</a:t>
                      </a:r>
                      <a:r>
                        <a:rPr lang="ja-JP" altLang="en-US" sz="1000" b="0" i="0" u="none" strike="noStrike" dirty="0">
                          <a:solidFill>
                            <a:srgbClr val="000000"/>
                          </a:solidFill>
                          <a:effectLst/>
                          <a:latin typeface="HGPｺﾞｼｯｸE"/>
                        </a:rPr>
                        <a:t>特別支援学級（第２学年）</a:t>
                      </a:r>
                    </a:p>
                  </a:txBody>
                  <a:tcPr marL="10319" marR="10319" marT="952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HGPｺﾞｼｯｸE"/>
                      </a:endParaRPr>
                    </a:p>
                  </a:txBody>
                  <a:tcPr marL="10319" marR="10319" marT="9525" marB="0" anchor="ctr">
                    <a:lnL>
                      <a:noFill/>
                    </a:lnL>
                    <a:lnR>
                      <a:noFill/>
                    </a:lnR>
                    <a:lnT>
                      <a:noFill/>
                    </a:lnT>
                    <a:lnB>
                      <a:noFill/>
                    </a:lnB>
                  </a:tcPr>
                </a:tc>
                <a:tc>
                  <a:txBody>
                    <a:bodyPr/>
                    <a:lstStyle/>
                    <a:p>
                      <a:pPr algn="ctr" fontAlgn="ctr"/>
                      <a:endParaRPr lang="ja-JP" altLang="en-US" sz="1100" b="0" i="0" u="none" strike="noStrike" dirty="0">
                        <a:solidFill>
                          <a:srgbClr val="000000"/>
                        </a:solidFill>
                        <a:effectLst/>
                        <a:latin typeface="HGPｺﾞｼｯｸE"/>
                      </a:endParaRPr>
                    </a:p>
                  </a:txBody>
                  <a:tcPr marL="10319" marR="10319" marT="9525" marB="0" anchor="ctr">
                    <a:lnL>
                      <a:noFill/>
                    </a:lnL>
                    <a:lnR>
                      <a:noFill/>
                    </a:lnR>
                    <a:lnT>
                      <a:noFill/>
                    </a:lnT>
                    <a:lnB>
                      <a:noFill/>
                    </a:lnB>
                  </a:tcPr>
                </a:tc>
              </a:tr>
            </a:tbl>
          </a:graphicData>
        </a:graphic>
      </p:graphicFrame>
      <p:sp>
        <p:nvSpPr>
          <p:cNvPr id="20" name="角丸四角形吹き出し 19"/>
          <p:cNvSpPr/>
          <p:nvPr/>
        </p:nvSpPr>
        <p:spPr>
          <a:xfrm>
            <a:off x="5889104" y="5085184"/>
            <a:ext cx="2574286" cy="432048"/>
          </a:xfrm>
          <a:prstGeom prst="wedgeRoundRectCallout">
            <a:avLst>
              <a:gd name="adj1" fmla="val -32244"/>
              <a:gd name="adj2" fmla="val -115380"/>
              <a:gd name="adj3" fmla="val 16667"/>
            </a:avLst>
          </a:prstGeom>
          <a:solidFill>
            <a:schemeClr val="bg1">
              <a:alpha val="57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出生後からの育ちの環境</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角丸四角形吹き出し 25"/>
          <p:cNvSpPr/>
          <p:nvPr/>
        </p:nvSpPr>
        <p:spPr>
          <a:xfrm>
            <a:off x="6903217" y="1289050"/>
            <a:ext cx="2298255" cy="544216"/>
          </a:xfrm>
          <a:prstGeom prst="wedgeRoundRectCallout">
            <a:avLst>
              <a:gd name="adj1" fmla="val -42284"/>
              <a:gd name="adj2" fmla="val 264186"/>
              <a:gd name="adj3" fmla="val 16667"/>
            </a:avLst>
          </a:prstGeom>
          <a:solidFill>
            <a:schemeClr val="bg1">
              <a:alpha val="57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進路に関する希望</a:t>
            </a:r>
            <a:endPar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高等</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学校進学</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ニーズ）</a:t>
            </a:r>
            <a:endPar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吹き出し 16"/>
          <p:cNvSpPr/>
          <p:nvPr/>
        </p:nvSpPr>
        <p:spPr>
          <a:xfrm>
            <a:off x="2498036" y="1340768"/>
            <a:ext cx="1077366" cy="528524"/>
          </a:xfrm>
          <a:prstGeom prst="wedgeRoundRectCallout">
            <a:avLst>
              <a:gd name="adj1" fmla="val -114164"/>
              <a:gd name="adj2" fmla="val 276963"/>
              <a:gd name="adj3" fmla="val 16667"/>
            </a:avLst>
          </a:prstGeom>
          <a:solidFill>
            <a:schemeClr val="bg1">
              <a:alpha val="57000"/>
            </a:schemeClr>
          </a:solidFill>
          <a:ln w="254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診断名等</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角丸四角形 3"/>
          <p:cNvSpPr/>
          <p:nvPr/>
        </p:nvSpPr>
        <p:spPr>
          <a:xfrm>
            <a:off x="3704862" y="2997972"/>
            <a:ext cx="4602511" cy="288032"/>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3704862" y="3717032"/>
            <a:ext cx="5070563" cy="108012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863491" y="2996952"/>
            <a:ext cx="921157" cy="288032"/>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863490" y="3717032"/>
            <a:ext cx="2645332" cy="93610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吹き出し 23"/>
          <p:cNvSpPr/>
          <p:nvPr/>
        </p:nvSpPr>
        <p:spPr>
          <a:xfrm>
            <a:off x="4088904" y="5729026"/>
            <a:ext cx="3963440" cy="508286"/>
          </a:xfrm>
          <a:prstGeom prst="wedgeRoundRectCallout">
            <a:avLst>
              <a:gd name="adj1" fmla="val -47210"/>
              <a:gd name="adj2" fmla="val -262310"/>
              <a:gd name="adj3" fmla="val 16667"/>
            </a:avLst>
          </a:prstGeom>
          <a:solidFill>
            <a:schemeClr val="bg1">
              <a:alpha val="5700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活動と参加に対する本人の考え方を記入する。</a:t>
            </a:r>
            <a:endPar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5830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6" grpId="0" animBg="1"/>
      <p:bldP spid="17" grpId="0" animBg="1"/>
      <p:bldP spid="4" grpId="0" animBg="1"/>
      <p:bldP spid="19" grpId="0" animBg="1"/>
      <p:bldP spid="21" grpId="0" animBg="1"/>
      <p:bldP spid="22"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888600340"/>
              </p:ext>
            </p:extLst>
          </p:nvPr>
        </p:nvGraphicFramePr>
        <p:xfrm>
          <a:off x="428497" y="692696"/>
          <a:ext cx="4056451" cy="2074868"/>
        </p:xfrm>
        <a:graphic>
          <a:graphicData uri="http://schemas.openxmlformats.org/drawingml/2006/table">
            <a:tbl>
              <a:tblPr firstRow="1" bandRow="1">
                <a:tableStyleId>{5940675A-B579-460E-94D1-54222C63F5DA}</a:tableStyleId>
              </a:tblPr>
              <a:tblGrid>
                <a:gridCol w="4056451"/>
              </a:tblGrid>
              <a:tr h="450483">
                <a:tc>
                  <a:txBody>
                    <a:bodyPr/>
                    <a:lstStyle/>
                    <a:p>
                      <a:pPr algn="ctr"/>
                      <a:r>
                        <a:rPr kumimoji="1"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健康関連状況</a:t>
                      </a:r>
                    </a:p>
                  </a:txBody>
                  <a:tcPr marL="132080" marR="132080" marT="34290" marB="34290" anchor="ctr"/>
                </a:tc>
              </a:tr>
              <a:tr h="485621">
                <a:tc>
                  <a:txBody>
                    <a:bodyPr/>
                    <a:lstStyle/>
                    <a:p>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（診断の有無）</a:t>
                      </a:r>
                      <a:endPar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・自閉症</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tc>
              </a:tr>
              <a:tr h="1129085">
                <a:tc>
                  <a:txBody>
                    <a:bodyPr/>
                    <a:lstStyle/>
                    <a:p>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（検査結果や関連情報）</a:t>
                      </a:r>
                      <a:endPar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K-ABC</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H25.3</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）機能水準：</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75±8</a:t>
                      </a:r>
                      <a:r>
                        <a:rPr kumimoji="1" lang="ja-JP" altLang="en-US" sz="1400" dirty="0" err="1"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zh-TW" altLang="en-US" sz="1400" dirty="0" smtClean="0">
                          <a:latin typeface="メイリオ" panose="020B0604030504040204" pitchFamily="50" charset="-128"/>
                          <a:ea typeface="メイリオ" panose="020B0604030504040204" pitchFamily="50" charset="-128"/>
                          <a:cs typeface="メイリオ" panose="020B0604030504040204" pitchFamily="50" charset="-128"/>
                        </a:rPr>
                        <a:t>継次処理：</a:t>
                      </a:r>
                      <a:r>
                        <a:rPr kumimoji="1" lang="en-US" altLang="zh-TW" sz="1400" dirty="0" smtClean="0">
                          <a:latin typeface="メイリオ" panose="020B0604030504040204" pitchFamily="50" charset="-128"/>
                          <a:ea typeface="メイリオ" panose="020B0604030504040204" pitchFamily="50" charset="-128"/>
                          <a:cs typeface="メイリオ" panose="020B0604030504040204" pitchFamily="50" charset="-128"/>
                        </a:rPr>
                        <a:t>62±9</a:t>
                      </a:r>
                      <a:r>
                        <a:rPr kumimoji="1" lang="zh-TW"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14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同時処理：</a:t>
                      </a:r>
                      <a:r>
                        <a:rPr kumimoji="1" lang="en-US" altLang="zh-TW" sz="14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98±9</a:t>
                      </a:r>
                    </a:p>
                    <a:p>
                      <a:r>
                        <a:rPr kumimoji="1" lang="zh-TW" altLang="en-US" sz="1400" dirty="0" smtClean="0">
                          <a:latin typeface="メイリオ" panose="020B0604030504040204" pitchFamily="50" charset="-128"/>
                          <a:ea typeface="メイリオ" panose="020B0604030504040204" pitchFamily="50" charset="-128"/>
                          <a:cs typeface="メイリオ" panose="020B0604030504040204" pitchFamily="50" charset="-128"/>
                        </a:rPr>
                        <a:t>認知処理：</a:t>
                      </a:r>
                      <a:r>
                        <a:rPr kumimoji="1" lang="en-US" altLang="zh-TW" sz="1400" dirty="0" smtClean="0">
                          <a:latin typeface="メイリオ" panose="020B0604030504040204" pitchFamily="50" charset="-128"/>
                          <a:ea typeface="メイリオ" panose="020B0604030504040204" pitchFamily="50" charset="-128"/>
                          <a:cs typeface="メイリオ" panose="020B0604030504040204" pitchFamily="50" charset="-128"/>
                        </a:rPr>
                        <a:t>87±8</a:t>
                      </a:r>
                      <a:r>
                        <a:rPr kumimoji="1" lang="zh-TW"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14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習得度：</a:t>
                      </a:r>
                      <a:r>
                        <a:rPr kumimoji="1" lang="en-US" altLang="zh-TW" sz="14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56±7</a:t>
                      </a:r>
                      <a:endParaRPr kumimoji="1" lang="ja-JP" altLang="en-US" sz="1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tc>
              </a:tr>
            </a:tbl>
          </a:graphicData>
        </a:graphic>
      </p:graphicFrame>
      <p:graphicFrame>
        <p:nvGraphicFramePr>
          <p:cNvPr id="5" name="図表 4"/>
          <p:cNvGraphicFramePr/>
          <p:nvPr>
            <p:extLst>
              <p:ext uri="{D42A27DB-BD31-4B8C-83A1-F6EECF244321}">
                <p14:modId xmlns:p14="http://schemas.microsoft.com/office/powerpoint/2010/main" val="302846413"/>
              </p:ext>
            </p:extLst>
          </p:nvPr>
        </p:nvGraphicFramePr>
        <p:xfrm>
          <a:off x="4874992" y="764704"/>
          <a:ext cx="4368485"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円/楕円 6"/>
          <p:cNvSpPr/>
          <p:nvPr/>
        </p:nvSpPr>
        <p:spPr>
          <a:xfrm>
            <a:off x="4968782" y="2616083"/>
            <a:ext cx="851414" cy="43204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吹き出し 7"/>
          <p:cNvSpPr/>
          <p:nvPr/>
        </p:nvSpPr>
        <p:spPr>
          <a:xfrm>
            <a:off x="378593" y="2960948"/>
            <a:ext cx="3822425" cy="936104"/>
          </a:xfrm>
          <a:prstGeom prst="wedgeRoundRectCallout">
            <a:avLst>
              <a:gd name="adj1" fmla="val 20670"/>
              <a:gd name="adj2" fmla="val -91576"/>
              <a:gd name="adj3" fmla="val 16667"/>
            </a:avLst>
          </a:prstGeom>
          <a:solidFill>
            <a:schemeClr val="bg1">
              <a:alpha val="57000"/>
            </a:schemeClr>
          </a:solid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＊各種検査から読み取れる認知処理の特徴（特に強い特性や、特に弱い特性）を右の表に書き込む。</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右矢印 8"/>
          <p:cNvSpPr/>
          <p:nvPr/>
        </p:nvSpPr>
        <p:spPr>
          <a:xfrm>
            <a:off x="4548465" y="2086861"/>
            <a:ext cx="341018" cy="7452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二等辺三角形 9"/>
          <p:cNvSpPr/>
          <p:nvPr/>
        </p:nvSpPr>
        <p:spPr>
          <a:xfrm>
            <a:off x="4919756" y="3717032"/>
            <a:ext cx="967586" cy="36004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397056A7-683D-4A10-81F4-8879908DDEBC}" type="slidenum">
              <a:rPr kumimoji="1" lang="ja-JP" altLang="en-US" smtClean="0"/>
              <a:pPr/>
              <a:t>28</a:t>
            </a:fld>
            <a:endParaRPr kumimoji="1" lang="ja-JP" altLang="en-US"/>
          </a:p>
        </p:txBody>
      </p:sp>
      <p:sp>
        <p:nvSpPr>
          <p:cNvPr id="12" name="角丸四角形 11"/>
          <p:cNvSpPr/>
          <p:nvPr/>
        </p:nvSpPr>
        <p:spPr>
          <a:xfrm>
            <a:off x="474368" y="1844824"/>
            <a:ext cx="3620537" cy="771259"/>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91741" y="69222"/>
            <a:ext cx="9671591" cy="373695"/>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１、学習生活の困りの</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把握</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（障がいの状態の把握）</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角丸四角形吹き出し 2"/>
          <p:cNvSpPr/>
          <p:nvPr/>
        </p:nvSpPr>
        <p:spPr>
          <a:xfrm>
            <a:off x="560511" y="4221088"/>
            <a:ext cx="3744417" cy="720080"/>
          </a:xfrm>
          <a:prstGeom prst="wedgeRoundRectCallout">
            <a:avLst>
              <a:gd name="adj1" fmla="val 70210"/>
              <a:gd name="adj2" fmla="val -221060"/>
              <a:gd name="adj3" fmla="val 16667"/>
            </a:avLst>
          </a:prstGeom>
          <a:solidFill>
            <a:schemeClr val="tx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　複数</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の情報を空間的に統合</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して</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処理</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する</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能力（同時処理）</a:t>
            </a:r>
            <a:endPar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上下矢印 5"/>
          <p:cNvSpPr/>
          <p:nvPr/>
        </p:nvSpPr>
        <p:spPr>
          <a:xfrm>
            <a:off x="2252699" y="4965855"/>
            <a:ext cx="360040" cy="648072"/>
          </a:xfrm>
          <a:prstGeom prst="upDown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a:xfrm>
            <a:off x="560511" y="5613927"/>
            <a:ext cx="3744417" cy="720080"/>
          </a:xfrm>
          <a:prstGeom prst="roundRect">
            <a:avLst/>
          </a:prstGeom>
          <a:solidFill>
            <a:schemeClr val="tx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　情報</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を時間軸に沿って、順番</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に</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処理</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する</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能力（継次処理）</a:t>
            </a:r>
            <a:endPar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9075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3" grpId="0" animBg="1"/>
      <p:bldP spid="6"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709837583"/>
              </p:ext>
            </p:extLst>
          </p:nvPr>
        </p:nvGraphicFramePr>
        <p:xfrm>
          <a:off x="152242" y="781398"/>
          <a:ext cx="9477311" cy="5788382"/>
        </p:xfrm>
        <a:graphic>
          <a:graphicData uri="http://schemas.openxmlformats.org/drawingml/2006/table">
            <a:tbl>
              <a:tblPr/>
              <a:tblGrid>
                <a:gridCol w="306958"/>
                <a:gridCol w="303468"/>
                <a:gridCol w="504552"/>
                <a:gridCol w="1150164"/>
                <a:gridCol w="405155"/>
                <a:gridCol w="5402533"/>
                <a:gridCol w="1404481"/>
              </a:tblGrid>
              <a:tr h="182346">
                <a:tc>
                  <a:txBody>
                    <a:bodyPr/>
                    <a:lstStyle/>
                    <a:p>
                      <a:pPr algn="l" fontAlgn="ctr"/>
                      <a:endParaRPr lang="ja-JP" altLang="en-US" sz="800" b="0" i="0" u="none" strike="noStrike" dirty="0">
                        <a:solidFill>
                          <a:srgbClr val="FF0000"/>
                        </a:solidFill>
                        <a:effectLst/>
                        <a:latin typeface="ＭＳ Ｐゴシック"/>
                      </a:endParaRPr>
                    </a:p>
                  </a:txBody>
                  <a:tcPr marL="5644" marR="5644" marT="5210" marB="0" anchor="ctr">
                    <a:lnL>
                      <a:noFill/>
                    </a:lnL>
                    <a:lnR>
                      <a:noFill/>
                    </a:lnR>
                    <a:lnT>
                      <a:noFill/>
                    </a:lnT>
                    <a:lnB w="12700" cap="flat" cmpd="sng" algn="ctr">
                      <a:solidFill>
                        <a:srgbClr val="000000"/>
                      </a:solidFill>
                      <a:prstDash val="solid"/>
                      <a:round/>
                      <a:headEnd type="none" w="med" len="med"/>
                      <a:tailEnd type="none" w="med" len="med"/>
                    </a:lnB>
                  </a:tcPr>
                </a:tc>
                <a:tc gridSpan="6">
                  <a:txBody>
                    <a:bodyPr/>
                    <a:lstStyle/>
                    <a:p>
                      <a:pPr algn="l" fontAlgn="ctr"/>
                      <a:r>
                        <a:rPr lang="ja-JP" altLang="en-US" sz="8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●：当面の課題となる因子、◎：強い因子、○：配慮により向上している因子</a:t>
                      </a:r>
                      <a:endPar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44" marR="5644" marT="521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12736">
                <a:tc gridSpan="2">
                  <a:txBody>
                    <a:bodyPr/>
                    <a:lstStyle/>
                    <a:p>
                      <a:pPr algn="ctr" rtl="0" fontAlgn="ct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当面の課題</a:t>
                      </a:r>
                    </a:p>
                  </a:txBody>
                  <a:tcPr marL="5644" marR="5644" marT="52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gridSpan="2">
                  <a:txBody>
                    <a:bodyPr/>
                    <a:lstStyle/>
                    <a:p>
                      <a:pPr algn="ctr" rtl="0" fontAlgn="ctr"/>
                      <a:r>
                        <a:rPr lang="ja-JP" altLang="en-US" sz="10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心身機能・身体構造</a:t>
                      </a: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a:txBody>
                    <a:bodyPr/>
                    <a:lstStyle/>
                    <a:p>
                      <a:pPr algn="ctr"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評価点</a:t>
                      </a: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rtl="0" fontAlgn="ctr"/>
                      <a:r>
                        <a:rPr lang="ja-JP" altLang="en-US" sz="105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現在</a:t>
                      </a:r>
                      <a:r>
                        <a:rPr lang="ja-JP" altLang="en-US" sz="105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の状況（「活動と参加」を阻害する因子）</a:t>
                      </a:r>
                    </a:p>
                  </a:txBody>
                  <a:tcPr marL="5644" marR="5644" marT="52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r>
              <a:tr h="180981">
                <a:tc rowSpan="6">
                  <a:txBody>
                    <a:bodyPr/>
                    <a:lstStyle/>
                    <a:p>
                      <a:pPr algn="ctr" fontAlgn="ctr"/>
                      <a:r>
                        <a:rPr lang="ja-JP" altLang="en-US" sz="10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１健康の保持</a:t>
                      </a:r>
                    </a:p>
                  </a:txBody>
                  <a:tcPr marL="5644" marR="5644" marT="521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5644" marR="5644" marT="521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b110</a:t>
                      </a:r>
                    </a:p>
                  </a:txBody>
                  <a:tcPr marL="5644" marR="5644" marT="521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意識機能</a:t>
                      </a:r>
                    </a:p>
                  </a:txBody>
                  <a:tcPr marL="5644" marR="5644" marT="521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5644" marR="5644" marT="521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12736">
                <a:tc vMerge="1">
                  <a:txBody>
                    <a:bodyPr/>
                    <a:lstStyle/>
                    <a:p>
                      <a:endParaRPr kumimoji="1" lang="ja-JP" altLang="en-US"/>
                    </a:p>
                  </a:txBody>
                  <a:tcPr/>
                </a:tc>
                <a:tc>
                  <a:txBody>
                    <a:bodyPr/>
                    <a:lstStyle/>
                    <a:p>
                      <a:pPr algn="ctr" rtl="0"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5644" marR="5644" marT="521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b130</a:t>
                      </a:r>
                    </a:p>
                  </a:txBody>
                  <a:tcPr marL="5644" marR="5644" marT="52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活力と欲動の機能</a:t>
                      </a:r>
                    </a:p>
                  </a:txBody>
                  <a:tcPr marL="5644" marR="5644" marT="52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5644" marR="5644" marT="521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12736">
                <a:tc vMerge="1">
                  <a:txBody>
                    <a:bodyPr/>
                    <a:lstStyle/>
                    <a:p>
                      <a:endParaRPr kumimoji="1" lang="ja-JP" altLang="en-US"/>
                    </a:p>
                  </a:txBody>
                  <a:tcPr/>
                </a:tc>
                <a:tc>
                  <a:txBody>
                    <a:bodyPr/>
                    <a:lstStyle/>
                    <a:p>
                      <a:pPr algn="ctr" rtl="0"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5644" marR="5644" marT="521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b134</a:t>
                      </a:r>
                    </a:p>
                  </a:txBody>
                  <a:tcPr marL="5644" marR="5644" marT="52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睡眠機能</a:t>
                      </a:r>
                    </a:p>
                  </a:txBody>
                  <a:tcPr marL="5644" marR="5644" marT="52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5644" marR="5644" marT="521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3993">
                <a:tc vMerge="1">
                  <a:txBody>
                    <a:bodyPr/>
                    <a:lstStyle/>
                    <a:p>
                      <a:endParaRPr kumimoji="1" lang="ja-JP" altLang="en-US"/>
                    </a:p>
                  </a:txBody>
                  <a:tcPr/>
                </a:tc>
                <a:tc>
                  <a:txBody>
                    <a:bodyPr/>
                    <a:lstStyle/>
                    <a:p>
                      <a:pPr algn="ctr" rtl="0"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5644" marR="5644" marT="521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b140</a:t>
                      </a:r>
                    </a:p>
                  </a:txBody>
                  <a:tcPr marL="5644" marR="5644" marT="52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注意機能</a:t>
                      </a:r>
                    </a:p>
                  </a:txBody>
                  <a:tcPr marL="5644" marR="5644" marT="52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所定</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の時間、外的刺激や内的経験に集中する個別的精神機能。</a:t>
                      </a:r>
                      <a:b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含まれるもの：注意の維持、注意の移動、注意の配分、注意の共有の機能。注意集中</a:t>
                      </a:r>
                      <a:r>
                        <a:rPr lang="ja-JP" altLang="en-US" sz="10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i="0" u="sng"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注意散漫（転導性）。</a:t>
                      </a:r>
                      <a:endParaRPr lang="ja-JP" altLang="en-US" sz="10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5644" marR="5644" marT="521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12736">
                <a:tc vMerge="1">
                  <a:txBody>
                    <a:bodyPr/>
                    <a:lstStyle/>
                    <a:p>
                      <a:endParaRPr kumimoji="1" lang="ja-JP" altLang="en-US"/>
                    </a:p>
                  </a:txBody>
                  <a:tcPr/>
                </a:tc>
                <a:tc>
                  <a:txBody>
                    <a:bodyPr/>
                    <a:lstStyle/>
                    <a:p>
                      <a:pPr algn="ctr" rtl="0"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44" marR="5644" marT="521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b455</a:t>
                      </a:r>
                    </a:p>
                  </a:txBody>
                  <a:tcPr marL="5644" marR="5644" marT="52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運動耐容能</a:t>
                      </a:r>
                    </a:p>
                  </a:txBody>
                  <a:tcPr marL="5644" marR="5644" marT="52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endParaRPr lang="ja-JP" altLang="en-US" sz="5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5644" marR="5644" marT="521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7142">
                <a:tc vMerge="1">
                  <a:txBody>
                    <a:bodyPr/>
                    <a:lstStyle/>
                    <a:p>
                      <a:endParaRPr kumimoji="1" lang="ja-JP" altLang="en-US"/>
                    </a:p>
                  </a:txBody>
                  <a:tcPr/>
                </a:tc>
                <a:tc>
                  <a:txBody>
                    <a:bodyPr/>
                    <a:lstStyle/>
                    <a:p>
                      <a:pPr algn="ctr" rtl="0"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5644" marR="5644" marT="521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b510</a:t>
                      </a:r>
                    </a:p>
                  </a:txBody>
                  <a:tcPr marL="5644" marR="5644" marT="52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摂食機能</a:t>
                      </a:r>
                    </a:p>
                  </a:txBody>
                  <a:tcPr marL="5644" marR="5644" marT="52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5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5644" marR="5644" marT="521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12736">
                <a:tc rowSpan="2">
                  <a:txBody>
                    <a:bodyPr/>
                    <a:lstStyle/>
                    <a:p>
                      <a:pPr algn="ctr" fontAlgn="ctr"/>
                      <a:r>
                        <a:rPr lang="ja-JP" altLang="en-US" sz="10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２心理的安定</a:t>
                      </a:r>
                    </a:p>
                  </a:txBody>
                  <a:tcPr marL="5644" marR="5644" marT="521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5644" marR="5644" marT="521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b152</a:t>
                      </a:r>
                    </a:p>
                  </a:txBody>
                  <a:tcPr marL="5644" marR="5644" marT="52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情動機能　</a:t>
                      </a:r>
                    </a:p>
                  </a:txBody>
                  <a:tcPr marL="5644" marR="5644" marT="52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こころ</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の過程における感情的要素に関連する個別的精神機能。含まれるもの：情動の適切性、</a:t>
                      </a:r>
                      <a:r>
                        <a:rPr lang="ja-JP" altLang="en-US" sz="1000" b="1" i="0" u="sng"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情動の制御</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、情動の幅の機能。感情。悲哀、幸福、愛情、恐れ、怒り、憎しみ、緊張、不安、喜び、悲しみ。</a:t>
                      </a:r>
                      <a:r>
                        <a:rPr lang="ja-JP" altLang="en-US" sz="1000" b="1" i="0" u="sng"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情動の不安定性。感情の平板化</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1" i="0" u="none" strike="noStrike" dirty="0" smtClean="0">
                          <a:solidFill>
                            <a:srgbClr val="3410CE"/>
                          </a:solidFill>
                          <a:effectLst/>
                          <a:latin typeface="メイリオ" panose="020B0604030504040204" pitchFamily="50" charset="-128"/>
                          <a:ea typeface="メイリオ" panose="020B0604030504040204" pitchFamily="50" charset="-128"/>
                          <a:cs typeface="メイリオ" panose="020B0604030504040204" pitchFamily="50" charset="-128"/>
                        </a:rPr>
                        <a:t>・外的</a:t>
                      </a:r>
                      <a:r>
                        <a:rPr lang="ja-JP" altLang="en-US" sz="1000" b="1" i="0" u="none" strike="noStrike" dirty="0">
                          <a:solidFill>
                            <a:srgbClr val="3410CE"/>
                          </a:solidFill>
                          <a:effectLst/>
                          <a:latin typeface="メイリオ" panose="020B0604030504040204" pitchFamily="50" charset="-128"/>
                          <a:ea typeface="メイリオ" panose="020B0604030504040204" pitchFamily="50" charset="-128"/>
                          <a:cs typeface="メイリオ" panose="020B0604030504040204" pitchFamily="50" charset="-128"/>
                        </a:rPr>
                        <a:t>刺激に過度に</a:t>
                      </a:r>
                      <a:r>
                        <a:rPr lang="ja-JP" altLang="en-US" sz="1000" b="1" i="0" u="none" strike="noStrike" dirty="0" smtClean="0">
                          <a:solidFill>
                            <a:srgbClr val="3410CE"/>
                          </a:solidFill>
                          <a:effectLst/>
                          <a:latin typeface="メイリオ" panose="020B0604030504040204" pitchFamily="50" charset="-128"/>
                          <a:ea typeface="メイリオ" panose="020B0604030504040204" pitchFamily="50" charset="-128"/>
                          <a:cs typeface="メイリオ" panose="020B0604030504040204" pitchFamily="50" charset="-128"/>
                        </a:rPr>
                        <a:t>反応する。</a:t>
                      </a:r>
                      <a:endParaRPr lang="ja-JP" altLang="en-US" sz="1000" b="1" i="0" u="none" strike="noStrike" dirty="0">
                        <a:solidFill>
                          <a:srgbClr val="3410CE"/>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44" marR="5644" marT="521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63993">
                <a:tc vMerge="1">
                  <a:txBody>
                    <a:bodyPr/>
                    <a:lstStyle/>
                    <a:p>
                      <a:endParaRPr kumimoji="1" lang="ja-JP" altLang="en-US"/>
                    </a:p>
                  </a:txBody>
                  <a:tcPr/>
                </a:tc>
                <a:tc>
                  <a:txBody>
                    <a:bodyPr/>
                    <a:lstStyle/>
                    <a:p>
                      <a:pPr algn="ctr" rtl="0"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5644" marR="5644" marT="521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b164</a:t>
                      </a:r>
                    </a:p>
                  </a:txBody>
                  <a:tcPr marL="5644" marR="5644" marT="52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TW"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高次認知機能</a:t>
                      </a:r>
                    </a:p>
                  </a:txBody>
                  <a:tcPr marL="5644" marR="5644" marT="52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前頭</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葉に特に依存する個別的精神機能であり、意思決定</a:t>
                      </a: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i="0" u="sng"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抽象的思考、</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計画の立案と実行、精神的柔軟性、ある環境下でどのような行動が適切かを決定すること、などといった複雑な目標指向性行動を含む。しばしば実行機能とよばれる。含まれるもの</a:t>
                      </a:r>
                      <a:r>
                        <a:rPr lang="ja-JP" altLang="en-US" sz="10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i="0" u="sng"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観念の抽象化と組織化の機能</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。時間管理、洞察、判断</a:t>
                      </a:r>
                      <a:r>
                        <a:rPr lang="ja-JP" altLang="en-US" sz="10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i="0" u="sng"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概念形成</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、カテゴリー化、認知の柔軟性。</a:t>
                      </a: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00" b="1" i="0" u="none" strike="noStrike" dirty="0" smtClean="0">
                          <a:solidFill>
                            <a:srgbClr val="3410CE"/>
                          </a:solidFill>
                          <a:effectLst/>
                          <a:latin typeface="メイリオ" panose="020B0604030504040204" pitchFamily="50" charset="-128"/>
                          <a:ea typeface="メイリオ" panose="020B0604030504040204" pitchFamily="50" charset="-128"/>
                          <a:cs typeface="メイリオ" panose="020B0604030504040204" pitchFamily="50" charset="-128"/>
                        </a:rPr>
                        <a:t>・同時</a:t>
                      </a:r>
                      <a:r>
                        <a:rPr lang="ja-JP" altLang="en-US" sz="1000" b="1" i="0" u="none" strike="noStrike" dirty="0">
                          <a:solidFill>
                            <a:srgbClr val="3410CE"/>
                          </a:solidFill>
                          <a:effectLst/>
                          <a:latin typeface="メイリオ" panose="020B0604030504040204" pitchFamily="50" charset="-128"/>
                          <a:ea typeface="メイリオ" panose="020B0604030504040204" pitchFamily="50" charset="-128"/>
                          <a:cs typeface="メイリオ" panose="020B0604030504040204" pitchFamily="50" charset="-128"/>
                        </a:rPr>
                        <a:t>処理が強い。</a:t>
                      </a:r>
                    </a:p>
                  </a:txBody>
                  <a:tcPr marL="5644" marR="5644" marT="521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83298">
                <a:tc>
                  <a:txBody>
                    <a:bodyPr/>
                    <a:lstStyle/>
                    <a:p>
                      <a:pPr algn="ctr" fontAlgn="t"/>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３人間関係</a:t>
                      </a:r>
                    </a:p>
                  </a:txBody>
                  <a:tcPr marL="5644" marR="5644" marT="5210" marB="0">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5644" marR="5644" marT="521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b126</a:t>
                      </a:r>
                    </a:p>
                  </a:txBody>
                  <a:tcPr marL="5644" marR="5644" marT="52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気質と人格の機能</a:t>
                      </a:r>
                    </a:p>
                  </a:txBody>
                  <a:tcPr marL="5644" marR="5644" marT="52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5644" marR="5644" marT="521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993">
                <a:tc rowSpan="5">
                  <a:txBody>
                    <a:bodyPr/>
                    <a:lstStyle/>
                    <a:p>
                      <a:pPr algn="ctr" fontAlgn="ctr"/>
                      <a:r>
                        <a:rPr lang="ja-JP" altLang="en-US" sz="10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４環境の把握</a:t>
                      </a:r>
                    </a:p>
                  </a:txBody>
                  <a:tcPr marL="5644" marR="5644" marT="521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16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5644" marR="5644" marT="521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b210</a:t>
                      </a:r>
                    </a:p>
                  </a:txBody>
                  <a:tcPr marL="5644" marR="5644" marT="52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視覚機能</a:t>
                      </a:r>
                    </a:p>
                  </a:txBody>
                  <a:tcPr marL="5644" marR="5644" marT="52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光</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の存在を感じることと、視覚刺激の形態、</a:t>
                      </a:r>
                      <a:r>
                        <a:rPr lang="ja-JP" altLang="en-US" sz="1000" b="1" i="0" u="sng"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大きさ、姿、色調を感じることに関する感覚機能</a:t>
                      </a:r>
                      <a:r>
                        <a:rPr lang="ja-JP" altLang="en-US" sz="1000" b="0" i="0" u="sng"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含まれるもの：視力、視野、視覚の質に関する機能。光覚や色覚、遠景や近景に対する視力、単眼視力や両眼視力、画像的視覚の質に関する機能。機能障害の例としては、近視、遠視、乱視、半盲、色覚異常、視野狭窄、中心および周辺部の暗点、複視、夜盲、明順応。</a:t>
                      </a: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1" i="0" u="none" strike="noStrike" dirty="0" smtClean="0">
                          <a:solidFill>
                            <a:srgbClr val="3410CE"/>
                          </a:solidFill>
                          <a:effectLst/>
                          <a:latin typeface="メイリオ" panose="020B0604030504040204" pitchFamily="50" charset="-128"/>
                          <a:ea typeface="メイリオ" panose="020B0604030504040204" pitchFamily="50" charset="-128"/>
                          <a:cs typeface="メイリオ" panose="020B0604030504040204" pitchFamily="50" charset="-128"/>
                        </a:rPr>
                        <a:t>・細か</a:t>
                      </a:r>
                      <a:r>
                        <a:rPr lang="ja-JP" altLang="en-US" sz="1000" b="1" i="0" u="none" strike="noStrike" dirty="0">
                          <a:solidFill>
                            <a:srgbClr val="3410CE"/>
                          </a:solidFill>
                          <a:effectLst/>
                          <a:latin typeface="メイリオ" panose="020B0604030504040204" pitchFamily="50" charset="-128"/>
                          <a:ea typeface="メイリオ" panose="020B0604030504040204" pitchFamily="50" charset="-128"/>
                          <a:cs typeface="メイリオ" panose="020B0604030504040204" pitchFamily="50" charset="-128"/>
                        </a:rPr>
                        <a:t>な形の違いに気づく。</a:t>
                      </a:r>
                    </a:p>
                  </a:txBody>
                  <a:tcPr marL="5644" marR="5644" marT="521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25933">
                <a:tc vMerge="1">
                  <a:txBody>
                    <a:bodyPr/>
                    <a:lstStyle/>
                    <a:p>
                      <a:endParaRPr kumimoji="1" lang="ja-JP" altLang="en-US"/>
                    </a:p>
                  </a:txBody>
                  <a:tcPr/>
                </a:tc>
                <a:tc>
                  <a:txBody>
                    <a:bodyPr/>
                    <a:lstStyle/>
                    <a:p>
                      <a:pPr algn="ctr" rtl="0"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5644" marR="5644" marT="521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b230</a:t>
                      </a:r>
                    </a:p>
                  </a:txBody>
                  <a:tcPr marL="5644" marR="5644" marT="52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聴覚機能</a:t>
                      </a:r>
                    </a:p>
                  </a:txBody>
                  <a:tcPr marL="5644" marR="5644" marT="52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9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5644" marR="5644" marT="521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2339">
                <a:tc vMerge="1">
                  <a:txBody>
                    <a:bodyPr/>
                    <a:lstStyle/>
                    <a:p>
                      <a:endParaRPr kumimoji="1" lang="ja-JP" altLang="en-US"/>
                    </a:p>
                  </a:txBody>
                  <a:tcPr/>
                </a:tc>
                <a:tc>
                  <a:txBody>
                    <a:bodyPr/>
                    <a:lstStyle/>
                    <a:p>
                      <a:pPr algn="ctr" rtl="0"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5644" marR="5644" marT="521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b255</a:t>
                      </a:r>
                    </a:p>
                  </a:txBody>
                  <a:tcPr marL="5644" marR="5644" marT="52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臭覚</a:t>
                      </a:r>
                    </a:p>
                  </a:txBody>
                  <a:tcPr marL="5644" marR="5644" marT="52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9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5644" marR="5644" marT="521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12736">
                <a:tc vMerge="1">
                  <a:txBody>
                    <a:bodyPr/>
                    <a:lstStyle/>
                    <a:p>
                      <a:endParaRPr kumimoji="1" lang="ja-JP" altLang="en-US"/>
                    </a:p>
                  </a:txBody>
                  <a:tcPr/>
                </a:tc>
                <a:tc>
                  <a:txBody>
                    <a:bodyPr/>
                    <a:lstStyle/>
                    <a:p>
                      <a:pPr algn="ctr" rtl="0" fontAlgn="ct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44" marR="5644" marT="521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b260</a:t>
                      </a:r>
                    </a:p>
                  </a:txBody>
                  <a:tcPr marL="5644" marR="5644" marT="52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固有受容覚</a:t>
                      </a:r>
                    </a:p>
                  </a:txBody>
                  <a:tcPr marL="5644" marR="5644" marT="52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10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10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44" marR="5644" marT="521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12736">
                <a:tc vMerge="1">
                  <a:txBody>
                    <a:bodyPr/>
                    <a:lstStyle/>
                    <a:p>
                      <a:endParaRPr kumimoji="1" lang="ja-JP" altLang="en-US"/>
                    </a:p>
                  </a:txBody>
                  <a:tcPr/>
                </a:tc>
                <a:tc>
                  <a:txBody>
                    <a:bodyPr/>
                    <a:lstStyle/>
                    <a:p>
                      <a:pPr algn="ctr" rtl="0" fontAlgn="ct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44" marR="5644" marT="521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b265</a:t>
                      </a:r>
                    </a:p>
                  </a:txBody>
                  <a:tcPr marL="5644" marR="5644" marT="52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触覚</a:t>
                      </a:r>
                    </a:p>
                  </a:txBody>
                  <a:tcPr marL="5644" marR="5644" marT="52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表面およびその性状や質感を感じる感覚機能。含まれるもの：</a:t>
                      </a:r>
                      <a:r>
                        <a:rPr lang="ja-JP" altLang="en-US" sz="1000" b="1" i="0" u="sng" strike="noStrike"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触れる、触れた感じの機能</a:t>
                      </a: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。機能障害の例としては、しびれ感、触覚脱失、ひりひり感、触覚異常、触覚過敏。</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00" b="1" i="0" u="none" strike="noStrike" dirty="0" smtClean="0">
                          <a:solidFill>
                            <a:srgbClr val="3410CE"/>
                          </a:solidFill>
                          <a:effectLst/>
                          <a:latin typeface="メイリオ" panose="020B0604030504040204" pitchFamily="50" charset="-128"/>
                          <a:ea typeface="メイリオ" panose="020B0604030504040204" pitchFamily="50" charset="-128"/>
                          <a:cs typeface="メイリオ" panose="020B0604030504040204" pitchFamily="50" charset="-128"/>
                        </a:rPr>
                        <a:t>・軽く</a:t>
                      </a:r>
                      <a:r>
                        <a:rPr lang="ja-JP" altLang="en-US" sz="1000" b="1" i="0" u="none" strike="noStrike" dirty="0">
                          <a:solidFill>
                            <a:srgbClr val="3410CE"/>
                          </a:solidFill>
                          <a:effectLst/>
                          <a:latin typeface="メイリオ" panose="020B0604030504040204" pitchFamily="50" charset="-128"/>
                          <a:ea typeface="メイリオ" panose="020B0604030504040204" pitchFamily="50" charset="-128"/>
                          <a:cs typeface="メイリオ" panose="020B0604030504040204" pitchFamily="50" charset="-128"/>
                        </a:rPr>
                        <a:t>触れても</a:t>
                      </a:r>
                      <a:r>
                        <a:rPr lang="ja-JP" altLang="en-US" sz="1000" b="1" i="0" u="none" strike="noStrike" dirty="0" smtClean="0">
                          <a:solidFill>
                            <a:srgbClr val="3410CE"/>
                          </a:solidFill>
                          <a:effectLst/>
                          <a:latin typeface="メイリオ" panose="020B0604030504040204" pitchFamily="50" charset="-128"/>
                          <a:ea typeface="メイリオ" panose="020B0604030504040204" pitchFamily="50" charset="-128"/>
                          <a:cs typeface="メイリオ" panose="020B0604030504040204" pitchFamily="50" charset="-128"/>
                        </a:rPr>
                        <a:t>激痛に</a:t>
                      </a:r>
                      <a:r>
                        <a:rPr lang="ja-JP" altLang="en-US" sz="1000" b="1" i="0" u="none" strike="noStrike" dirty="0">
                          <a:solidFill>
                            <a:srgbClr val="3410CE"/>
                          </a:solidFill>
                          <a:effectLst/>
                          <a:latin typeface="メイリオ" panose="020B0604030504040204" pitchFamily="50" charset="-128"/>
                          <a:ea typeface="メイリオ" panose="020B0604030504040204" pitchFamily="50" charset="-128"/>
                          <a:cs typeface="メイリオ" panose="020B0604030504040204" pitchFamily="50" charset="-128"/>
                        </a:rPr>
                        <a:t>感じる。</a:t>
                      </a:r>
                    </a:p>
                  </a:txBody>
                  <a:tcPr marL="5644" marR="5644" marT="521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63993">
                <a:tc>
                  <a:txBody>
                    <a:bodyPr/>
                    <a:lstStyle/>
                    <a:p>
                      <a:pPr algn="ctr" fontAlgn="ctr"/>
                      <a:r>
                        <a:rPr lang="ja-JP" altLang="en-US" sz="10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５身体</a:t>
                      </a:r>
                    </a:p>
                  </a:txBody>
                  <a:tcPr marL="5644" marR="5644" marT="521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44" marR="5644" marT="521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b735</a:t>
                      </a:r>
                    </a:p>
                  </a:txBody>
                  <a:tcPr marL="5644" marR="5644" marT="52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筋緊張の機能</a:t>
                      </a:r>
                    </a:p>
                  </a:txBody>
                  <a:tcPr marL="5644" marR="5644" marT="52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安静</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時の筋の緊張、および他動的に筋を動かそうとした場合に生じる抵抗に関する機能。含まれるもの：個々の筋や筋群、一肢の筋、身体の片側の筋、下半身の筋、四肢の筋、体幹の筋、全身の筋の筋緊張に関連する機能。機能障害の例と</a:t>
                      </a: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して、</a:t>
                      </a:r>
                      <a:r>
                        <a:rPr lang="ja-JP" altLang="en-US" sz="1000" b="1" i="0" u="sng"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筋緊張低下</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、筋緊張亢進、筋痙縮。</a:t>
                      </a: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00" b="1" i="0" u="none" strike="noStrike" dirty="0" smtClean="0">
                          <a:solidFill>
                            <a:srgbClr val="3410CE"/>
                          </a:solidFill>
                          <a:effectLst/>
                          <a:latin typeface="メイリオ" panose="020B0604030504040204" pitchFamily="50" charset="-128"/>
                          <a:ea typeface="メイリオ" panose="020B0604030504040204" pitchFamily="50" charset="-128"/>
                          <a:cs typeface="メイリオ" panose="020B0604030504040204" pitchFamily="50" charset="-128"/>
                        </a:rPr>
                        <a:t>・姿勢</a:t>
                      </a:r>
                      <a:r>
                        <a:rPr lang="ja-JP" altLang="en-US" sz="1000" b="1" i="0" u="none" strike="noStrike" dirty="0">
                          <a:solidFill>
                            <a:srgbClr val="3410CE"/>
                          </a:solidFill>
                          <a:effectLst/>
                          <a:latin typeface="メイリオ" panose="020B0604030504040204" pitchFamily="50" charset="-128"/>
                          <a:ea typeface="メイリオ" panose="020B0604030504040204" pitchFamily="50" charset="-128"/>
                          <a:cs typeface="メイリオ" panose="020B0604030504040204" pitchFamily="50" charset="-128"/>
                        </a:rPr>
                        <a:t>保持に苦痛が伴う。</a:t>
                      </a:r>
                    </a:p>
                  </a:txBody>
                  <a:tcPr marL="5644" marR="5644" marT="521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736">
                <a:tc rowSpan="2">
                  <a:txBody>
                    <a:bodyPr/>
                    <a:lstStyle/>
                    <a:p>
                      <a:pPr algn="ctr" fontAlgn="ct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６</a:t>
                      </a:r>
                      <a:r>
                        <a:rPr lang="ja-JP" altLang="en-US" sz="7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ｺﾐｭﾆｹｰｼｮﾝ</a:t>
                      </a: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44" marR="5644" marT="521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5644" marR="5644" marT="521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b122</a:t>
                      </a:r>
                    </a:p>
                  </a:txBody>
                  <a:tcPr marL="5644" marR="5644" marT="52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全般的な心理社会的機能</a:t>
                      </a:r>
                    </a:p>
                  </a:txBody>
                  <a:tcPr marL="5644" marR="5644" marT="52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5644" marR="5644" marT="521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305351">
                <a:tc vMerge="1">
                  <a:txBody>
                    <a:bodyPr/>
                    <a:lstStyle/>
                    <a:p>
                      <a:endParaRPr kumimoji="1" lang="ja-JP" altLang="en-US"/>
                    </a:p>
                  </a:txBody>
                  <a:tcPr/>
                </a:tc>
                <a:tc>
                  <a:txBody>
                    <a:bodyPr/>
                    <a:lstStyle/>
                    <a:p>
                      <a:pPr algn="ctr" rtl="0"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5644" marR="5644" marT="521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b167</a:t>
                      </a:r>
                    </a:p>
                  </a:txBody>
                  <a:tcPr marL="5644" marR="5644" marT="52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言語に関する精神機能</a:t>
                      </a:r>
                    </a:p>
                  </a:txBody>
                  <a:tcPr marL="5644" marR="5644" marT="52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644" marR="5644" marT="521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5644" marR="5644" marT="521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スライド番号プレースホルダー 2"/>
          <p:cNvSpPr>
            <a:spLocks noGrp="1"/>
          </p:cNvSpPr>
          <p:nvPr>
            <p:ph type="sldNum" sz="quarter" idx="12"/>
          </p:nvPr>
        </p:nvSpPr>
        <p:spPr/>
        <p:txBody>
          <a:bodyPr/>
          <a:lstStyle/>
          <a:p>
            <a:fld id="{397056A7-683D-4A10-81F4-8879908DDEBC}" type="slidenum">
              <a:rPr kumimoji="1" lang="ja-JP" altLang="en-US" smtClean="0"/>
              <a:pPr/>
              <a:t>29</a:t>
            </a:fld>
            <a:endParaRPr kumimoji="1" lang="ja-JP" altLang="en-US"/>
          </a:p>
        </p:txBody>
      </p:sp>
      <p:sp>
        <p:nvSpPr>
          <p:cNvPr id="4" name="角丸四角形 3"/>
          <p:cNvSpPr/>
          <p:nvPr/>
        </p:nvSpPr>
        <p:spPr>
          <a:xfrm>
            <a:off x="91741" y="69222"/>
            <a:ext cx="9671591" cy="373695"/>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１、学習生活の困りの</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把握</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（障がいの状態の把握）</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角丸四角形 4"/>
          <p:cNvSpPr/>
          <p:nvPr/>
        </p:nvSpPr>
        <p:spPr>
          <a:xfrm>
            <a:off x="1404262" y="468916"/>
            <a:ext cx="863128" cy="369331"/>
          </a:xfrm>
          <a:prstGeom prst="roundRect">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保健</a:t>
            </a:r>
            <a:endParaRPr kumimoji="1" lang="ja-JP" altLang="en-US" b="1" dirty="0">
              <a:solidFill>
                <a:schemeClr val="tx1"/>
              </a:solidFill>
            </a:endParaRPr>
          </a:p>
        </p:txBody>
      </p:sp>
      <p:sp>
        <p:nvSpPr>
          <p:cNvPr id="6" name="角丸四角形 5"/>
          <p:cNvSpPr/>
          <p:nvPr/>
        </p:nvSpPr>
        <p:spPr>
          <a:xfrm>
            <a:off x="416497" y="468915"/>
            <a:ext cx="987766" cy="369332"/>
          </a:xfrm>
          <a:prstGeom prst="roundRect">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医療</a:t>
            </a:r>
            <a:endParaRPr kumimoji="1" lang="ja-JP" altLang="en-US" b="1" dirty="0">
              <a:solidFill>
                <a:schemeClr val="tx1"/>
              </a:solidFill>
            </a:endParaRPr>
          </a:p>
        </p:txBody>
      </p:sp>
      <p:sp>
        <p:nvSpPr>
          <p:cNvPr id="7" name="テキスト ボックス 6"/>
          <p:cNvSpPr txBox="1"/>
          <p:nvPr/>
        </p:nvSpPr>
        <p:spPr>
          <a:xfrm>
            <a:off x="2282331" y="468915"/>
            <a:ext cx="7481001" cy="338554"/>
          </a:xfrm>
          <a:prstGeom prst="rect">
            <a:avLst/>
          </a:prstGeom>
          <a:solidFill>
            <a:schemeClr val="bg1"/>
          </a:solidFill>
        </p:spPr>
        <p:txBody>
          <a:bodyPr wrap="square" rtlCol="0">
            <a:spAutoFit/>
          </a:bodyPr>
          <a:lstStyle/>
          <a:p>
            <a:r>
              <a:rPr kumimoji="1" lang="ja-JP" altLang="en-US" sz="1600" dirty="0" smtClean="0"/>
              <a:t>からの情報によるアセスメント（保護者の了解を得る）</a:t>
            </a:r>
            <a:endParaRPr kumimoji="1" lang="ja-JP" altLang="en-US" sz="1600" dirty="0"/>
          </a:p>
        </p:txBody>
      </p:sp>
      <p:sp>
        <p:nvSpPr>
          <p:cNvPr id="8" name="雲形吹き出し 7"/>
          <p:cNvSpPr/>
          <p:nvPr/>
        </p:nvSpPr>
        <p:spPr>
          <a:xfrm>
            <a:off x="2936776" y="6302350"/>
            <a:ext cx="5889870" cy="472879"/>
          </a:xfrm>
          <a:prstGeom prst="cloudCallout">
            <a:avLst>
              <a:gd name="adj1" fmla="val -61428"/>
              <a:gd name="adj2" fmla="val 13088"/>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★自立活動の６区分で分類しているので、自立活動の指導内容検討にも活用できる。</a:t>
            </a:r>
            <a:endParaRPr kumimoji="1"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吹き出し 14"/>
          <p:cNvSpPr/>
          <p:nvPr/>
        </p:nvSpPr>
        <p:spPr>
          <a:xfrm>
            <a:off x="2936776" y="1199544"/>
            <a:ext cx="3384376" cy="501265"/>
          </a:xfrm>
          <a:prstGeom prst="wedgeRoundRectCallout">
            <a:avLst>
              <a:gd name="adj1" fmla="val -56950"/>
              <a:gd name="adj2" fmla="val 87874"/>
              <a:gd name="adj3" fmla="val 16667"/>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強い能力　　　　　　　　　－　　困りが</a:t>
            </a:r>
            <a:r>
              <a:rPr lang="ja-JP" altLang="en-US" sz="9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ある</a:t>
            </a:r>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空欄　　</a:t>
            </a:r>
            <a:r>
              <a:rPr lang="ja-JP" altLang="en-US" sz="9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自立できている　　　　　　</a:t>
            </a:r>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完全な</a:t>
            </a:r>
            <a:r>
              <a:rPr lang="ja-JP" altLang="en-US" sz="9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困難</a:t>
            </a:r>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０　　　配慮により自立できて</a:t>
            </a:r>
            <a:r>
              <a:rPr lang="ja-JP" altLang="en-US" sz="9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いる</a:t>
            </a:r>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 9"/>
          <p:cNvSpPr/>
          <p:nvPr/>
        </p:nvSpPr>
        <p:spPr>
          <a:xfrm>
            <a:off x="200472" y="1124744"/>
            <a:ext cx="288032" cy="5472608"/>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4119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21839" y="548680"/>
            <a:ext cx="9527224" cy="400110"/>
          </a:xfrm>
          <a:prstGeom prst="rect">
            <a:avLst/>
          </a:prstGeom>
          <a:noFill/>
        </p:spPr>
        <p:txBody>
          <a:bodyPr wrap="square" rtlCol="0">
            <a:spAutoFit/>
          </a:bodyPr>
          <a:lstStyle/>
          <a:p>
            <a:r>
              <a:rPr lang="ja-JP" altLang="en-US" sz="2000" dirty="0">
                <a:latin typeface="HGPｺﾞｼｯｸE" panose="020B0900000000000000" pitchFamily="50" charset="-128"/>
                <a:ea typeface="HGPｺﾞｼｯｸE" panose="020B0900000000000000" pitchFamily="50" charset="-128"/>
              </a:rPr>
              <a:t>①</a:t>
            </a:r>
            <a:r>
              <a:rPr lang="ja-JP" altLang="en-US" sz="2000" dirty="0" smtClean="0">
                <a:latin typeface="HGPｺﾞｼｯｸE" panose="020B0900000000000000" pitchFamily="50" charset="-128"/>
                <a:ea typeface="HGPｺﾞｼｯｸE" panose="020B0900000000000000" pitchFamily="50" charset="-128"/>
              </a:rPr>
              <a:t>本人・</a:t>
            </a:r>
            <a:r>
              <a:rPr kumimoji="1" lang="ja-JP" altLang="en-US" sz="2000" dirty="0" smtClean="0">
                <a:latin typeface="HGPｺﾞｼｯｸE" panose="020B0900000000000000" pitchFamily="50" charset="-128"/>
                <a:ea typeface="HGPｺﾞｼｯｸE" panose="020B0900000000000000" pitchFamily="50" charset="-128"/>
              </a:rPr>
              <a:t>保護者の要望があった場合</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要望</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があった事項に対して、合意形成のうえ提供）</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p:cNvSpPr/>
          <p:nvPr/>
        </p:nvSpPr>
        <p:spPr>
          <a:xfrm>
            <a:off x="929297" y="2538948"/>
            <a:ext cx="1611601" cy="7991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教職員</a:t>
            </a:r>
            <a:endParaRPr kumimoji="1" lang="ja-JP" altLang="en-US" dirty="0"/>
          </a:p>
        </p:txBody>
      </p:sp>
      <p:sp>
        <p:nvSpPr>
          <p:cNvPr id="7" name="角丸四角形 6"/>
          <p:cNvSpPr/>
          <p:nvPr/>
        </p:nvSpPr>
        <p:spPr>
          <a:xfrm>
            <a:off x="4949818" y="2548830"/>
            <a:ext cx="1611601" cy="799139"/>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本　人</a:t>
            </a:r>
            <a:endParaRPr kumimoji="1" lang="ja-JP" altLang="en-US" dirty="0"/>
          </a:p>
        </p:txBody>
      </p:sp>
      <p:sp>
        <p:nvSpPr>
          <p:cNvPr id="10" name="角丸四角形 9"/>
          <p:cNvSpPr/>
          <p:nvPr/>
        </p:nvSpPr>
        <p:spPr>
          <a:xfrm>
            <a:off x="913869" y="4086954"/>
            <a:ext cx="1611601" cy="9014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学　校</a:t>
            </a:r>
            <a:endParaRPr kumimoji="1" lang="ja-JP" altLang="en-US" dirty="0"/>
          </a:p>
        </p:txBody>
      </p:sp>
      <p:sp>
        <p:nvSpPr>
          <p:cNvPr id="11" name="角丸四角形 10"/>
          <p:cNvSpPr/>
          <p:nvPr/>
        </p:nvSpPr>
        <p:spPr>
          <a:xfrm>
            <a:off x="4958049" y="3964536"/>
            <a:ext cx="1611601" cy="90145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保護者</a:t>
            </a:r>
            <a:endParaRPr kumimoji="1" lang="ja-JP" altLang="en-US" dirty="0"/>
          </a:p>
        </p:txBody>
      </p:sp>
      <p:cxnSp>
        <p:nvCxnSpPr>
          <p:cNvPr id="20" name="直線矢印コネクタ 19"/>
          <p:cNvCxnSpPr/>
          <p:nvPr/>
        </p:nvCxnSpPr>
        <p:spPr>
          <a:xfrm>
            <a:off x="2605553" y="3024045"/>
            <a:ext cx="224708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2605553" y="4537680"/>
            <a:ext cx="2247080" cy="0"/>
          </a:xfrm>
          <a:prstGeom prst="straightConnector1">
            <a:avLst/>
          </a:prstGeom>
          <a:ln w="38100">
            <a:headEnd type="triangle"/>
            <a:tailEnd type="arrow"/>
          </a:ln>
        </p:spPr>
        <p:style>
          <a:lnRef idx="1">
            <a:schemeClr val="accent1"/>
          </a:lnRef>
          <a:fillRef idx="0">
            <a:schemeClr val="accent1"/>
          </a:fillRef>
          <a:effectRef idx="0">
            <a:schemeClr val="accent1"/>
          </a:effectRef>
          <a:fontRef idx="minor">
            <a:schemeClr val="tx1"/>
          </a:fontRef>
        </p:style>
      </p:cxnSp>
      <p:sp>
        <p:nvSpPr>
          <p:cNvPr id="22" name="円形吹き出し 21"/>
          <p:cNvSpPr/>
          <p:nvPr/>
        </p:nvSpPr>
        <p:spPr>
          <a:xfrm>
            <a:off x="6712653" y="1070357"/>
            <a:ext cx="2914893" cy="1294510"/>
          </a:xfrm>
          <a:prstGeom prst="wedgeEllipseCallout">
            <a:avLst>
              <a:gd name="adj1" fmla="val -65251"/>
              <a:gd name="adj2" fmla="val 928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先生！</a:t>
            </a:r>
            <a:endParaRPr lang="en-US" altLang="ja-JP" dirty="0" smtClean="0">
              <a:solidFill>
                <a:schemeClr val="tx1"/>
              </a:solidFill>
            </a:endParaRPr>
          </a:p>
          <a:p>
            <a:pPr algn="ctr"/>
            <a:r>
              <a:rPr lang="ja-JP" altLang="en-US" dirty="0" smtClean="0">
                <a:solidFill>
                  <a:schemeClr val="tx1"/>
                </a:solidFill>
              </a:rPr>
              <a:t>○○</a:t>
            </a:r>
            <a:r>
              <a:rPr lang="ja-JP" altLang="en-US" dirty="0">
                <a:solidFill>
                  <a:schemeClr val="tx1"/>
                </a:solidFill>
              </a:rPr>
              <a:t>が苦手なの！</a:t>
            </a:r>
            <a:endParaRPr lang="en-US" altLang="ja-JP" dirty="0">
              <a:solidFill>
                <a:schemeClr val="tx1"/>
              </a:solidFill>
            </a:endParaRPr>
          </a:p>
          <a:p>
            <a:pPr algn="ctr"/>
            <a:r>
              <a:rPr lang="en-US" altLang="ja-JP" dirty="0">
                <a:solidFill>
                  <a:schemeClr val="tx1"/>
                </a:solidFill>
              </a:rPr>
              <a:t>【</a:t>
            </a:r>
            <a:r>
              <a:rPr lang="ja-JP" altLang="en-US" dirty="0">
                <a:solidFill>
                  <a:schemeClr val="tx1"/>
                </a:solidFill>
              </a:rPr>
              <a:t>自覚</a:t>
            </a:r>
            <a:r>
              <a:rPr lang="ja-JP" altLang="en-US" dirty="0" smtClean="0">
                <a:solidFill>
                  <a:schemeClr val="tx1"/>
                </a:solidFill>
              </a:rPr>
              <a:t>・要望</a:t>
            </a:r>
            <a:r>
              <a:rPr lang="en-US" altLang="ja-JP" dirty="0" smtClean="0">
                <a:solidFill>
                  <a:schemeClr val="tx1"/>
                </a:solidFill>
              </a:rPr>
              <a:t>】</a:t>
            </a:r>
            <a:endParaRPr kumimoji="1" lang="ja-JP" altLang="en-US" sz="2000" dirty="0"/>
          </a:p>
        </p:txBody>
      </p:sp>
      <p:sp>
        <p:nvSpPr>
          <p:cNvPr id="34" name="円形吹き出し 33"/>
          <p:cNvSpPr/>
          <p:nvPr/>
        </p:nvSpPr>
        <p:spPr>
          <a:xfrm>
            <a:off x="2069229" y="1093624"/>
            <a:ext cx="2849992" cy="1345013"/>
          </a:xfrm>
          <a:prstGeom prst="wedgeEllipseCallout">
            <a:avLst>
              <a:gd name="adj1" fmla="val -55085"/>
              <a:gd name="adj2" fmla="val 6863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rPr>
              <a:t>そうか、○○の配慮</a:t>
            </a:r>
            <a:r>
              <a:rPr lang="ja-JP" altLang="en-US" sz="1600" dirty="0">
                <a:solidFill>
                  <a:schemeClr val="tx1"/>
                </a:solidFill>
              </a:rPr>
              <a:t>をやってみよう。</a:t>
            </a:r>
            <a:endParaRPr lang="en-US" altLang="ja-JP" sz="2000" dirty="0">
              <a:solidFill>
                <a:schemeClr val="tx1"/>
              </a:solidFill>
            </a:endParaRPr>
          </a:p>
          <a:p>
            <a:pPr algn="ctr"/>
            <a:r>
              <a:rPr lang="en-US" altLang="ja-JP" dirty="0">
                <a:solidFill>
                  <a:schemeClr val="tx1"/>
                </a:solidFill>
              </a:rPr>
              <a:t>【</a:t>
            </a:r>
            <a:r>
              <a:rPr lang="ja-JP" altLang="en-US" dirty="0" err="1">
                <a:solidFill>
                  <a:schemeClr val="tx1"/>
                </a:solidFill>
              </a:rPr>
              <a:t>障がい</a:t>
            </a:r>
            <a:r>
              <a:rPr lang="ja-JP" altLang="en-US" dirty="0">
                <a:solidFill>
                  <a:schemeClr val="tx1"/>
                </a:solidFill>
              </a:rPr>
              <a:t>理解</a:t>
            </a:r>
            <a:r>
              <a:rPr lang="en-US" altLang="ja-JP" dirty="0" smtClean="0">
                <a:solidFill>
                  <a:schemeClr val="tx1"/>
                </a:solidFill>
              </a:rPr>
              <a:t>】</a:t>
            </a:r>
          </a:p>
          <a:p>
            <a:pPr algn="ctr"/>
            <a:r>
              <a:rPr lang="en-US" altLang="ja-JP" dirty="0" smtClean="0">
                <a:solidFill>
                  <a:schemeClr val="tx1"/>
                </a:solidFill>
              </a:rPr>
              <a:t>【</a:t>
            </a:r>
            <a:r>
              <a:rPr lang="ja-JP" altLang="en-US" dirty="0">
                <a:solidFill>
                  <a:schemeClr val="tx1"/>
                </a:solidFill>
              </a:rPr>
              <a:t>支援方法</a:t>
            </a:r>
            <a:r>
              <a:rPr lang="en-US" altLang="ja-JP" dirty="0" smtClean="0">
                <a:solidFill>
                  <a:schemeClr val="tx1"/>
                </a:solidFill>
              </a:rPr>
              <a:t>】</a:t>
            </a:r>
            <a:endParaRPr lang="ja-JP" altLang="en-US" dirty="0">
              <a:solidFill>
                <a:schemeClr val="tx1"/>
              </a:solidFill>
            </a:endParaRPr>
          </a:p>
        </p:txBody>
      </p:sp>
      <p:sp>
        <p:nvSpPr>
          <p:cNvPr id="38" name="円形吹き出し 37"/>
          <p:cNvSpPr/>
          <p:nvPr/>
        </p:nvSpPr>
        <p:spPr>
          <a:xfrm>
            <a:off x="785197" y="5362530"/>
            <a:ext cx="2916342" cy="1405321"/>
          </a:xfrm>
          <a:prstGeom prst="wedgeEllipseCallout">
            <a:avLst>
              <a:gd name="adj1" fmla="val -19367"/>
              <a:gd name="adj2" fmla="val -870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可能な配慮</a:t>
            </a:r>
            <a:r>
              <a:rPr lang="ja-JP" altLang="en-US" dirty="0" smtClean="0">
                <a:solidFill>
                  <a:schemeClr val="tx1"/>
                </a:solidFill>
              </a:rPr>
              <a:t>は</a:t>
            </a:r>
            <a:endParaRPr lang="en-US" altLang="ja-JP" dirty="0" smtClean="0">
              <a:solidFill>
                <a:schemeClr val="tx1"/>
              </a:solidFill>
            </a:endParaRPr>
          </a:p>
          <a:p>
            <a:pPr algn="ctr"/>
            <a:r>
              <a:rPr lang="ja-JP" altLang="en-US" dirty="0" smtClean="0">
                <a:solidFill>
                  <a:schemeClr val="tx1"/>
                </a:solidFill>
              </a:rPr>
              <a:t>○○</a:t>
            </a:r>
            <a:r>
              <a:rPr lang="ja-JP" altLang="en-US" dirty="0">
                <a:solidFill>
                  <a:schemeClr val="tx1"/>
                </a:solidFill>
              </a:rPr>
              <a:t>ですが</a:t>
            </a:r>
            <a:r>
              <a:rPr lang="ja-JP" altLang="en-US" dirty="0" smtClean="0">
                <a:solidFill>
                  <a:schemeClr val="tx1"/>
                </a:solidFill>
              </a:rPr>
              <a:t>？</a:t>
            </a:r>
            <a:endParaRPr lang="en-US" altLang="ja-JP" dirty="0">
              <a:solidFill>
                <a:schemeClr val="tx1"/>
              </a:solidFill>
            </a:endParaRPr>
          </a:p>
        </p:txBody>
      </p:sp>
      <p:sp>
        <p:nvSpPr>
          <p:cNvPr id="39" name="円形吹き出し 38"/>
          <p:cNvSpPr/>
          <p:nvPr/>
        </p:nvSpPr>
        <p:spPr>
          <a:xfrm>
            <a:off x="6780345" y="3343151"/>
            <a:ext cx="2786130" cy="1535690"/>
          </a:xfrm>
          <a:prstGeom prst="wedgeEllipseCallout">
            <a:avLst>
              <a:gd name="adj1" fmla="val -62070"/>
              <a:gd name="adj2" fmla="val 313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先生！</a:t>
            </a:r>
            <a:endParaRPr lang="en-US" altLang="ja-JP" dirty="0" smtClean="0">
              <a:solidFill>
                <a:schemeClr val="tx1"/>
              </a:solidFill>
            </a:endParaRPr>
          </a:p>
          <a:p>
            <a:pPr algn="ctr"/>
            <a:r>
              <a:rPr lang="ja-JP" altLang="en-US" dirty="0">
                <a:solidFill>
                  <a:schemeClr val="tx1"/>
                </a:solidFill>
              </a:rPr>
              <a:t>○○を配慮して！</a:t>
            </a:r>
            <a:endParaRPr lang="en-US" altLang="ja-JP" dirty="0">
              <a:solidFill>
                <a:schemeClr val="tx1"/>
              </a:solidFill>
            </a:endParaRPr>
          </a:p>
          <a:p>
            <a:pPr algn="ctr"/>
            <a:r>
              <a:rPr lang="en-US" altLang="ja-JP" dirty="0">
                <a:solidFill>
                  <a:schemeClr val="tx1"/>
                </a:solidFill>
              </a:rPr>
              <a:t>【</a:t>
            </a:r>
            <a:r>
              <a:rPr lang="ja-JP" altLang="en-US" dirty="0">
                <a:solidFill>
                  <a:schemeClr val="tx1"/>
                </a:solidFill>
              </a:rPr>
              <a:t>受容</a:t>
            </a:r>
            <a:r>
              <a:rPr lang="en-US" altLang="ja-JP" dirty="0" smtClean="0">
                <a:solidFill>
                  <a:schemeClr val="tx1"/>
                </a:solidFill>
              </a:rPr>
              <a:t>】【</a:t>
            </a:r>
            <a:r>
              <a:rPr lang="ja-JP" altLang="en-US" dirty="0" smtClean="0">
                <a:solidFill>
                  <a:schemeClr val="tx1"/>
                </a:solidFill>
              </a:rPr>
              <a:t>要望</a:t>
            </a:r>
            <a:r>
              <a:rPr lang="en-US" altLang="ja-JP" dirty="0" smtClean="0">
                <a:solidFill>
                  <a:schemeClr val="tx1"/>
                </a:solidFill>
              </a:rPr>
              <a:t>】</a:t>
            </a:r>
            <a:endParaRPr lang="ja-JP" altLang="en-US" dirty="0">
              <a:solidFill>
                <a:schemeClr val="tx1"/>
              </a:solidFill>
            </a:endParaRPr>
          </a:p>
        </p:txBody>
      </p:sp>
      <p:sp>
        <p:nvSpPr>
          <p:cNvPr id="40" name="円形吹き出し 39"/>
          <p:cNvSpPr/>
          <p:nvPr/>
        </p:nvSpPr>
        <p:spPr>
          <a:xfrm>
            <a:off x="4108265" y="5506920"/>
            <a:ext cx="2154373" cy="1116539"/>
          </a:xfrm>
          <a:prstGeom prst="wedgeEllipseCallout">
            <a:avLst>
              <a:gd name="adj1" fmla="val 43525"/>
              <a:gd name="adj2" fmla="val -1095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了解しました</a:t>
            </a:r>
            <a:r>
              <a:rPr lang="ja-JP" altLang="en-US" dirty="0" smtClean="0">
                <a:solidFill>
                  <a:schemeClr val="tx1"/>
                </a:solidFill>
              </a:rPr>
              <a:t>。</a:t>
            </a:r>
            <a:endParaRPr lang="en-US" altLang="ja-JP" dirty="0" smtClean="0">
              <a:solidFill>
                <a:schemeClr val="tx1"/>
              </a:solidFill>
            </a:endParaRPr>
          </a:p>
        </p:txBody>
      </p:sp>
      <p:cxnSp>
        <p:nvCxnSpPr>
          <p:cNvPr id="37" name="直線矢印コネクタ 36"/>
          <p:cNvCxnSpPr/>
          <p:nvPr/>
        </p:nvCxnSpPr>
        <p:spPr>
          <a:xfrm flipH="1">
            <a:off x="2605553" y="2836084"/>
            <a:ext cx="224708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stCxn id="28" idx="3"/>
            <a:endCxn id="31" idx="1"/>
          </p:cNvCxnSpPr>
          <p:nvPr/>
        </p:nvCxnSpPr>
        <p:spPr>
          <a:xfrm>
            <a:off x="2605553" y="3742350"/>
            <a:ext cx="33122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a:stCxn id="27" idx="1"/>
            <a:endCxn id="31" idx="3"/>
          </p:cNvCxnSpPr>
          <p:nvPr/>
        </p:nvCxnSpPr>
        <p:spPr>
          <a:xfrm flipH="1">
            <a:off x="4520953" y="3742350"/>
            <a:ext cx="33168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2936777" y="3435021"/>
            <a:ext cx="1584176" cy="6146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a:t>
            </a:r>
            <a:r>
              <a:rPr lang="ja-JP" altLang="en-US" sz="2000" dirty="0">
                <a:solidFill>
                  <a:schemeClr val="tx1"/>
                </a:solidFill>
              </a:rPr>
              <a:t>合意形成</a:t>
            </a:r>
            <a:r>
              <a:rPr lang="en-US" altLang="ja-JP" sz="2000" dirty="0" smtClean="0">
                <a:solidFill>
                  <a:schemeClr val="tx1"/>
                </a:solidFill>
              </a:rPr>
              <a:t>】</a:t>
            </a:r>
            <a:endParaRPr lang="ja-JP" altLang="en-US" sz="2000" dirty="0"/>
          </a:p>
        </p:txBody>
      </p:sp>
      <p:cxnSp>
        <p:nvCxnSpPr>
          <p:cNvPr id="5" name="直線矢印コネクタ 4"/>
          <p:cNvCxnSpPr>
            <a:stCxn id="7" idx="2"/>
            <a:endCxn id="11" idx="0"/>
          </p:cNvCxnSpPr>
          <p:nvPr/>
        </p:nvCxnSpPr>
        <p:spPr>
          <a:xfrm>
            <a:off x="5755619" y="3347969"/>
            <a:ext cx="8231" cy="616567"/>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6" idx="2"/>
            <a:endCxn id="10" idx="0"/>
          </p:cNvCxnSpPr>
          <p:nvPr/>
        </p:nvCxnSpPr>
        <p:spPr>
          <a:xfrm flipH="1">
            <a:off x="1719670" y="3338087"/>
            <a:ext cx="15428" cy="748867"/>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7" name="角丸四角形 26"/>
          <p:cNvSpPr/>
          <p:nvPr/>
        </p:nvSpPr>
        <p:spPr>
          <a:xfrm>
            <a:off x="4852633" y="2266186"/>
            <a:ext cx="1788869" cy="2952328"/>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816684" y="2266186"/>
            <a:ext cx="1788869" cy="2952328"/>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56456" y="116632"/>
            <a:ext cx="9649072" cy="461665"/>
          </a:xfrm>
          <a:prstGeom prst="rect">
            <a:avLst/>
          </a:prstGeom>
          <a:noFill/>
        </p:spPr>
        <p:txBody>
          <a:bodyPr wrap="square" rtlCol="0">
            <a:spAutoFit/>
          </a:bodyPr>
          <a:lstStyle/>
          <a:p>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）合理的配慮検討の考え方に</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ついて</a:t>
            </a:r>
            <a:endParaRPr lang="ja-JP"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スライド番号プレースホルダー 1"/>
          <p:cNvSpPr>
            <a:spLocks noGrp="1"/>
          </p:cNvSpPr>
          <p:nvPr>
            <p:ph type="sldNum" sz="quarter" idx="12"/>
          </p:nvPr>
        </p:nvSpPr>
        <p:spPr>
          <a:xfrm>
            <a:off x="7099300" y="6356351"/>
            <a:ext cx="2311400" cy="365125"/>
          </a:xfrm>
        </p:spPr>
        <p:txBody>
          <a:bodyPr/>
          <a:lstStyle/>
          <a:p>
            <a:fld id="{1D595652-31D7-4670-AF3F-4B573AC77023}" type="slidenum">
              <a:rPr kumimoji="1" lang="ja-JP" altLang="en-US" smtClean="0"/>
              <a:pPr/>
              <a:t>3</a:t>
            </a:fld>
            <a:endParaRPr kumimoji="1" lang="ja-JP" altLang="en-US"/>
          </a:p>
        </p:txBody>
      </p:sp>
    </p:spTree>
    <p:extLst>
      <p:ext uri="{BB962C8B-B14F-4D97-AF65-F5344CB8AC3E}">
        <p14:creationId xmlns:p14="http://schemas.microsoft.com/office/powerpoint/2010/main" val="57374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4" grpId="0" animBg="1"/>
      <p:bldP spid="38" grpId="0" animBg="1"/>
      <p:bldP spid="39" grpId="0" animBg="1"/>
      <p:bldP spid="40" grpId="0" animBg="1"/>
      <p:bldP spid="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105970963"/>
              </p:ext>
            </p:extLst>
          </p:nvPr>
        </p:nvGraphicFramePr>
        <p:xfrm>
          <a:off x="349748" y="1268760"/>
          <a:ext cx="9205022" cy="4609157"/>
        </p:xfrm>
        <a:graphic>
          <a:graphicData uri="http://schemas.openxmlformats.org/drawingml/2006/table">
            <a:tbl>
              <a:tblPr/>
              <a:tblGrid>
                <a:gridCol w="714820"/>
                <a:gridCol w="336272"/>
                <a:gridCol w="1162572"/>
                <a:gridCol w="445918"/>
                <a:gridCol w="445918"/>
                <a:gridCol w="4841396"/>
                <a:gridCol w="1258126"/>
              </a:tblGrid>
              <a:tr h="464948">
                <a:tc gridSpan="6">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●：当面の課題となる因子、◎：強い因子、</a:t>
                      </a:r>
                      <a:r>
                        <a:rPr lang="ja-JP" altLang="en-US" sz="1100" b="1" i="0" u="sng" strike="noStrike" dirty="0" smtClean="0">
                          <a:solidFill>
                            <a:srgbClr val="3410CE"/>
                          </a:solidFill>
                          <a:effectLst/>
                          <a:latin typeface="メイリオ" panose="020B0604030504040204" pitchFamily="50" charset="-128"/>
                          <a:ea typeface="メイリオ" panose="020B0604030504040204" pitchFamily="50" charset="-128"/>
                          <a:cs typeface="メイリオ" panose="020B0604030504040204" pitchFamily="50" charset="-128"/>
                        </a:rPr>
                        <a:t>○：配慮により向上している因子</a:t>
                      </a:r>
                      <a:endParaRPr lang="en-US" altLang="ja-JP" sz="1100" b="1" i="0" u="sng" strike="noStrike" dirty="0" smtClean="0">
                        <a:solidFill>
                          <a:srgbClr val="3410CE"/>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effectLst/>
                        <a:latin typeface="ＭＳ Ｐゴシック"/>
                      </a:endParaRPr>
                    </a:p>
                  </a:txBody>
                  <a:tcPr marL="10319" marR="10319"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effectLst/>
                        <a:latin typeface="ＭＳ Ｐゴシック"/>
                      </a:endParaRPr>
                    </a:p>
                  </a:txBody>
                  <a:tcPr marL="10319" marR="10319"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effectLst/>
                        <a:latin typeface="ＭＳ Ｐゴシック"/>
                      </a:endParaRPr>
                    </a:p>
                  </a:txBody>
                  <a:tcPr marL="10319" marR="10319"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effectLst/>
                        <a:latin typeface="ＭＳ Ｐゴシック"/>
                      </a:endParaRPr>
                    </a:p>
                  </a:txBody>
                  <a:tcPr marL="10319" marR="10319"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ctr"/>
                      <a:endParaRPr lang="ja-JP" altLang="en-US" sz="1400" b="1" i="0" u="none" strike="noStrike"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ＭＳ Ｐ明朝"/>
                      </a:endParaRPr>
                    </a:p>
                  </a:txBody>
                  <a:tcPr marL="10319" marR="10319" marT="9525" marB="0" anchor="ctr">
                    <a:lnL>
                      <a:noFill/>
                    </a:lnL>
                    <a:lnR>
                      <a:noFill/>
                    </a:lnR>
                    <a:lnT>
                      <a:noFill/>
                    </a:lnT>
                    <a:lnB w="12700" cap="flat" cmpd="sng" algn="ctr">
                      <a:solidFill>
                        <a:srgbClr val="000000"/>
                      </a:solidFill>
                      <a:prstDash val="solid"/>
                      <a:round/>
                      <a:headEnd type="none" w="med" len="med"/>
                      <a:tailEnd type="none" w="med" len="med"/>
                    </a:lnB>
                  </a:tcPr>
                </a:tc>
              </a:tr>
              <a:tr h="504942">
                <a:tc>
                  <a:txBody>
                    <a:bodyPr/>
                    <a:lstStyle/>
                    <a:p>
                      <a:pPr algn="ctr" rtl="0"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当面の課題</a:t>
                      </a:r>
                    </a:p>
                  </a:txBody>
                  <a:tcPr marL="10319" marR="1031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rtl="0"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環境因子</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a:txBody>
                    <a:bodyPr/>
                    <a:lstStyle/>
                    <a:p>
                      <a:pPr algn="ctr" rtl="0"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評価点</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変化後の評価</a:t>
                      </a:r>
                    </a:p>
                  </a:txBody>
                  <a:tcPr marL="10319" marR="10319"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rtl="0"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現在の状況（促進因子を含む、物的な環境や社会的環境）</a:t>
                      </a:r>
                    </a:p>
                  </a:txBody>
                  <a:tcPr marL="10319" marR="1031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r>
              <a:tr h="584934">
                <a:tc>
                  <a:txBody>
                    <a:bodyPr/>
                    <a:lstStyle/>
                    <a:p>
                      <a:pPr algn="ctr" fontAlgn="ctr"/>
                      <a:r>
                        <a:rPr lang="ja-JP" altLang="en-US" sz="16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050" b="0" i="0" u="none" strike="noStrike" dirty="0">
                          <a:solidFill>
                            <a:srgbClr val="000000"/>
                          </a:solidFill>
                          <a:effectLst/>
                          <a:latin typeface="+mn-ea"/>
                          <a:ea typeface="+mn-ea"/>
                          <a:cs typeface="メイリオ" panose="020B0604030504040204" pitchFamily="50" charset="-128"/>
                        </a:rPr>
                        <a:t>e125</a:t>
                      </a:r>
                    </a:p>
                  </a:txBody>
                  <a:tcPr marL="10319" marR="10319"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コミュニケーション用の生産品と用具</a:t>
                      </a:r>
                    </a:p>
                  </a:txBody>
                  <a:tcPr marL="10319" marR="10319"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情報の伝達活動に用いる装置、</a:t>
                      </a:r>
                      <a:r>
                        <a:rPr lang="ja-JP" altLang="en-US" sz="1000" b="1" i="0" u="sng"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製品、用具。改造や特別設計がなされたもの</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や、使用する人の体内に装着したり、身につけたり、身の回りで使うものを含む。</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50" b="1" i="0" u="none" strike="noStrike"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・クッションでは</a:t>
                      </a:r>
                      <a:r>
                        <a:rPr lang="ja-JP" altLang="en-US" sz="105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痛みが生じた</a:t>
                      </a:r>
                      <a:r>
                        <a:rPr lang="ja-JP" altLang="en-US" sz="105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10319" marR="10319"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464948">
                <a:tc>
                  <a:txBody>
                    <a:bodyPr/>
                    <a:lstStyle/>
                    <a:p>
                      <a:pPr algn="l" fontAlgn="ct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10319" marR="1031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050" b="0" i="0" u="none" strike="noStrike" dirty="0">
                          <a:solidFill>
                            <a:srgbClr val="000000"/>
                          </a:solidFill>
                          <a:effectLst/>
                          <a:latin typeface="+mn-ea"/>
                          <a:ea typeface="+mn-ea"/>
                          <a:cs typeface="メイリオ" panose="020B0604030504040204" pitchFamily="50" charset="-128"/>
                        </a:rPr>
                        <a:t>e130</a:t>
                      </a:r>
                    </a:p>
                  </a:txBody>
                  <a:tcPr marL="10319" marR="10319"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教育用の生産品と用具</a:t>
                      </a:r>
                    </a:p>
                  </a:txBody>
                  <a:tcPr marL="10319" marR="10319"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10319" marR="10319"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知識や学識、技能の習得のために用いられる装置、製品、工程、手法、用具。改造や特別設計がなされたものを含む。</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10319" marR="10319"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464948">
                <a:tc>
                  <a:txBody>
                    <a:bodyPr/>
                    <a:lstStyle/>
                    <a:p>
                      <a:pPr algn="l" fontAlgn="ct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10319" marR="1031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050" b="0" i="0" u="none" strike="noStrike" dirty="0">
                          <a:solidFill>
                            <a:srgbClr val="000000"/>
                          </a:solidFill>
                          <a:effectLst/>
                          <a:latin typeface="+mn-ea"/>
                          <a:ea typeface="+mn-ea"/>
                          <a:cs typeface="メイリオ" panose="020B0604030504040204" pitchFamily="50" charset="-128"/>
                        </a:rPr>
                        <a:t>e350</a:t>
                      </a:r>
                    </a:p>
                  </a:txBody>
                  <a:tcPr marL="10319" marR="10319"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家畜・家禽</a:t>
                      </a:r>
                    </a:p>
                  </a:txBody>
                  <a:tcPr marL="10319" marR="10319"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10319" marR="10319"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身体的、情緒的、心理的な支えとなる動物。例えば、ペット（イヌ、ネコ</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トリ、サカナなど）、個人的な移動と交通のための動物。</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10319" marR="10319"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504942">
                <a:tc>
                  <a:txBody>
                    <a:bodyPr/>
                    <a:lstStyle/>
                    <a:p>
                      <a:pPr algn="l" fontAlgn="ct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10319" marR="1031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050" b="0" i="0" u="none" strike="noStrike" dirty="0">
                          <a:solidFill>
                            <a:srgbClr val="000000"/>
                          </a:solidFill>
                          <a:effectLst/>
                          <a:latin typeface="+mn-ea"/>
                          <a:ea typeface="+mn-ea"/>
                          <a:cs typeface="メイリオ" panose="020B0604030504040204" pitchFamily="50" charset="-128"/>
                        </a:rPr>
                        <a:t>e360</a:t>
                      </a:r>
                    </a:p>
                  </a:txBody>
                  <a:tcPr marL="10319" marR="10319"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その他の専門職</a:t>
                      </a:r>
                    </a:p>
                  </a:txBody>
                  <a:tcPr marL="10319" marR="10319"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16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10319" marR="10319"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保健制度の枠外で動いているが、保健に関連したサービスを提供する、さまざまなサービスの提供者。例えば、ソーシャルワーカー、教員、建築家、デザイナー。</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10319" marR="10319"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504942">
                <a:tc>
                  <a:txBody>
                    <a:bodyPr/>
                    <a:lstStyle/>
                    <a:p>
                      <a:pPr algn="l" fontAlgn="ct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10319" marR="1031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050" b="0" i="0" u="none" strike="noStrike">
                          <a:solidFill>
                            <a:srgbClr val="000000"/>
                          </a:solidFill>
                          <a:effectLst/>
                          <a:latin typeface="+mn-ea"/>
                          <a:ea typeface="+mn-ea"/>
                          <a:cs typeface="メイリオ" panose="020B0604030504040204" pitchFamily="50" charset="-128"/>
                        </a:rPr>
                        <a:t>e420</a:t>
                      </a:r>
                    </a:p>
                  </a:txBody>
                  <a:tcPr marL="10319" marR="10319"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友人の態度</a:t>
                      </a:r>
                    </a:p>
                  </a:txBody>
                  <a:tcPr marL="10319" marR="10319"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10319" marR="10319"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保健制度の枠外で動いているが、保健に関連したサービスを提供する、さまざまなサービスの提供者。例えば、ソーシャルワーカー、教員、建築家、デザイナー。</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10319" marR="10319"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504942">
                <a:tc>
                  <a:txBody>
                    <a:bodyPr/>
                    <a:lstStyle/>
                    <a:p>
                      <a:pPr algn="ctr" fontAlgn="ctr"/>
                      <a:r>
                        <a:rPr lang="ja-JP" altLang="en-US" sz="16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050" b="0" i="0" u="none" strike="noStrike" dirty="0">
                          <a:solidFill>
                            <a:srgbClr val="000000"/>
                          </a:solidFill>
                          <a:effectLst/>
                          <a:latin typeface="+mn-ea"/>
                          <a:ea typeface="+mn-ea"/>
                          <a:cs typeface="メイリオ" panose="020B0604030504040204" pitchFamily="50" charset="-128"/>
                        </a:rPr>
                        <a:t>e425</a:t>
                      </a:r>
                    </a:p>
                  </a:txBody>
                  <a:tcPr marL="10319" marR="10319"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知人・仲間・同僚・隣人・コミュニティの成因の態度</a:t>
                      </a:r>
                    </a:p>
                  </a:txBody>
                  <a:tcPr marL="10319" marR="10319"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1800" b="0" i="0" u="none" strike="noStrike"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０</a:t>
                      </a:r>
                      <a:endParaRPr lang="en-US" altLang="ja-JP" sz="18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知人や仲間、同僚、隣人</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コミュニティの成員が、本人（評価される人）やその他の事柄（例：社会的、政治的、経済的な問題）についてもつ、全般的なあるいは</a:t>
                      </a:r>
                      <a:r>
                        <a:rPr lang="ja-JP" altLang="en-US" sz="1000" b="1" i="0" u="sng"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特定の意見や信念で、個々の行動や行為に影響を及ぼすもの</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50" b="1" i="0" u="none" strike="noStrike"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・障</a:t>
                      </a:r>
                      <a:r>
                        <a:rPr lang="ja-JP" altLang="en-US" sz="105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がいであること</a:t>
                      </a:r>
                      <a:r>
                        <a:rPr lang="ja-JP" altLang="en-US" sz="1050" b="1" i="0" u="none" strike="noStrike"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を保護者が認識しないため</a:t>
                      </a:r>
                      <a:r>
                        <a:rPr lang="ja-JP" altLang="en-US" sz="105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i="0" u="none" strike="noStrike"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対応不能。</a:t>
                      </a:r>
                      <a:endParaRPr lang="ja-JP" altLang="en-US" sz="105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464948">
                <a:tc>
                  <a:txBody>
                    <a:bodyPr/>
                    <a:lstStyle/>
                    <a:p>
                      <a:pPr algn="l" fontAlgn="ct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10319" marR="1031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10319" marR="10319"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10319" marR="10319"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10319" marR="10319"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10319" marR="10319"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スライド番号プレースホルダー 4"/>
          <p:cNvSpPr>
            <a:spLocks noGrp="1"/>
          </p:cNvSpPr>
          <p:nvPr>
            <p:ph type="sldNum" sz="quarter" idx="12"/>
          </p:nvPr>
        </p:nvSpPr>
        <p:spPr/>
        <p:txBody>
          <a:bodyPr/>
          <a:lstStyle/>
          <a:p>
            <a:fld id="{397056A7-683D-4A10-81F4-8879908DDEBC}" type="slidenum">
              <a:rPr kumimoji="1" lang="ja-JP" altLang="en-US" smtClean="0"/>
              <a:pPr/>
              <a:t>30</a:t>
            </a:fld>
            <a:endParaRPr kumimoji="1" lang="ja-JP" altLang="en-US" dirty="0"/>
          </a:p>
        </p:txBody>
      </p:sp>
      <p:sp>
        <p:nvSpPr>
          <p:cNvPr id="7" name="角丸四角形 6"/>
          <p:cNvSpPr/>
          <p:nvPr/>
        </p:nvSpPr>
        <p:spPr>
          <a:xfrm>
            <a:off x="1611855" y="665643"/>
            <a:ext cx="1183358" cy="399542"/>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本人</a:t>
            </a:r>
            <a:endParaRPr kumimoji="1" lang="ja-JP" altLang="en-US" sz="2000" b="1" dirty="0">
              <a:solidFill>
                <a:schemeClr val="tx1"/>
              </a:solidFill>
            </a:endParaRPr>
          </a:p>
        </p:txBody>
      </p:sp>
      <p:sp>
        <p:nvSpPr>
          <p:cNvPr id="8" name="角丸四角形 7"/>
          <p:cNvSpPr/>
          <p:nvPr/>
        </p:nvSpPr>
        <p:spPr>
          <a:xfrm>
            <a:off x="428497" y="665643"/>
            <a:ext cx="1183358" cy="399542"/>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保護者</a:t>
            </a:r>
            <a:endParaRPr kumimoji="1" lang="ja-JP" altLang="en-US" b="1" dirty="0">
              <a:solidFill>
                <a:schemeClr val="tx1"/>
              </a:solidFill>
            </a:endParaRPr>
          </a:p>
        </p:txBody>
      </p:sp>
      <p:sp>
        <p:nvSpPr>
          <p:cNvPr id="9" name="テキスト ボックス 8"/>
          <p:cNvSpPr txBox="1"/>
          <p:nvPr/>
        </p:nvSpPr>
        <p:spPr>
          <a:xfrm>
            <a:off x="2795212" y="695853"/>
            <a:ext cx="4329128" cy="369332"/>
          </a:xfrm>
          <a:prstGeom prst="rect">
            <a:avLst/>
          </a:prstGeom>
          <a:noFill/>
        </p:spPr>
        <p:txBody>
          <a:bodyPr wrap="square" rtlCol="0">
            <a:spAutoFit/>
          </a:bodyPr>
          <a:lstStyle/>
          <a:p>
            <a:r>
              <a:rPr kumimoji="1" lang="ja-JP" altLang="en-US" dirty="0" smtClean="0"/>
              <a:t>からの情報</a:t>
            </a:r>
            <a:r>
              <a:rPr lang="ja-JP" altLang="en-US" dirty="0"/>
              <a:t>による</a:t>
            </a:r>
            <a:r>
              <a:rPr kumimoji="1" lang="ja-JP" altLang="en-US" dirty="0" smtClean="0"/>
              <a:t>アセスメント</a:t>
            </a:r>
            <a:endParaRPr kumimoji="1" lang="ja-JP" altLang="en-US" dirty="0"/>
          </a:p>
        </p:txBody>
      </p:sp>
      <p:cxnSp>
        <p:nvCxnSpPr>
          <p:cNvPr id="11" name="直線矢印コネクタ 10"/>
          <p:cNvCxnSpPr/>
          <p:nvPr/>
        </p:nvCxnSpPr>
        <p:spPr>
          <a:xfrm flipH="1">
            <a:off x="920552" y="1601281"/>
            <a:ext cx="3538932" cy="3267879"/>
          </a:xfrm>
          <a:prstGeom prst="straightConnector1">
            <a:avLst/>
          </a:prstGeom>
          <a:ln w="25400">
            <a:solidFill>
              <a:srgbClr val="3410CE"/>
            </a:solidFill>
            <a:tailEnd type="arrow"/>
          </a:ln>
        </p:spPr>
        <p:style>
          <a:lnRef idx="1">
            <a:schemeClr val="accent1"/>
          </a:lnRef>
          <a:fillRef idx="0">
            <a:schemeClr val="accent1"/>
          </a:fillRef>
          <a:effectRef idx="0">
            <a:schemeClr val="accent1"/>
          </a:effectRef>
          <a:fontRef idx="minor">
            <a:schemeClr val="tx1"/>
          </a:fontRef>
        </p:style>
      </p:cxnSp>
      <p:sp>
        <p:nvSpPr>
          <p:cNvPr id="19" name="角丸四角形吹き出し 18"/>
          <p:cNvSpPr/>
          <p:nvPr/>
        </p:nvSpPr>
        <p:spPr>
          <a:xfrm>
            <a:off x="7124339" y="665644"/>
            <a:ext cx="1784167" cy="728295"/>
          </a:xfrm>
          <a:prstGeom prst="wedgeRoundRectCallout">
            <a:avLst>
              <a:gd name="adj1" fmla="val 51865"/>
              <a:gd name="adj2" fmla="val 168612"/>
              <a:gd name="adj3" fmla="val 16667"/>
            </a:avLst>
          </a:prstGeom>
          <a:solidFill>
            <a:schemeClr val="bg1">
              <a:alpha val="57000"/>
            </a:schemeClr>
          </a:solid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子どもから聞き取った情報</a:t>
            </a:r>
            <a:endPar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角丸四角形 19"/>
          <p:cNvSpPr/>
          <p:nvPr/>
        </p:nvSpPr>
        <p:spPr>
          <a:xfrm>
            <a:off x="8307372" y="2276872"/>
            <a:ext cx="1358286" cy="504056"/>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8229364" y="4797152"/>
            <a:ext cx="1358286" cy="57606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吹き出し 21"/>
          <p:cNvSpPr/>
          <p:nvPr/>
        </p:nvSpPr>
        <p:spPr>
          <a:xfrm>
            <a:off x="7473280" y="5733257"/>
            <a:ext cx="1513235" cy="728295"/>
          </a:xfrm>
          <a:prstGeom prst="wedgeRoundRectCallout">
            <a:avLst>
              <a:gd name="adj1" fmla="val 27698"/>
              <a:gd name="adj2" fmla="val -94251"/>
              <a:gd name="adj3" fmla="val 16667"/>
            </a:avLst>
          </a:prstGeom>
          <a:solidFill>
            <a:schemeClr val="bg1">
              <a:alpha val="57000"/>
            </a:schemeClr>
          </a:solid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保護者から聞き取った情報</a:t>
            </a:r>
            <a:endPar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 14"/>
          <p:cNvSpPr/>
          <p:nvPr/>
        </p:nvSpPr>
        <p:spPr>
          <a:xfrm>
            <a:off x="91741" y="69222"/>
            <a:ext cx="9671591" cy="373695"/>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１、学習生活の困りの</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把握</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（障がいの状態の把握）</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吹き出し 15"/>
          <p:cNvSpPr/>
          <p:nvPr/>
        </p:nvSpPr>
        <p:spPr>
          <a:xfrm>
            <a:off x="344488" y="5604929"/>
            <a:ext cx="2880320" cy="984949"/>
          </a:xfrm>
          <a:prstGeom prst="wedgeRoundRectCallout">
            <a:avLst>
              <a:gd name="adj1" fmla="val 33832"/>
              <a:gd name="adj2" fmla="val -96242"/>
              <a:gd name="adj3" fmla="val 16667"/>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強い能力</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空欄　　自立できている</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０　　　配慮により自立できている</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困りがある</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完全な</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困難</a:t>
            </a:r>
            <a:endPar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吹き出し 16"/>
          <p:cNvSpPr/>
          <p:nvPr/>
        </p:nvSpPr>
        <p:spPr>
          <a:xfrm>
            <a:off x="4016896" y="5861583"/>
            <a:ext cx="2088232" cy="728295"/>
          </a:xfrm>
          <a:prstGeom prst="wedgeRoundRectCallout">
            <a:avLst>
              <a:gd name="adj1" fmla="val -89470"/>
              <a:gd name="adj2" fmla="val -131319"/>
              <a:gd name="adj3" fmla="val 16667"/>
            </a:avLst>
          </a:prstGeom>
          <a:solidFill>
            <a:schemeClr val="bg1">
              <a:alpha val="5700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コーディネーターとの面談により理解した。</a:t>
            </a:r>
            <a:endPar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1385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863230119"/>
              </p:ext>
            </p:extLst>
          </p:nvPr>
        </p:nvGraphicFramePr>
        <p:xfrm>
          <a:off x="371282" y="620688"/>
          <a:ext cx="3630438" cy="1059180"/>
        </p:xfrm>
        <a:graphic>
          <a:graphicData uri="http://schemas.openxmlformats.org/drawingml/2006/table">
            <a:tbl>
              <a:tblPr firstRow="1" bandRow="1">
                <a:tableStyleId>{5940675A-B579-460E-94D1-54222C63F5DA}</a:tableStyleId>
              </a:tblPr>
              <a:tblGrid>
                <a:gridCol w="468052"/>
                <a:gridCol w="1082155"/>
                <a:gridCol w="478019"/>
                <a:gridCol w="624069"/>
                <a:gridCol w="978143"/>
              </a:tblGrid>
              <a:tr h="288032">
                <a:tc>
                  <a:txBody>
                    <a:bodyPr/>
                    <a:lstStyle/>
                    <a:p>
                      <a:pPr algn="ctr"/>
                      <a:r>
                        <a:rPr kumimoji="1" lang="ja-JP" altLang="en-US" sz="700" dirty="0" smtClean="0">
                          <a:latin typeface="メイリオ" panose="020B0604030504040204" pitchFamily="50" charset="-128"/>
                          <a:ea typeface="メイリオ" panose="020B0604030504040204" pitchFamily="50" charset="-128"/>
                          <a:cs typeface="メイリオ" panose="020B0604030504040204" pitchFamily="50" charset="-128"/>
                        </a:rPr>
                        <a:t>当面課題</a:t>
                      </a: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環境因子</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評価</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配慮後の評価</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阻害要因</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促進要因</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r>
              <a:tr h="229755">
                <a:tc>
                  <a:txBody>
                    <a:bodyPr/>
                    <a:lstStyle/>
                    <a:p>
                      <a:pPr algn="ct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e125</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コミュニケーション用の</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クッションで痛み</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r>
              <a:tr h="229755">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e425</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知人コミュニティの</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０</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r>
                        <a:rPr kumimoji="1" lang="ja-JP" altLang="en-US" sz="900" dirty="0" err="1" smtClean="0">
                          <a:latin typeface="メイリオ" panose="020B0604030504040204" pitchFamily="50" charset="-128"/>
                          <a:ea typeface="メイリオ" panose="020B0604030504040204" pitchFamily="50" charset="-128"/>
                          <a:cs typeface="メイリオ" panose="020B0604030504040204" pitchFamily="50" charset="-128"/>
                        </a:rPr>
                        <a:t>障がいを</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未公表</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894791012"/>
              </p:ext>
            </p:extLst>
          </p:nvPr>
        </p:nvGraphicFramePr>
        <p:xfrm>
          <a:off x="350491" y="1916832"/>
          <a:ext cx="4414299" cy="2425060"/>
        </p:xfrm>
        <a:graphic>
          <a:graphicData uri="http://schemas.openxmlformats.org/drawingml/2006/table">
            <a:tbl>
              <a:tblPr firstRow="1" bandRow="1">
                <a:tableStyleId>{5940675A-B579-460E-94D1-54222C63F5DA}</a:tableStyleId>
              </a:tblPr>
              <a:tblGrid>
                <a:gridCol w="828802"/>
                <a:gridCol w="389331"/>
                <a:gridCol w="1152128"/>
                <a:gridCol w="289560"/>
                <a:gridCol w="1754478"/>
              </a:tblGrid>
              <a:tr h="360040">
                <a:tc>
                  <a:txBody>
                    <a:bodyPr/>
                    <a:lstStyle/>
                    <a:p>
                      <a:pPr algn="ct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自立活動の</a:t>
                      </a:r>
                      <a:endPar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観点</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r>
                        <a:rPr kumimoji="1" lang="ja-JP" altLang="en-US" sz="700" dirty="0" smtClean="0">
                          <a:latin typeface="メイリオ" panose="020B0604030504040204" pitchFamily="50" charset="-128"/>
                          <a:ea typeface="メイリオ" panose="020B0604030504040204" pitchFamily="50" charset="-128"/>
                          <a:cs typeface="メイリオ" panose="020B0604030504040204" pitchFamily="50" charset="-128"/>
                        </a:rPr>
                        <a:t>課題</a:t>
                      </a: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心身機能</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身体構造</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r>
                        <a:rPr kumimoji="1" lang="ja-JP" altLang="en-US" sz="700" dirty="0" smtClean="0">
                          <a:latin typeface="メイリオ" panose="020B0604030504040204" pitchFamily="50" charset="-128"/>
                          <a:ea typeface="メイリオ" panose="020B0604030504040204" pitchFamily="50" charset="-128"/>
                          <a:cs typeface="メイリオ" panose="020B0604030504040204" pitchFamily="50" charset="-128"/>
                        </a:rPr>
                        <a:t>評価</a:t>
                      </a: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現在の状況（阻害要因）</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r>
              <a:tr h="229755">
                <a:tc>
                  <a:txBody>
                    <a:bodyPr/>
                    <a:lstStyle/>
                    <a:p>
                      <a:pPr algn="l"/>
                      <a:r>
                        <a:rPr kumimoji="1" lang="ja-JP" altLang="en-US" sz="700" dirty="0" smtClean="0">
                          <a:latin typeface="メイリオ" panose="020B0604030504040204" pitchFamily="50" charset="-128"/>
                          <a:ea typeface="メイリオ" panose="020B0604030504040204" pitchFamily="50" charset="-128"/>
                          <a:cs typeface="メイリオ" panose="020B0604030504040204" pitchFamily="50" charset="-128"/>
                        </a:rPr>
                        <a:t>１健康の保持</a:t>
                      </a: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b140</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注意機能</a:t>
                      </a:r>
                      <a:endPar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b455</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運動耐容能</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注意散漫</a:t>
                      </a:r>
                      <a:endPar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endPar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r>
              <a:tr h="229755">
                <a:tc>
                  <a:txBody>
                    <a:bodyPr/>
                    <a:lstStyle/>
                    <a:p>
                      <a:pPr algn="l"/>
                      <a:r>
                        <a:rPr kumimoji="1" lang="ja-JP" altLang="en-US" sz="700" dirty="0" smtClean="0">
                          <a:latin typeface="メイリオ" panose="020B0604030504040204" pitchFamily="50" charset="-128"/>
                          <a:ea typeface="メイリオ" panose="020B0604030504040204" pitchFamily="50" charset="-128"/>
                          <a:cs typeface="メイリオ" panose="020B0604030504040204" pitchFamily="50" charset="-128"/>
                        </a:rPr>
                        <a:t>２心理的安定</a:t>
                      </a: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0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r>
                        <a:rPr kumimoji="1" lang="en-US" altLang="ja-JP"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b152</a:t>
                      </a:r>
                      <a:r>
                        <a:rPr kumimoji="1" lang="ja-JP" altLang="en-US"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情動機能</a:t>
                      </a:r>
                      <a:endParaRPr kumimoji="1" lang="en-US" altLang="ja-JP"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b164</a:t>
                      </a:r>
                      <a:r>
                        <a:rPr kumimoji="1" lang="ja-JP" altLang="en-US" sz="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高次認知機能</a:t>
                      </a:r>
                      <a:endParaRPr kumimoji="1" lang="ja-JP" altLang="en-US" sz="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外的刺激に過反応</a:t>
                      </a:r>
                      <a:endPar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概念形成困難、同時処理が得意</a:t>
                      </a:r>
                      <a:endPar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r>
              <a:tr h="160578">
                <a:tc>
                  <a:txBody>
                    <a:bodyPr/>
                    <a:lstStyle/>
                    <a:p>
                      <a:pPr algn="l"/>
                      <a:r>
                        <a:rPr kumimoji="1" lang="ja-JP" altLang="en-US" sz="700" dirty="0" smtClean="0">
                          <a:latin typeface="メイリオ" panose="020B0604030504040204" pitchFamily="50" charset="-128"/>
                          <a:ea typeface="メイリオ" panose="020B0604030504040204" pitchFamily="50" charset="-128"/>
                          <a:cs typeface="メイリオ" panose="020B0604030504040204" pitchFamily="50" charset="-128"/>
                        </a:rPr>
                        <a:t>３人間関係</a:t>
                      </a: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r>
              <a:tr h="274320">
                <a:tc>
                  <a:txBody>
                    <a:bodyPr/>
                    <a:lstStyle/>
                    <a:p>
                      <a:pPr algn="l"/>
                      <a:r>
                        <a:rPr kumimoji="1" lang="ja-JP" altLang="en-US" sz="700" dirty="0" smtClean="0">
                          <a:latin typeface="メイリオ" panose="020B0604030504040204" pitchFamily="50" charset="-128"/>
                          <a:ea typeface="メイリオ" panose="020B0604030504040204" pitchFamily="50" charset="-128"/>
                          <a:cs typeface="メイリオ" panose="020B0604030504040204" pitchFamily="50" charset="-128"/>
                        </a:rPr>
                        <a:t>４環境の把握</a:t>
                      </a: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endParaRPr kumimoji="1" lang="en-US" altLang="ja-JP" sz="7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b210</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視覚機能</a:t>
                      </a:r>
                      <a:endPar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b265</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触覚</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細かな形の違いに気づく</a:t>
                      </a:r>
                      <a:endPar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軽く触れても激痛</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r>
              <a:tr h="197160">
                <a:tc>
                  <a:txBody>
                    <a:bodyPr/>
                    <a:lstStyle/>
                    <a:p>
                      <a:pPr algn="l"/>
                      <a:r>
                        <a:rPr kumimoji="1" lang="ja-JP" altLang="en-US" sz="700" dirty="0" smtClean="0">
                          <a:latin typeface="メイリオ" panose="020B0604030504040204" pitchFamily="50" charset="-128"/>
                          <a:ea typeface="メイリオ" panose="020B0604030504040204" pitchFamily="50" charset="-128"/>
                          <a:cs typeface="メイリオ" panose="020B0604030504040204" pitchFamily="50" charset="-128"/>
                        </a:rPr>
                        <a:t>５身体</a:t>
                      </a: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b735</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筋緊張機能</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姿勢保持に苦痛が伴う。</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r>
              <a:tr h="216024">
                <a:tc>
                  <a:txBody>
                    <a:bodyPr/>
                    <a:lstStyle/>
                    <a:p>
                      <a:pPr algn="l"/>
                      <a:r>
                        <a:rPr kumimoji="1" lang="ja-JP" altLang="en-US" sz="700" dirty="0" smtClean="0">
                          <a:latin typeface="メイリオ" panose="020B0604030504040204" pitchFamily="50" charset="-128"/>
                          <a:ea typeface="メイリオ" panose="020B0604030504040204" pitchFamily="50" charset="-128"/>
                          <a:cs typeface="メイリオ" panose="020B0604030504040204" pitchFamily="50" charset="-128"/>
                        </a:rPr>
                        <a:t>６コミュニケーション</a:t>
                      </a: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r>
              <a:tr h="229755">
                <a:tc>
                  <a:txBody>
                    <a:bodyPr/>
                    <a:lstStyle/>
                    <a:p>
                      <a:pPr algn="l"/>
                      <a:r>
                        <a:rPr kumimoji="1" lang="ja-JP" altLang="en-US" sz="700" dirty="0" smtClean="0">
                          <a:latin typeface="メイリオ" panose="020B0604030504040204" pitchFamily="50" charset="-128"/>
                          <a:ea typeface="メイリオ" panose="020B0604030504040204" pitchFamily="50" charset="-128"/>
                          <a:cs typeface="メイリオ" panose="020B0604030504040204" pitchFamily="50" charset="-128"/>
                        </a:rPr>
                        <a:t>７その他</a:t>
                      </a: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endParaRPr kumimoji="1" lang="en-US" altLang="ja-JP" sz="7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b330</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発話の流暢性</a:t>
                      </a:r>
                      <a:endPar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独特のリズム</a:t>
                      </a:r>
                      <a:endPar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739265566"/>
              </p:ext>
            </p:extLst>
          </p:nvPr>
        </p:nvGraphicFramePr>
        <p:xfrm>
          <a:off x="4094906" y="590010"/>
          <a:ext cx="5460606" cy="1181100"/>
        </p:xfrm>
        <a:graphic>
          <a:graphicData uri="http://schemas.openxmlformats.org/drawingml/2006/table">
            <a:tbl>
              <a:tblPr firstRow="1" bandRow="1">
                <a:tableStyleId>{5940675A-B579-460E-94D1-54222C63F5DA}</a:tableStyleId>
              </a:tblPr>
              <a:tblGrid>
                <a:gridCol w="2560039"/>
                <a:gridCol w="2900567"/>
              </a:tblGrid>
              <a:tr h="185493">
                <a:tc>
                  <a:txBody>
                    <a:bodyPr/>
                    <a:lstStyle/>
                    <a:p>
                      <a:pPr algn="ct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健康関連状況</a:t>
                      </a:r>
                    </a:p>
                  </a:txBody>
                  <a:tcPr marL="132080" marR="132080" marT="34290" marB="34290"/>
                </a:tc>
                <a:tc>
                  <a:txBody>
                    <a:bodyPr/>
                    <a:lstStyle/>
                    <a:p>
                      <a:pPr algn="l"/>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　　　　　個人因子</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tc>
              </a:tr>
              <a:tr h="298401">
                <a:tc>
                  <a:txBody>
                    <a:bodyPr/>
                    <a:lstStyle/>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（診断の有無）</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・自閉症</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tc>
                <a:tc>
                  <a:txBody>
                    <a:bodyPr/>
                    <a:lstStyle/>
                    <a:p>
                      <a:r>
                        <a:rPr kumimoji="1" lang="ja-JP" altLang="en-US" sz="700" dirty="0" smtClean="0">
                          <a:latin typeface="メイリオ" panose="020B0604030504040204" pitchFamily="50" charset="-128"/>
                          <a:ea typeface="メイリオ" panose="020B0604030504040204" pitchFamily="50" charset="-128"/>
                          <a:cs typeface="メイリオ" panose="020B0604030504040204" pitchFamily="50" charset="-128"/>
                        </a:rPr>
                        <a:t>（進路希望）</a:t>
                      </a:r>
                      <a:endParaRPr kumimoji="1" lang="en-US" altLang="ja-JP" sz="7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中学校→</a:t>
                      </a:r>
                      <a:r>
                        <a:rPr kumimoji="1" lang="ja-JP" altLang="en-US" sz="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高等学校（普通科）</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→一般就</a:t>
                      </a:r>
                      <a:r>
                        <a:rPr kumimoji="1" lang="ja-JP" altLang="en-US" sz="700" dirty="0" smtClean="0">
                          <a:latin typeface="メイリオ" panose="020B0604030504040204" pitchFamily="50" charset="-128"/>
                          <a:ea typeface="メイリオ" panose="020B0604030504040204" pitchFamily="50" charset="-128"/>
                          <a:cs typeface="メイリオ" panose="020B0604030504040204" pitchFamily="50" charset="-128"/>
                        </a:rPr>
                        <a:t>労</a:t>
                      </a: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tc>
              </a:tr>
              <a:tr h="524218">
                <a:tc>
                  <a:txBody>
                    <a:bodyPr/>
                    <a:lstStyle/>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（検査結果や関連情報）</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K-ABC</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H25.3</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機能水準：</a:t>
                      </a:r>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75±8</a:t>
                      </a:r>
                      <a:r>
                        <a:rPr kumimoji="1" lang="ja-JP" altLang="en-US" sz="900" dirty="0" err="1"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900" dirty="0" smtClean="0">
                          <a:latin typeface="メイリオ" panose="020B0604030504040204" pitchFamily="50" charset="-128"/>
                          <a:ea typeface="メイリオ" panose="020B0604030504040204" pitchFamily="50" charset="-128"/>
                          <a:cs typeface="メイリオ" panose="020B0604030504040204" pitchFamily="50" charset="-128"/>
                        </a:rPr>
                        <a:t>継次処理：</a:t>
                      </a:r>
                      <a:r>
                        <a:rPr kumimoji="1" lang="en-US" altLang="zh-TW" sz="900" dirty="0" smtClean="0">
                          <a:latin typeface="メイリオ" panose="020B0604030504040204" pitchFamily="50" charset="-128"/>
                          <a:ea typeface="メイリオ" panose="020B0604030504040204" pitchFamily="50" charset="-128"/>
                          <a:cs typeface="メイリオ" panose="020B0604030504040204" pitchFamily="50" charset="-128"/>
                        </a:rPr>
                        <a:t>62±9</a:t>
                      </a:r>
                      <a:r>
                        <a:rPr kumimoji="1" lang="zh-TW" altLang="en-US" sz="900" dirty="0" smtClean="0">
                          <a:latin typeface="メイリオ" panose="020B0604030504040204" pitchFamily="50" charset="-128"/>
                          <a:ea typeface="メイリオ" panose="020B0604030504040204" pitchFamily="50" charset="-128"/>
                          <a:cs typeface="メイリオ" panose="020B0604030504040204" pitchFamily="50" charset="-128"/>
                        </a:rPr>
                        <a:t>、同時処理：</a:t>
                      </a:r>
                      <a:r>
                        <a:rPr kumimoji="1" lang="en-US" altLang="zh-TW" sz="900" dirty="0" smtClean="0">
                          <a:latin typeface="メイリオ" panose="020B0604030504040204" pitchFamily="50" charset="-128"/>
                          <a:ea typeface="メイリオ" panose="020B0604030504040204" pitchFamily="50" charset="-128"/>
                          <a:cs typeface="メイリオ" panose="020B0604030504040204" pitchFamily="50" charset="-128"/>
                        </a:rPr>
                        <a:t>98±9</a:t>
                      </a:r>
                      <a:r>
                        <a:rPr kumimoji="1" lang="ja-JP" altLang="en-US" sz="900" dirty="0" err="1"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900" dirty="0" smtClean="0">
                          <a:latin typeface="メイリオ" panose="020B0604030504040204" pitchFamily="50" charset="-128"/>
                          <a:ea typeface="メイリオ" panose="020B0604030504040204" pitchFamily="50" charset="-128"/>
                          <a:cs typeface="メイリオ" panose="020B0604030504040204" pitchFamily="50" charset="-128"/>
                        </a:rPr>
                        <a:t>認知処理：</a:t>
                      </a:r>
                      <a:r>
                        <a:rPr kumimoji="1" lang="en-US" altLang="zh-TW" sz="900" dirty="0" smtClean="0">
                          <a:latin typeface="メイリオ" panose="020B0604030504040204" pitchFamily="50" charset="-128"/>
                          <a:ea typeface="メイリオ" panose="020B0604030504040204" pitchFamily="50" charset="-128"/>
                          <a:cs typeface="メイリオ" panose="020B0604030504040204" pitchFamily="50" charset="-128"/>
                        </a:rPr>
                        <a:t>87±8</a:t>
                      </a:r>
                      <a:r>
                        <a:rPr kumimoji="1" lang="zh-TW" altLang="en-US" sz="900" dirty="0" smtClean="0">
                          <a:latin typeface="メイリオ" panose="020B0604030504040204" pitchFamily="50" charset="-128"/>
                          <a:ea typeface="メイリオ" panose="020B0604030504040204" pitchFamily="50" charset="-128"/>
                          <a:cs typeface="メイリオ" panose="020B0604030504040204" pitchFamily="50" charset="-128"/>
                        </a:rPr>
                        <a:t>、習得度：</a:t>
                      </a:r>
                      <a:r>
                        <a:rPr kumimoji="1" lang="en-US" altLang="zh-TW" sz="900" dirty="0" smtClean="0">
                          <a:latin typeface="メイリオ" panose="020B0604030504040204" pitchFamily="50" charset="-128"/>
                          <a:ea typeface="メイリオ" panose="020B0604030504040204" pitchFamily="50" charset="-128"/>
                          <a:cs typeface="メイリオ" panose="020B0604030504040204" pitchFamily="50" charset="-128"/>
                        </a:rPr>
                        <a:t>56±7</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tc>
                <a:tc>
                  <a:txBody>
                    <a:bodyPr/>
                    <a:lstStyle/>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（特別な背景）</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・厳格な家庭で育ち、否定的で差別的な振る舞い</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・片道約</a:t>
                      </a:r>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20km</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を保護者の自家用車で通学</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・保育所や幼稚園での教育歴はない。</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204768254"/>
              </p:ext>
            </p:extLst>
          </p:nvPr>
        </p:nvGraphicFramePr>
        <p:xfrm>
          <a:off x="4886669" y="1916833"/>
          <a:ext cx="4680520" cy="2593110"/>
        </p:xfrm>
        <a:graphic>
          <a:graphicData uri="http://schemas.openxmlformats.org/drawingml/2006/table">
            <a:tbl>
              <a:tblPr firstRow="1" bandRow="1">
                <a:tableStyleId>{5940675A-B579-460E-94D1-54222C63F5DA}</a:tableStyleId>
              </a:tblPr>
              <a:tblGrid>
                <a:gridCol w="468052"/>
                <a:gridCol w="1326471"/>
                <a:gridCol w="311711"/>
                <a:gridCol w="468052"/>
                <a:gridCol w="2106234"/>
              </a:tblGrid>
              <a:tr h="288032">
                <a:tc>
                  <a:txBody>
                    <a:bodyPr/>
                    <a:lstStyle/>
                    <a:p>
                      <a:pPr algn="ctr"/>
                      <a:r>
                        <a:rPr kumimoji="1" lang="ja-JP" altLang="en-US" sz="700" dirty="0" smtClean="0">
                          <a:latin typeface="メイリオ" panose="020B0604030504040204" pitchFamily="50" charset="-128"/>
                          <a:ea typeface="メイリオ" panose="020B0604030504040204" pitchFamily="50" charset="-128"/>
                          <a:cs typeface="メイリオ" panose="020B0604030504040204" pitchFamily="50" charset="-128"/>
                        </a:rPr>
                        <a:t>当面課題</a:t>
                      </a: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活動と参加</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評価</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効果</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現在の状況</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r>
              <a:tr h="229755">
                <a:tc>
                  <a:txBody>
                    <a:bodyPr/>
                    <a:lstStyle/>
                    <a:p>
                      <a:pPr algn="ct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d145</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書くことの能力</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r>
              <a:tr h="229755">
                <a:tc>
                  <a:txBody>
                    <a:bodyPr/>
                    <a:lstStyle/>
                    <a:p>
                      <a:pPr algn="ct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d150</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計算の学習</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複雑な数学的演算が困難</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r>
              <a:tr h="229755">
                <a:tc>
                  <a:txBody>
                    <a:bodyPr/>
                    <a:lstStyle/>
                    <a:p>
                      <a:pPr algn="ct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d177</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意思決定</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選択肢の中からの選択が困難</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r>
              <a:tr h="229755">
                <a:tc>
                  <a:txBody>
                    <a:bodyPr/>
                    <a:lstStyle/>
                    <a:p>
                      <a:pPr algn="ct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d230</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日課の遂行</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活動の時間配分や計画を立てる困難</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r>
              <a:tr h="229755">
                <a:tc>
                  <a:txBody>
                    <a:bodyPr/>
                    <a:lstStyle/>
                    <a:p>
                      <a:pPr algn="ctr"/>
                      <a:r>
                        <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r>
                        <a:rPr kumimoji="1" lang="en-US" altLang="ja-JP" sz="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d310</a:t>
                      </a:r>
                      <a:r>
                        <a:rPr kumimoji="1" lang="ja-JP" altLang="en-US" sz="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話し言葉の理解</a:t>
                      </a:r>
                      <a:endParaRPr kumimoji="1" lang="ja-JP" altLang="en-US" sz="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r>
                        <a:rPr kumimoji="1" lang="ja-JP" altLang="en-US" sz="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話し言葉の意味を理解することが困難</a:t>
                      </a:r>
                      <a:endPar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r>
              <a:tr h="229755">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r>
                        <a:rPr kumimoji="1" lang="en-US" altLang="ja-JP"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d325</a:t>
                      </a:r>
                      <a:r>
                        <a:rPr kumimoji="1" lang="ja-JP" altLang="en-US"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書き言葉の理解</a:t>
                      </a:r>
                      <a:endPar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r>
              <a:tr h="229755">
                <a:tc>
                  <a:txBody>
                    <a:bodyPr/>
                    <a:lstStyle/>
                    <a:p>
                      <a:pPr algn="ct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d345</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書き言葉の表出</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言外の意味を生み出すことが困難</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r>
              <a:tr h="229755">
                <a:tc>
                  <a:txBody>
                    <a:bodyPr/>
                    <a:lstStyle/>
                    <a:p>
                      <a:pPr algn="ct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d415</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姿勢の保持</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必要に応じて同じ姿勢を保つことが困難で、離席多い</a:t>
                      </a:r>
                      <a:r>
                        <a:rPr kumimoji="1" lang="ja-JP" altLang="en-US" sz="7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r>
              <a:tr h="229755">
                <a:tc>
                  <a:txBody>
                    <a:bodyPr/>
                    <a:lstStyle/>
                    <a:p>
                      <a:pPr algn="ct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d440</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細かな手の使用</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ct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c>
                  <a:txBody>
                    <a:bodyPr/>
                    <a:lstStyle/>
                    <a:p>
                      <a:pPr algn="l"/>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32080" marR="132080" marT="34290" marB="34290" anchor="ctr"/>
                </a:tc>
              </a:tr>
            </a:tbl>
          </a:graphicData>
        </a:graphic>
      </p:graphicFrame>
      <p:sp>
        <p:nvSpPr>
          <p:cNvPr id="22" name="角丸四角形 21"/>
          <p:cNvSpPr/>
          <p:nvPr/>
        </p:nvSpPr>
        <p:spPr>
          <a:xfrm>
            <a:off x="194471" y="102979"/>
            <a:ext cx="9361040" cy="373694"/>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２、障がいの状態に応じて必要な変更・調整の選択</a:t>
            </a:r>
            <a:endParaRPr lang="en-US" altLang="ja-JP"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6660063" y="842203"/>
            <a:ext cx="2106234"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4874991" y="3212975"/>
            <a:ext cx="4590257" cy="54234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350836" y="2608306"/>
            <a:ext cx="4368485" cy="46065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31337" y="4593905"/>
            <a:ext cx="8107617" cy="1200329"/>
          </a:xfrm>
          <a:prstGeom prst="rect">
            <a:avLst/>
          </a:prstGeom>
          <a:noFill/>
        </p:spPr>
        <p:txBody>
          <a:bodyPr wrap="square" rtlCol="0">
            <a:spAutoFit/>
          </a:bodyPr>
          <a:lstStyle/>
          <a:p>
            <a:r>
              <a:rPr kumimoji="1" lang="ja-JP" altLang="en-US" dirty="0" smtClean="0"/>
              <a:t>①</a:t>
            </a:r>
            <a:r>
              <a:rPr lang="ja-JP" altLang="en-US" dirty="0"/>
              <a:t>話し言葉（音）の理解という「活動と参加」を向上させるために、</a:t>
            </a:r>
          </a:p>
          <a:p>
            <a:r>
              <a:rPr lang="ja-JP" altLang="en-US" dirty="0" smtClean="0"/>
              <a:t>②</a:t>
            </a:r>
            <a:r>
              <a:rPr lang="en-US" altLang="ja-JP" dirty="0"/>
              <a:t> 『</a:t>
            </a:r>
            <a:r>
              <a:rPr lang="ja-JP" altLang="en-US" dirty="0"/>
              <a:t>概念形成が困難で、同時処理が得意</a:t>
            </a:r>
            <a:r>
              <a:rPr lang="en-US" altLang="ja-JP" dirty="0"/>
              <a:t>』</a:t>
            </a:r>
            <a:r>
              <a:rPr lang="ja-JP" altLang="en-US" dirty="0" err="1"/>
              <a:t>な障がい</a:t>
            </a:r>
            <a:r>
              <a:rPr lang="ja-JP" altLang="en-US" dirty="0"/>
              <a:t>特性を活用し</a:t>
            </a:r>
            <a:r>
              <a:rPr lang="ja-JP" altLang="en-US" dirty="0" smtClean="0"/>
              <a:t>、</a:t>
            </a:r>
            <a:endParaRPr lang="en-US" altLang="ja-JP" dirty="0"/>
          </a:p>
          <a:p>
            <a:r>
              <a:rPr lang="ja-JP" altLang="en-US" dirty="0" smtClean="0"/>
              <a:t>③</a:t>
            </a:r>
            <a:r>
              <a:rPr lang="en-US" altLang="ja-JP" dirty="0"/>
              <a:t> 『</a:t>
            </a:r>
            <a:r>
              <a:rPr lang="ja-JP" altLang="en-US" dirty="0"/>
              <a:t>音と言葉を結びつけてから、意味づけをする。</a:t>
            </a:r>
            <a:r>
              <a:rPr lang="en-US" altLang="ja-JP" dirty="0"/>
              <a:t>』</a:t>
            </a:r>
            <a:r>
              <a:rPr lang="ja-JP" altLang="en-US" dirty="0"/>
              <a:t>合理的配慮</a:t>
            </a:r>
            <a:r>
              <a:rPr lang="ja-JP" altLang="en-US" dirty="0" smtClean="0"/>
              <a:t>を提供することで、</a:t>
            </a:r>
            <a:endParaRPr lang="ja-JP" altLang="en-US" dirty="0"/>
          </a:p>
          <a:p>
            <a:r>
              <a:rPr lang="ja-JP" altLang="en-US" dirty="0" smtClean="0"/>
              <a:t>④子どもの高等学校</a:t>
            </a:r>
            <a:r>
              <a:rPr lang="ja-JP" altLang="en-US" dirty="0"/>
              <a:t>進学（教育的ニーズ</a:t>
            </a:r>
            <a:r>
              <a:rPr lang="ja-JP" altLang="en-US" dirty="0" smtClean="0"/>
              <a:t>）の実現を目指す </a:t>
            </a:r>
            <a:r>
              <a:rPr lang="ja-JP" altLang="en-US" dirty="0"/>
              <a:t>。</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979232995"/>
              </p:ext>
            </p:extLst>
          </p:nvPr>
        </p:nvGraphicFramePr>
        <p:xfrm>
          <a:off x="329393" y="5836080"/>
          <a:ext cx="9304126" cy="883920"/>
        </p:xfrm>
        <a:graphic>
          <a:graphicData uri="http://schemas.openxmlformats.org/drawingml/2006/table">
            <a:tbl>
              <a:tblPr firstRow="1" bandRow="1">
                <a:tableStyleId>{5C22544A-7EE6-4342-B048-85BDC9FD1C3A}</a:tableStyleId>
              </a:tblPr>
              <a:tblGrid>
                <a:gridCol w="1035208"/>
                <a:gridCol w="2886321"/>
                <a:gridCol w="5382597"/>
              </a:tblGrid>
              <a:tr h="370840">
                <a:tc>
                  <a:txBody>
                    <a:bodyPr/>
                    <a:lstStyle/>
                    <a:p>
                      <a:pPr algn="ctr"/>
                      <a:r>
                        <a:rPr kumimoji="1" lang="ja-JP" altLang="en-US" sz="1400" dirty="0" smtClean="0"/>
                        <a:t>観点</a:t>
                      </a:r>
                      <a:endParaRPr kumimoji="1" lang="ja-JP" altLang="en-US" sz="1400" dirty="0"/>
                    </a:p>
                  </a:txBody>
                  <a:tcPr marL="99060" marR="99060" anchor="ctr"/>
                </a:tc>
                <a:tc>
                  <a:txBody>
                    <a:bodyPr/>
                    <a:lstStyle/>
                    <a:p>
                      <a:r>
                        <a:rPr kumimoji="1" lang="ja-JP" altLang="en-US" sz="1400" dirty="0" smtClean="0"/>
                        <a:t>学校における合理的配慮の観点</a:t>
                      </a:r>
                      <a:endParaRPr kumimoji="1" lang="ja-JP" altLang="en-US" sz="1400" dirty="0"/>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実施内容（</a:t>
                      </a:r>
                      <a:r>
                        <a:rPr lang="ja-JP" altLang="en-US" sz="1200" b="1" i="0" u="none" strike="noStrike" dirty="0" smtClean="0">
                          <a:solidFill>
                            <a:schemeClr val="bg1"/>
                          </a:solidFill>
                          <a:effectLst/>
                          <a:latin typeface="メイリオ"/>
                        </a:rPr>
                        <a:t>◎：既に実行・記載中　○：今後常時実施　△：必要に応じて実施　</a:t>
                      </a:r>
                      <a:endParaRPr lang="en-US" altLang="ja-JP" sz="1200" b="1" i="0" u="none" strike="noStrike" dirty="0" smtClean="0">
                        <a:solidFill>
                          <a:schemeClr val="bg1"/>
                        </a:solidFill>
                        <a:effectLst/>
                        <a:latin typeface="メイリオ"/>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i="0" u="none" strike="noStrike" dirty="0" smtClean="0">
                          <a:solidFill>
                            <a:schemeClr val="bg1"/>
                          </a:solidFill>
                          <a:effectLst/>
                          <a:latin typeface="メイリオ"/>
                        </a:rPr>
                        <a:t>　　　　　　　　　－：不用な配慮　</a:t>
                      </a:r>
                      <a:r>
                        <a:rPr lang="en-US" altLang="ja-JP" sz="1200" b="1" i="0" u="none" strike="noStrike" dirty="0" smtClean="0">
                          <a:solidFill>
                            <a:schemeClr val="bg1"/>
                          </a:solidFill>
                          <a:effectLst/>
                          <a:latin typeface="メイリオ"/>
                        </a:rPr>
                        <a:t>×</a:t>
                      </a:r>
                      <a:r>
                        <a:rPr lang="ja-JP" altLang="en-US" sz="1200" b="1" i="0" u="none" strike="noStrike" dirty="0" smtClean="0">
                          <a:solidFill>
                            <a:schemeClr val="bg1"/>
                          </a:solidFill>
                          <a:effectLst/>
                          <a:latin typeface="メイリオ"/>
                        </a:rPr>
                        <a:t>：未実施</a:t>
                      </a:r>
                    </a:p>
                  </a:txBody>
                  <a:tcPr marL="99060" marR="99060" anchor="ctr"/>
                </a:tc>
              </a:tr>
              <a:tr h="370840">
                <a:tc>
                  <a:txBody>
                    <a:bodyPr/>
                    <a:lstStyle/>
                    <a:p>
                      <a:r>
                        <a:rPr kumimoji="1" lang="ja-JP" altLang="en-US" sz="1400" dirty="0" smtClean="0"/>
                        <a:t>教育内容</a:t>
                      </a:r>
                      <a:endParaRPr kumimoji="1" lang="ja-JP" altLang="en-US" sz="1400" dirty="0"/>
                    </a:p>
                  </a:txBody>
                  <a:tcPr marL="99060" marR="99060"/>
                </a:tc>
                <a:tc>
                  <a:txBody>
                    <a:bodyPr/>
                    <a:lstStyle/>
                    <a:p>
                      <a:r>
                        <a:rPr kumimoji="1" lang="ja-JP" altLang="en-US" sz="1100" dirty="0" smtClean="0"/>
                        <a:t>①</a:t>
                      </a:r>
                      <a:r>
                        <a:rPr kumimoji="1" lang="en-US" altLang="ja-JP" sz="1100" dirty="0" smtClean="0"/>
                        <a:t>-</a:t>
                      </a:r>
                      <a:r>
                        <a:rPr kumimoji="1" lang="ja-JP" altLang="en-US" sz="1100" dirty="0" smtClean="0"/>
                        <a:t>１</a:t>
                      </a:r>
                      <a:r>
                        <a:rPr kumimoji="1" lang="en-US" altLang="ja-JP" sz="1100" dirty="0" smtClean="0"/>
                        <a:t>-</a:t>
                      </a:r>
                      <a:r>
                        <a:rPr kumimoji="1" lang="ja-JP" altLang="en-US" sz="1100" dirty="0" smtClean="0"/>
                        <a:t>１学習上又は生活上の困難を克服するための配慮</a:t>
                      </a:r>
                      <a:endParaRPr kumimoji="1" lang="ja-JP" altLang="en-US" sz="1100" dirty="0"/>
                    </a:p>
                  </a:txBody>
                  <a:tcPr marL="99060" marR="99060"/>
                </a:tc>
                <a:tc>
                  <a:txBody>
                    <a:bodyPr/>
                    <a:lstStyle/>
                    <a:p>
                      <a:r>
                        <a:rPr lang="ja-JP" altLang="en-US" sz="1200" b="1" dirty="0" smtClean="0"/>
                        <a:t>音と言葉を結びつけてから、意味づけをする指導を行う。</a:t>
                      </a:r>
                      <a:r>
                        <a:rPr lang="en-US" altLang="ja-JP" sz="1200" dirty="0" smtClean="0">
                          <a:solidFill>
                            <a:srgbClr val="FF0000"/>
                          </a:solidFill>
                        </a:rPr>
                        <a:t>(</a:t>
                      </a:r>
                      <a:r>
                        <a:rPr lang="ja-JP" altLang="en-US" sz="1200" dirty="0" err="1" smtClean="0">
                          <a:solidFill>
                            <a:srgbClr val="FF0000"/>
                          </a:solidFill>
                        </a:rPr>
                        <a:t>ｂ</a:t>
                      </a:r>
                      <a:r>
                        <a:rPr lang="en-US" altLang="ja-JP" sz="1200" dirty="0" smtClean="0">
                          <a:solidFill>
                            <a:srgbClr val="FF0000"/>
                          </a:solidFill>
                        </a:rPr>
                        <a:t>164</a:t>
                      </a:r>
                      <a:r>
                        <a:rPr lang="ja-JP" altLang="en-US" sz="1200" dirty="0" smtClean="0">
                          <a:solidFill>
                            <a:srgbClr val="FF0000"/>
                          </a:solidFill>
                        </a:rPr>
                        <a:t>→</a:t>
                      </a:r>
                      <a:r>
                        <a:rPr lang="en-US" altLang="ja-JP" sz="1200" dirty="0" smtClean="0">
                          <a:solidFill>
                            <a:srgbClr val="FF0000"/>
                          </a:solidFill>
                        </a:rPr>
                        <a:t>d310</a:t>
                      </a:r>
                      <a:r>
                        <a:rPr lang="ja-JP" altLang="en-US" sz="1200" dirty="0" smtClean="0"/>
                        <a:t>）</a:t>
                      </a:r>
                      <a:endParaRPr kumimoji="1" lang="ja-JP" altLang="en-US" sz="1200" dirty="0"/>
                    </a:p>
                  </a:txBody>
                  <a:tcPr marL="99060" marR="99060"/>
                </a:tc>
              </a:tr>
            </a:tbl>
          </a:graphicData>
        </a:graphic>
      </p:graphicFrame>
      <p:sp>
        <p:nvSpPr>
          <p:cNvPr id="15" name="角丸四角形 14"/>
          <p:cNvSpPr/>
          <p:nvPr/>
        </p:nvSpPr>
        <p:spPr>
          <a:xfrm>
            <a:off x="4304929" y="6237312"/>
            <a:ext cx="5040560"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トライプ矢印 2"/>
          <p:cNvSpPr/>
          <p:nvPr/>
        </p:nvSpPr>
        <p:spPr>
          <a:xfrm rot="2118871">
            <a:off x="4390554" y="3054985"/>
            <a:ext cx="656662" cy="288032"/>
          </a:xfrm>
          <a:prstGeom prst="stripedRightArrow">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ストライプ矢印 16"/>
          <p:cNvSpPr/>
          <p:nvPr/>
        </p:nvSpPr>
        <p:spPr>
          <a:xfrm rot="16200000">
            <a:off x="6224161" y="4551386"/>
            <a:ext cx="2048186" cy="456050"/>
          </a:xfrm>
          <a:prstGeom prst="stripedRightArrow">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トライプ矢印 17"/>
          <p:cNvSpPr/>
          <p:nvPr/>
        </p:nvSpPr>
        <p:spPr>
          <a:xfrm rot="4551460">
            <a:off x="3007732" y="4216386"/>
            <a:ext cx="2903836" cy="288032"/>
          </a:xfrm>
          <a:prstGeom prst="stripedRightArrow">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ストライプ矢印 18"/>
          <p:cNvSpPr/>
          <p:nvPr/>
        </p:nvSpPr>
        <p:spPr>
          <a:xfrm rot="16717092">
            <a:off x="6497421" y="2061246"/>
            <a:ext cx="1722499" cy="456050"/>
          </a:xfrm>
          <a:prstGeom prst="stripedRightArrow">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スライド番号プレースホルダー 1"/>
          <p:cNvSpPr>
            <a:spLocks noGrp="1"/>
          </p:cNvSpPr>
          <p:nvPr>
            <p:ph type="sldNum" sz="quarter" idx="12"/>
          </p:nvPr>
        </p:nvSpPr>
        <p:spPr>
          <a:xfrm>
            <a:off x="7587731" y="6310889"/>
            <a:ext cx="2311400" cy="365125"/>
          </a:xfrm>
        </p:spPr>
        <p:txBody>
          <a:bodyPr/>
          <a:lstStyle/>
          <a:p>
            <a:fld id="{1D595652-31D7-4670-AF3F-4B573AC77023}" type="slidenum">
              <a:rPr kumimoji="1" lang="ja-JP" altLang="en-US" smtClean="0"/>
              <a:pPr/>
              <a:t>31</a:t>
            </a:fld>
            <a:endParaRPr kumimoji="1" lang="ja-JP" altLang="en-US"/>
          </a:p>
        </p:txBody>
      </p:sp>
      <p:sp>
        <p:nvSpPr>
          <p:cNvPr id="21" name="角丸四角形吹き出し 20"/>
          <p:cNvSpPr/>
          <p:nvPr/>
        </p:nvSpPr>
        <p:spPr>
          <a:xfrm>
            <a:off x="3938275" y="2236269"/>
            <a:ext cx="1339561" cy="264262"/>
          </a:xfrm>
          <a:prstGeom prst="wedgeRoundRectCallout">
            <a:avLst>
              <a:gd name="adj1" fmla="val -24890"/>
              <a:gd name="adj2" fmla="val 119480"/>
              <a:gd name="adj3" fmla="val 16667"/>
            </a:avLst>
          </a:prstGeom>
          <a:solidFill>
            <a:srgbClr val="3410C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②</a:t>
            </a:r>
            <a:r>
              <a:rPr kumimoji="1" lang="ja-JP" altLang="en-US" sz="1400" b="1"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障がい</a:t>
            </a:r>
            <a:r>
              <a:rPr kumimoji="1"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特性</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角丸四角形吹き出し 22"/>
          <p:cNvSpPr/>
          <p:nvPr/>
        </p:nvSpPr>
        <p:spPr>
          <a:xfrm>
            <a:off x="8238955" y="537193"/>
            <a:ext cx="1514327" cy="282225"/>
          </a:xfrm>
          <a:prstGeom prst="wedgeRoundRectCallout">
            <a:avLst>
              <a:gd name="adj1" fmla="val -51687"/>
              <a:gd name="adj2" fmla="val 82684"/>
              <a:gd name="adj3" fmla="val 16667"/>
            </a:avLst>
          </a:prstGeom>
          <a:solidFill>
            <a:srgbClr val="3410C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④</a:t>
            </a:r>
            <a:r>
              <a:rPr kumimoji="1"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教育的ニーズ</a:t>
            </a:r>
            <a:endParaRPr kumimoji="1"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角丸四角形吹き出し 23"/>
          <p:cNvSpPr/>
          <p:nvPr/>
        </p:nvSpPr>
        <p:spPr>
          <a:xfrm>
            <a:off x="7938734" y="2236269"/>
            <a:ext cx="1919960" cy="300154"/>
          </a:xfrm>
          <a:prstGeom prst="wedgeRoundRectCallout">
            <a:avLst>
              <a:gd name="adj1" fmla="val 25021"/>
              <a:gd name="adj2" fmla="val 283637"/>
              <a:gd name="adj3" fmla="val 16667"/>
            </a:avLst>
          </a:prstGeom>
          <a:solidFill>
            <a:srgbClr val="3410C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①</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活動と参加の状況</a:t>
            </a:r>
            <a:endParaRPr kumimoji="1"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角丸四角形吹き出し 24"/>
          <p:cNvSpPr/>
          <p:nvPr/>
        </p:nvSpPr>
        <p:spPr>
          <a:xfrm>
            <a:off x="8372006" y="5391560"/>
            <a:ext cx="1430906" cy="370286"/>
          </a:xfrm>
          <a:prstGeom prst="wedgeRoundRectCallout">
            <a:avLst>
              <a:gd name="adj1" fmla="val 8228"/>
              <a:gd name="adj2" fmla="val 171151"/>
              <a:gd name="adj3" fmla="val 16667"/>
            </a:avLst>
          </a:prstGeom>
          <a:solidFill>
            <a:srgbClr val="3410C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③</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合理的配慮</a:t>
            </a:r>
            <a:endParaRPr kumimoji="1"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7013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4" grpId="0"/>
      <p:bldP spid="15" grpId="0" animBg="1"/>
      <p:bldP spid="3" grpId="0" animBg="1"/>
      <p:bldP spid="17" grpId="0" animBg="1"/>
      <p:bldP spid="18" grpId="0" animBg="1"/>
      <p:bldP spid="19" grpId="0" animBg="1"/>
      <p:bldP spid="21" grpId="0" animBg="1"/>
      <p:bldP spid="23" grpId="0" animBg="1"/>
      <p:bldP spid="24" grpId="0" animBg="1"/>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768142754"/>
              </p:ext>
            </p:extLst>
          </p:nvPr>
        </p:nvGraphicFramePr>
        <p:xfrm>
          <a:off x="421781" y="678999"/>
          <a:ext cx="8915400" cy="4198911"/>
        </p:xfrm>
        <a:graphic>
          <a:graphicData uri="http://schemas.openxmlformats.org/drawingml/2006/table">
            <a:tbl>
              <a:tblPr/>
              <a:tblGrid>
                <a:gridCol w="297180"/>
                <a:gridCol w="297180"/>
                <a:gridCol w="986098"/>
                <a:gridCol w="297180"/>
                <a:gridCol w="696648"/>
                <a:gridCol w="3440233"/>
                <a:gridCol w="1063769"/>
                <a:gridCol w="459278"/>
                <a:gridCol w="459278"/>
                <a:gridCol w="459278"/>
                <a:gridCol w="459278"/>
              </a:tblGrid>
              <a:tr h="291958">
                <a:tc>
                  <a:txBody>
                    <a:bodyPr/>
                    <a:lstStyle/>
                    <a:p>
                      <a:pPr algn="l" fontAlgn="ctr"/>
                      <a:r>
                        <a:rPr lang="ja-JP" altLang="en-US" sz="800" b="1" i="0" u="none" strike="noStrike" dirty="0">
                          <a:solidFill>
                            <a:srgbClr val="000000"/>
                          </a:solidFill>
                          <a:effectLst/>
                          <a:latin typeface="メイリオ"/>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dirty="0">
                          <a:solidFill>
                            <a:srgbClr val="000000"/>
                          </a:solidFill>
                          <a:effectLst/>
                          <a:latin typeface="メイリオ"/>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dirty="0">
                          <a:solidFill>
                            <a:srgbClr val="000000"/>
                          </a:solidFill>
                          <a:effectLst/>
                          <a:latin typeface="メイリオ"/>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dirty="0">
                          <a:solidFill>
                            <a:srgbClr val="000000"/>
                          </a:solidFill>
                          <a:effectLst/>
                          <a:latin typeface="メイリオ"/>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dirty="0">
                          <a:solidFill>
                            <a:srgbClr val="000000"/>
                          </a:solidFill>
                          <a:effectLst/>
                          <a:latin typeface="メイリオ"/>
                        </a:rPr>
                        <a:t>　</a:t>
                      </a:r>
                      <a:endParaRPr lang="ja-JP" altLang="en-US" sz="1100" b="0" i="0" u="none" strike="noStrike" dirty="0">
                        <a:solidFill>
                          <a:srgbClr val="000000"/>
                        </a:solidFill>
                        <a:effectLst/>
                        <a:latin typeface="ＭＳ Ｐゴシック"/>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r" fontAlgn="b"/>
                      <a:r>
                        <a:rPr lang="ja-JP" altLang="en-US" sz="12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○：実施、</a:t>
                      </a:r>
                      <a:r>
                        <a:rPr lang="ja-JP" altLang="en-US"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△：必要に</a:t>
                      </a:r>
                      <a:r>
                        <a:rPr lang="ja-JP" altLang="en-US" sz="12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応じて実施、</a:t>
                      </a:r>
                      <a:r>
                        <a:rPr lang="ja-JP" altLang="en-US"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－：不用な</a:t>
                      </a:r>
                      <a:r>
                        <a:rPr lang="ja-JP" altLang="en-US" sz="12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配慮、</a:t>
                      </a:r>
                      <a:r>
                        <a:rPr lang="ja-JP" altLang="en-US"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：未実施</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91958">
                <a:tc>
                  <a:txBody>
                    <a:bodyPr/>
                    <a:lstStyle/>
                    <a:p>
                      <a:pPr algn="ctr" fontAlgn="ctr"/>
                      <a:r>
                        <a:rPr lang="ja-JP" altLang="en-US" sz="10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観点</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4">
                  <a:txBody>
                    <a:bodyPr/>
                    <a:lstStyle/>
                    <a:p>
                      <a:pPr algn="ctr" fontAlgn="ctr"/>
                      <a:r>
                        <a:rPr lang="ja-JP" altLang="en-US" sz="10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学校における合理的配慮の観点</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10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実施内容（●：新たな合理的配慮、☆：すでに実施中の合理的配慮）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a:txBody>
                    <a:bodyPr/>
                    <a:lstStyle/>
                    <a:p>
                      <a:pPr algn="ctr" fontAlgn="ct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特別な場</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通常学級</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8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個別の教育支援計画</a:t>
                      </a:r>
                      <a:endParaRPr lang="en-US" sz="8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9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個別の指導計画</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91958">
                <a:tc rowSpan="2">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教育内容</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①－１－１　学習上又は生活上</a:t>
                      </a:r>
                      <a:r>
                        <a:rPr lang="ja-JP" altLang="en-US" sz="9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の困難</a:t>
                      </a:r>
                      <a:endParaRPr lang="en-US" altLang="ja-JP" sz="9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ja-JP" altLang="en-US" sz="9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を</a:t>
                      </a: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改善・</a:t>
                      </a:r>
                      <a:r>
                        <a:rPr lang="ja-JP" altLang="en-US" sz="9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克服</a:t>
                      </a: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するための配慮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105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音と言葉を結びつけてから、意味づけをする指導を行う。</a:t>
                      </a:r>
                      <a:endParaRPr lang="en-US" altLang="ja-JP" sz="120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ja-JP" altLang="en-US" sz="1200" u="none"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u="sng" dirty="0" err="1"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ｂ</a:t>
                      </a:r>
                      <a:r>
                        <a:rPr lang="en-US" altLang="ja-JP" sz="120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164</a:t>
                      </a:r>
                      <a:r>
                        <a:rPr lang="ja-JP" altLang="en-US" sz="120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d310</a:t>
                      </a:r>
                      <a:r>
                        <a:rPr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fontAlgn="ctr"/>
                      <a:r>
                        <a:rPr lang="ja-JP" altLang="en-US" sz="16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16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16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16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62302">
                <a:tc vMerge="1">
                  <a:txBody>
                    <a:bodyPr/>
                    <a:lstStyle/>
                    <a:p>
                      <a:endParaRPr kumimoji="1" lang="ja-JP" altLang="en-US"/>
                    </a:p>
                  </a:txBody>
                  <a:tcPr/>
                </a:tc>
                <a:tc gridSpan="4">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①－１－２　学習内容の変更・調整</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1958">
                <a:tc rowSpan="3">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教育方法</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①－２－１　情報・</a:t>
                      </a:r>
                      <a:r>
                        <a:rPr lang="ja-JP" altLang="en-US" sz="9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コミュニケーショ</a:t>
                      </a:r>
                      <a:endParaRPr lang="en-US" altLang="ja-JP" sz="9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ja-JP" altLang="en-US" sz="9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ン</a:t>
                      </a: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及び教材</a:t>
                      </a:r>
                      <a:r>
                        <a:rPr lang="ja-JP" altLang="en-US" sz="9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の配慮</a:t>
                      </a: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・指示をシンボルマークにより行う。（</a:t>
                      </a:r>
                      <a:r>
                        <a:rPr lang="en-US" altLang="ja-JP"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b164</a:t>
                      </a:r>
                      <a:r>
                        <a:rPr lang="ja-JP" altLang="en-US"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d230</a:t>
                      </a:r>
                      <a:r>
                        <a:rPr lang="ja-JP" altLang="en-US"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fontAlgn="ctr"/>
                      <a:r>
                        <a:rPr lang="ja-JP" altLang="en-US" sz="16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16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16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16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73507">
                <a:tc vMerge="1">
                  <a:txBody>
                    <a:bodyPr/>
                    <a:lstStyle/>
                    <a:p>
                      <a:endParaRPr kumimoji="1" lang="ja-JP" altLang="en-US"/>
                    </a:p>
                  </a:txBody>
                  <a:tcPr/>
                </a:tc>
                <a:tc gridSpan="4">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①－２－２　学習機会や体験の確保</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91958">
                <a:tc vMerge="1">
                  <a:txBody>
                    <a:bodyPr/>
                    <a:lstStyle/>
                    <a:p>
                      <a:endParaRPr kumimoji="1" lang="ja-JP" altLang="en-US"/>
                    </a:p>
                  </a:txBody>
                  <a:tcPr/>
                </a:tc>
                <a:tc gridSpan="4">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①－２－３　心理面・健康面の配慮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1958">
                <a:tc rowSpan="3">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支援体制</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②－１　専門性のある指導体制</a:t>
                      </a:r>
                      <a:r>
                        <a:rPr lang="ja-JP" altLang="en-US" sz="9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の整備</a:t>
                      </a: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91958">
                <a:tc vMerge="1">
                  <a:txBody>
                    <a:bodyPr/>
                    <a:lstStyle/>
                    <a:p>
                      <a:endParaRPr kumimoji="1" lang="ja-JP" altLang="en-US"/>
                    </a:p>
                  </a:txBody>
                  <a:tcPr/>
                </a:tc>
                <a:tc gridSpan="4">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②－２　幼児児童生徒</a:t>
                      </a: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教職員</a:t>
                      </a: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保護者</a:t>
                      </a:r>
                      <a:r>
                        <a:rPr lang="en-US" altLang="ja-JP" sz="9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p>
                      <a:pPr algn="l" fontAlgn="ctr"/>
                      <a:r>
                        <a:rPr lang="ja-JP" altLang="en-US" sz="9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地域の理解</a:t>
                      </a: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啓発を図るための配慮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91958">
                <a:tc vMerge="1">
                  <a:txBody>
                    <a:bodyPr/>
                    <a:lstStyle/>
                    <a:p>
                      <a:endParaRPr kumimoji="1" lang="ja-JP" altLang="en-US"/>
                    </a:p>
                  </a:txBody>
                  <a:tcPr/>
                </a:tc>
                <a:tc gridSpan="4">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②－３　災害時等の支援体制の整備</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6396">
                <a:tc rowSpan="3">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施設整備</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③－１　校内環境のバリアフリー化</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座面</a:t>
                      </a:r>
                      <a:r>
                        <a:rPr lang="ja-JP" altLang="en-US" sz="12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に滑り止めマットを使用する。（</a:t>
                      </a:r>
                      <a:r>
                        <a:rPr lang="en-US" altLang="ja-JP" sz="12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b735→e125,d415</a:t>
                      </a:r>
                      <a:r>
                        <a:rPr lang="ja-JP" altLang="en-US" sz="12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ctr"/>
                      <a:r>
                        <a:rPr lang="en-US" altLang="ja-JP" sz="16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altLang="ja-JP" sz="16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91958">
                <a:tc vMerge="1">
                  <a:txBody>
                    <a:bodyPr/>
                    <a:lstStyle/>
                    <a:p>
                      <a:endParaRPr kumimoji="1" lang="ja-JP" altLang="en-US"/>
                    </a:p>
                  </a:txBody>
                  <a:tcPr/>
                </a:tc>
                <a:tc gridSpan="4">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③－２　発達、障害の状態及び特性</a:t>
                      </a:r>
                      <a:r>
                        <a:rPr lang="ja-JP" altLang="en-US" sz="9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等　</a:t>
                      </a:r>
                      <a:endParaRPr lang="en-US" altLang="ja-JP" sz="9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ja-JP" altLang="en-US" sz="9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に応じた</a:t>
                      </a: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指導ができる施設・</a:t>
                      </a:r>
                      <a:r>
                        <a:rPr lang="ja-JP" altLang="en-US" sz="9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設</a:t>
                      </a:r>
                      <a:endParaRPr lang="en-US" altLang="ja-JP" sz="9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ja-JP" altLang="en-US" sz="9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備</a:t>
                      </a: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の配慮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91958">
                <a:tc vMerge="1">
                  <a:txBody>
                    <a:bodyPr/>
                    <a:lstStyle/>
                    <a:p>
                      <a:endParaRPr kumimoji="1" lang="ja-JP" altLang="en-US"/>
                    </a:p>
                  </a:txBody>
                  <a:tcPr/>
                </a:tc>
                <a:tc gridSpan="4">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③－３　災害時等への対応に必要な</a:t>
                      </a:r>
                      <a:r>
                        <a:rPr lang="ja-JP" altLang="en-US" sz="9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施</a:t>
                      </a:r>
                      <a:endParaRPr lang="en-US" altLang="ja-JP" sz="9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ja-JP" altLang="en-US" sz="9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設</a:t>
                      </a: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設備の配慮</a:t>
                      </a: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cxnSp>
        <p:nvCxnSpPr>
          <p:cNvPr id="3" name="直線矢印コネクタ 2"/>
          <p:cNvCxnSpPr/>
          <p:nvPr/>
        </p:nvCxnSpPr>
        <p:spPr>
          <a:xfrm flipV="1">
            <a:off x="10793413" y="8955088"/>
            <a:ext cx="0" cy="28575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4" name="スライド番号プレースホルダー 3"/>
          <p:cNvSpPr>
            <a:spLocks noGrp="1"/>
          </p:cNvSpPr>
          <p:nvPr>
            <p:ph type="sldNum" sz="quarter" idx="12"/>
          </p:nvPr>
        </p:nvSpPr>
        <p:spPr/>
        <p:txBody>
          <a:bodyPr/>
          <a:lstStyle/>
          <a:p>
            <a:fld id="{397056A7-683D-4A10-81F4-8879908DDEBC}" type="slidenum">
              <a:rPr kumimoji="1" lang="ja-JP" altLang="en-US" smtClean="0"/>
              <a:pPr/>
              <a:t>32</a:t>
            </a:fld>
            <a:endParaRPr kumimoji="1" lang="ja-JP" altLang="en-US"/>
          </a:p>
        </p:txBody>
      </p:sp>
      <p:sp>
        <p:nvSpPr>
          <p:cNvPr id="5" name="角丸四角形 4"/>
          <p:cNvSpPr/>
          <p:nvPr/>
        </p:nvSpPr>
        <p:spPr>
          <a:xfrm>
            <a:off x="194471" y="102979"/>
            <a:ext cx="9595066" cy="445702"/>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本人・保護者、学校、設置者の</a:t>
            </a:r>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合意</a:t>
            </a:r>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形成</a:t>
            </a:r>
            <a:endParaRPr lang="en-US" altLang="ja-JP"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吹き出し 5"/>
          <p:cNvSpPr/>
          <p:nvPr/>
        </p:nvSpPr>
        <p:spPr>
          <a:xfrm>
            <a:off x="428497" y="4869160"/>
            <a:ext cx="6036671" cy="1512168"/>
          </a:xfrm>
          <a:prstGeom prst="wedgeRoundRectCallout">
            <a:avLst>
              <a:gd name="adj1" fmla="val 17207"/>
              <a:gd name="adj2" fmla="val -99759"/>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★心身機能（</a:t>
            </a:r>
            <a:r>
              <a:rPr kumimoji="1"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b735</a:t>
            </a: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筋緊張の</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機能</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をターゲットに、</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座面</a:t>
            </a:r>
            <a:r>
              <a:rPr lang="ja-JP" altLang="en-US" sz="16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に滑り止めマットを使用</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する」</a:t>
            </a:r>
            <a:r>
              <a:rPr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合理的配慮により、痛みを感じていた</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環境因子（</a:t>
            </a:r>
            <a:r>
              <a:rPr lang="en-US" altLang="ja-JP"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e125</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コミュニケーション用の生産品と</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用具）</a:t>
            </a:r>
            <a:r>
              <a:rPr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が改善し、</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活動と参加（</a:t>
            </a:r>
            <a:r>
              <a:rPr lang="en-US" altLang="ja-JP"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d415</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：姿勢の保持）</a:t>
            </a:r>
            <a:r>
              <a:rPr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の向上が期待できるが、本人・保護者が希望していないため、実施していない合理的配慮。</a:t>
            </a:r>
            <a:endPar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吹き出し 6"/>
          <p:cNvSpPr/>
          <p:nvPr/>
        </p:nvSpPr>
        <p:spPr>
          <a:xfrm>
            <a:off x="3062560" y="2348880"/>
            <a:ext cx="4248472" cy="929181"/>
          </a:xfrm>
          <a:prstGeom prst="wedgeRoundRectCallout">
            <a:avLst>
              <a:gd name="adj1" fmla="val 28637"/>
              <a:gd name="adj2" fmla="val 107656"/>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★提案するが実施を拒否している合理的配慮や、過去に実施したが子どもの成長により中止した合理的配慮も記載しておくと、今後の指導や過去の実績記録として活用できる。</a:t>
            </a:r>
            <a:endPar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p:cNvSpPr/>
          <p:nvPr/>
        </p:nvSpPr>
        <p:spPr>
          <a:xfrm>
            <a:off x="4376936" y="692696"/>
            <a:ext cx="5040560" cy="288032"/>
          </a:xfrm>
          <a:prstGeom prst="roundRect">
            <a:avLst/>
          </a:prstGeom>
          <a:solidFill>
            <a:schemeClr val="accent2">
              <a:lumMod val="20000"/>
              <a:lumOff val="80000"/>
              <a:alpha val="54000"/>
            </a:schemeClr>
          </a:solid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7545288" y="1268760"/>
            <a:ext cx="1752248" cy="3600400"/>
          </a:xfrm>
          <a:prstGeom prst="round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291890" y="597630"/>
            <a:ext cx="2860909" cy="28803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63616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94471" y="102977"/>
            <a:ext cx="9361040" cy="373696"/>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合理的配慮の提供</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、評価と改善</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953647620"/>
              </p:ext>
            </p:extLst>
          </p:nvPr>
        </p:nvGraphicFramePr>
        <p:xfrm>
          <a:off x="393831" y="3459912"/>
          <a:ext cx="9304122" cy="2148840"/>
        </p:xfrm>
        <a:graphic>
          <a:graphicData uri="http://schemas.openxmlformats.org/drawingml/2006/table">
            <a:tbl>
              <a:tblPr firstRow="1" bandRow="1">
                <a:tableStyleId>{BC89EF96-8CEA-46FF-86C4-4CE0E7609802}</a:tableStyleId>
              </a:tblPr>
              <a:tblGrid>
                <a:gridCol w="645164"/>
                <a:gridCol w="936104"/>
                <a:gridCol w="5070563"/>
                <a:gridCol w="624069"/>
                <a:gridCol w="624069"/>
                <a:gridCol w="656102"/>
                <a:gridCol w="748051"/>
              </a:tblGrid>
              <a:tr h="288032">
                <a:tc>
                  <a:txBody>
                    <a:bodyPr/>
                    <a:lstStyle/>
                    <a:p>
                      <a:pPr algn="ctr"/>
                      <a:r>
                        <a:rPr kumimoji="1" lang="ja-JP" altLang="en-US" sz="1400" dirty="0" smtClean="0"/>
                        <a:t>観点</a:t>
                      </a:r>
                      <a:endParaRPr kumimoji="1" lang="ja-JP" altLang="en-US" sz="1400" dirty="0"/>
                    </a:p>
                  </a:txBody>
                  <a:tcPr marL="99060" marR="99060" anchor="ctr"/>
                </a:tc>
                <a:tc>
                  <a:txBody>
                    <a:bodyPr/>
                    <a:lstStyle/>
                    <a:p>
                      <a:r>
                        <a:rPr kumimoji="1" lang="ja-JP" altLang="en-US" sz="1400" dirty="0" smtClean="0"/>
                        <a:t>・・・観点</a:t>
                      </a:r>
                      <a:endParaRPr kumimoji="1" lang="ja-JP" altLang="en-US" sz="1400" dirty="0"/>
                    </a:p>
                  </a:txBody>
                  <a:tcPr marL="99060" marR="99060" anchor="ctr"/>
                </a:tc>
                <a:tc>
                  <a:txBody>
                    <a:bodyPr/>
                    <a:lstStyle/>
                    <a:p>
                      <a:pPr algn="ctr"/>
                      <a:r>
                        <a:rPr kumimoji="1" lang="ja-JP" altLang="en-US" sz="1200" dirty="0" smtClean="0"/>
                        <a:t>実施内容（</a:t>
                      </a:r>
                      <a:r>
                        <a:rPr kumimoji="1" lang="ja-JP" altLang="en-US" sz="1200" u="none" dirty="0" smtClean="0"/>
                        <a:t>●：新たな合理的配慮、☆：すでに実施中の合理的配慮</a:t>
                      </a:r>
                      <a:r>
                        <a:rPr kumimoji="1" lang="ja-JP" altLang="en-US" sz="1200" dirty="0" smtClean="0"/>
                        <a:t>）</a:t>
                      </a:r>
                      <a:endParaRPr kumimoji="1" lang="ja-JP" altLang="en-US" sz="1200" dirty="0"/>
                    </a:p>
                  </a:txBody>
                  <a:tcPr marL="99060" marR="99060" anchor="ctr"/>
                </a:tc>
                <a:tc>
                  <a:txBody>
                    <a:bodyPr/>
                    <a:lstStyle/>
                    <a:p>
                      <a:pPr algn="ctr"/>
                      <a:r>
                        <a:rPr kumimoji="1" lang="ja-JP" altLang="en-US" sz="1200" dirty="0" smtClean="0"/>
                        <a:t>特別な場</a:t>
                      </a:r>
                      <a:endParaRPr kumimoji="1" lang="ja-JP" altLang="en-US" sz="1200" dirty="0"/>
                    </a:p>
                  </a:txBody>
                  <a:tcPr marL="99060" marR="99060" anchor="ctr"/>
                </a:tc>
                <a:tc>
                  <a:txBody>
                    <a:bodyPr/>
                    <a:lstStyle/>
                    <a:p>
                      <a:pPr algn="ctr"/>
                      <a:r>
                        <a:rPr kumimoji="1" lang="ja-JP" altLang="en-US" sz="1200" dirty="0" smtClean="0"/>
                        <a:t>通常学級</a:t>
                      </a:r>
                      <a:endParaRPr kumimoji="1" lang="ja-JP" altLang="en-US" sz="1200" dirty="0"/>
                    </a:p>
                  </a:txBody>
                  <a:tcPr marL="99060" marR="99060" anchor="ctr"/>
                </a:tc>
                <a:tc>
                  <a:txBody>
                    <a:bodyPr/>
                    <a:lstStyle/>
                    <a:p>
                      <a:pPr algn="ctr"/>
                      <a:r>
                        <a:rPr kumimoji="1" lang="ja-JP" altLang="en-US" sz="1100" dirty="0" smtClean="0"/>
                        <a:t>個別の教育支援計画</a:t>
                      </a:r>
                      <a:endParaRPr kumimoji="1" lang="ja-JP" altLang="en-US" sz="1200" dirty="0"/>
                    </a:p>
                  </a:txBody>
                  <a:tcPr marL="99060" marR="99060" anchor="ctr"/>
                </a:tc>
                <a:tc>
                  <a:txBody>
                    <a:bodyPr/>
                    <a:lstStyle/>
                    <a:p>
                      <a:pPr algn="ctr"/>
                      <a:r>
                        <a:rPr kumimoji="1" lang="ja-JP" altLang="en-US" sz="1100" dirty="0" smtClean="0"/>
                        <a:t>個別の指導計画</a:t>
                      </a:r>
                      <a:endParaRPr kumimoji="1" lang="ja-JP" altLang="en-US" sz="1100" dirty="0"/>
                    </a:p>
                  </a:txBody>
                  <a:tcPr marL="99060" marR="99060" anchor="ctr"/>
                </a:tc>
              </a:tr>
              <a:tr h="370840">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教育内容</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①</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１</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１</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・音と言葉を結びつけてから、意味づけをする指導を行う。</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u="none"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ｂ</a:t>
                      </a:r>
                      <a:r>
                        <a:rPr lang="en-US" altLang="ja-JP" sz="120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164</a:t>
                      </a:r>
                      <a:r>
                        <a:rPr lang="ja-JP" altLang="en-US" sz="120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d310</a:t>
                      </a:r>
                      <a:r>
                        <a:rPr lang="ja-JP" altLang="en-US" sz="120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algn="ctr"/>
                      <a:r>
                        <a:rPr kumimoji="1" lang="ja-JP" altLang="en-US" sz="1600" dirty="0" smtClean="0"/>
                        <a:t>－</a:t>
                      </a:r>
                      <a:endParaRPr kumimoji="1" lang="en-US" altLang="ja-JP" sz="1600" dirty="0" smtClean="0"/>
                    </a:p>
                  </a:txBody>
                  <a:tcPr marL="99060" marR="99060" anchor="ctr"/>
                </a:tc>
                <a:tc>
                  <a:txBody>
                    <a:bodyPr/>
                    <a:lstStyle/>
                    <a:p>
                      <a:pPr algn="ctr"/>
                      <a:r>
                        <a:rPr kumimoji="1" lang="ja-JP" altLang="en-US" sz="1600" dirty="0" smtClean="0"/>
                        <a:t>△</a:t>
                      </a:r>
                      <a:endParaRPr kumimoji="1" lang="en-US" altLang="ja-JP" sz="1600" dirty="0" smtClean="0"/>
                    </a:p>
                  </a:txBody>
                  <a:tcPr marL="99060" marR="99060" anchor="ctr"/>
                </a:tc>
                <a:tc>
                  <a:txBody>
                    <a:bodyPr/>
                    <a:lstStyle/>
                    <a:p>
                      <a:pPr algn="ctr"/>
                      <a:r>
                        <a:rPr kumimoji="1" lang="ja-JP" altLang="en-US" sz="1600" dirty="0" smtClean="0"/>
                        <a:t>○</a:t>
                      </a:r>
                      <a:endParaRPr kumimoji="1" lang="en-US" altLang="ja-JP" sz="1600" dirty="0" smtClean="0"/>
                    </a:p>
                  </a:txBody>
                  <a:tcPr marL="99060" marR="99060" anchor="ctr"/>
                </a:tc>
                <a:tc>
                  <a:txBody>
                    <a:bodyPr/>
                    <a:lstStyle/>
                    <a:p>
                      <a:pPr algn="ctr"/>
                      <a:r>
                        <a:rPr kumimoji="1" lang="ja-JP" altLang="en-US" sz="1600" dirty="0" smtClean="0"/>
                        <a:t>○</a:t>
                      </a:r>
                      <a:endParaRPr kumimoji="1" lang="en-US" altLang="ja-JP" sz="1600" dirty="0" smtClean="0"/>
                    </a:p>
                  </a:txBody>
                  <a:tcPr marL="99060" marR="99060" anchor="ctr"/>
                </a:tc>
              </a:tr>
              <a:tr h="370840">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教育方法</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①</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２</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１</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指示をシンボルマークにより行う。（</a:t>
                      </a:r>
                      <a:r>
                        <a:rPr lang="en-US" altLang="ja-JP"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b164</a:t>
                      </a:r>
                      <a:r>
                        <a:rPr lang="ja-JP" altLang="en-US"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d230</a:t>
                      </a:r>
                      <a:r>
                        <a:rPr lang="ja-JP" altLang="en-US"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algn="ctr"/>
                      <a:r>
                        <a:rPr kumimoji="1" lang="ja-JP" altLang="en-US" sz="1600" dirty="0" smtClean="0"/>
                        <a:t>○</a:t>
                      </a:r>
                      <a:endParaRPr kumimoji="1" lang="ja-JP" altLang="en-US" sz="1600" dirty="0"/>
                    </a:p>
                  </a:txBody>
                  <a:tcPr marL="99060" marR="99060" anchor="ctr"/>
                </a:tc>
                <a:tc>
                  <a:txBody>
                    <a:bodyPr/>
                    <a:lstStyle/>
                    <a:p>
                      <a:pPr algn="ctr"/>
                      <a:r>
                        <a:rPr kumimoji="1" lang="ja-JP" altLang="en-US" sz="1600" dirty="0" smtClean="0"/>
                        <a:t>○</a:t>
                      </a:r>
                      <a:endParaRPr kumimoji="1" lang="ja-JP" altLang="en-US" sz="1600" dirty="0"/>
                    </a:p>
                  </a:txBody>
                  <a:tcPr marL="99060" marR="99060" anchor="ctr"/>
                </a:tc>
                <a:tc>
                  <a:txBody>
                    <a:bodyPr/>
                    <a:lstStyle/>
                    <a:p>
                      <a:pPr algn="ctr"/>
                      <a:r>
                        <a:rPr kumimoji="1" lang="ja-JP" altLang="en-US" sz="1600" dirty="0" smtClean="0"/>
                        <a:t>○</a:t>
                      </a:r>
                      <a:endParaRPr kumimoji="1" lang="ja-JP" altLang="en-US" sz="1600" dirty="0"/>
                    </a:p>
                  </a:txBody>
                  <a:tcPr marL="99060" marR="99060" anchor="ctr"/>
                </a:tc>
                <a:tc>
                  <a:txBody>
                    <a:bodyPr/>
                    <a:lstStyle/>
                    <a:p>
                      <a:pPr algn="ctr"/>
                      <a:r>
                        <a:rPr kumimoji="1" lang="ja-JP" altLang="en-US" sz="1600" dirty="0" smtClean="0"/>
                        <a:t>○</a:t>
                      </a:r>
                      <a:endParaRPr kumimoji="1" lang="ja-JP" altLang="en-US" sz="1600" dirty="0"/>
                    </a:p>
                  </a:txBody>
                  <a:tcPr marL="99060" marR="99060" anchor="ctr"/>
                </a:tc>
              </a:tr>
              <a:tr h="370840">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施設整備</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③</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１</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座面に滑り止めマットを使用する。（</a:t>
                      </a:r>
                      <a:r>
                        <a:rPr lang="en-US" altLang="ja-JP" sz="12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b735→e125,d415</a:t>
                      </a:r>
                      <a:r>
                        <a:rPr lang="ja-JP" altLang="en-US" sz="12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algn="ctr"/>
                      <a:r>
                        <a:rPr kumimoji="1" lang="en-US" altLang="ja-JP" sz="1600" dirty="0" smtClean="0"/>
                        <a:t>×</a:t>
                      </a:r>
                      <a:endParaRPr kumimoji="1" lang="ja-JP" altLang="en-US" sz="1600" dirty="0"/>
                    </a:p>
                  </a:txBody>
                  <a:tcPr marL="99060" marR="99060" anchor="ctr"/>
                </a:tc>
                <a:tc>
                  <a:txBody>
                    <a:bodyPr/>
                    <a:lstStyle/>
                    <a:p>
                      <a:pPr algn="ctr"/>
                      <a:r>
                        <a:rPr kumimoji="1" lang="en-US" altLang="ja-JP" sz="1600" dirty="0" smtClean="0"/>
                        <a:t>×</a:t>
                      </a:r>
                      <a:endParaRPr kumimoji="1" lang="ja-JP" altLang="en-US" sz="1600" dirty="0"/>
                    </a:p>
                  </a:txBody>
                  <a:tcPr marL="99060" marR="99060" anchor="ctr"/>
                </a:tc>
                <a:tc>
                  <a:txBody>
                    <a:bodyPr/>
                    <a:lstStyle/>
                    <a:p>
                      <a:endParaRPr kumimoji="1" lang="ja-JP" altLang="en-US" sz="1600" dirty="0"/>
                    </a:p>
                  </a:txBody>
                  <a:tcPr marL="99060" marR="99060"/>
                </a:tc>
                <a:tc>
                  <a:txBody>
                    <a:bodyPr/>
                    <a:lstStyle/>
                    <a:p>
                      <a:pPr algn="ctr"/>
                      <a:endParaRPr kumimoji="1" lang="ja-JP" altLang="en-US" sz="1600" dirty="0"/>
                    </a:p>
                  </a:txBody>
                  <a:tcPr marL="99060" marR="99060" anchor="ctr"/>
                </a:tc>
              </a:tr>
            </a:tbl>
          </a:graphicData>
        </a:graphic>
      </p:graphicFrame>
      <p:sp>
        <p:nvSpPr>
          <p:cNvPr id="2" name="角丸四角形吹き出し 1"/>
          <p:cNvSpPr/>
          <p:nvPr/>
        </p:nvSpPr>
        <p:spPr>
          <a:xfrm>
            <a:off x="194471" y="2132856"/>
            <a:ext cx="3198355" cy="799398"/>
          </a:xfrm>
          <a:prstGeom prst="wedgeRoundRectCallout">
            <a:avLst>
              <a:gd name="adj1" fmla="val 50276"/>
              <a:gd name="adj2" fmla="val -90243"/>
              <a:gd name="adj3" fmla="val 16667"/>
            </a:avLst>
          </a:prstGeom>
          <a:solidFill>
            <a:schemeClr val="accent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合理的配慮により改善した項目に０（ゼロ）を記入。</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35443" y="3116285"/>
            <a:ext cx="6786754" cy="307777"/>
          </a:xfrm>
          <a:prstGeom prst="rect">
            <a:avLst/>
          </a:prstGeom>
        </p:spPr>
        <p:txBody>
          <a:bodyPr wrap="square">
            <a:spAutoFit/>
          </a:bodyPr>
          <a:lstStyle/>
          <a:p>
            <a:r>
              <a:rPr lang="ja-JP" altLang="en-US" sz="1200" dirty="0"/>
              <a:t>　</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：実施</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△：必要に応じて実施　－：不用な配慮　</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：未実施</a:t>
            </a:r>
          </a:p>
        </p:txBody>
      </p:sp>
      <p:sp>
        <p:nvSpPr>
          <p:cNvPr id="11" name="角丸四角形吹き出し 10"/>
          <p:cNvSpPr/>
          <p:nvPr/>
        </p:nvSpPr>
        <p:spPr>
          <a:xfrm>
            <a:off x="5778153" y="2453462"/>
            <a:ext cx="3630270" cy="478792"/>
          </a:xfrm>
          <a:prstGeom prst="wedgeRoundRectCallout">
            <a:avLst>
              <a:gd name="adj1" fmla="val 38979"/>
              <a:gd name="adj2" fmla="val 279544"/>
              <a:gd name="adj3" fmla="val 16667"/>
            </a:avLst>
          </a:prstGeom>
          <a:solidFill>
            <a:schemeClr val="accent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rPr>
              <a:t>個別の教育支援計画等に記載している。</a:t>
            </a:r>
            <a:endParaRPr kumimoji="1" lang="ja-JP" altLang="en-US" sz="1600" dirty="0">
              <a:solidFill>
                <a:schemeClr val="tx1"/>
              </a:solidFill>
            </a:endParaRPr>
          </a:p>
        </p:txBody>
      </p:sp>
      <p:sp>
        <p:nvSpPr>
          <p:cNvPr id="15" name="角丸四角形吹き出し 14"/>
          <p:cNvSpPr/>
          <p:nvPr/>
        </p:nvSpPr>
        <p:spPr>
          <a:xfrm>
            <a:off x="3527605" y="2477371"/>
            <a:ext cx="1989740" cy="522058"/>
          </a:xfrm>
          <a:prstGeom prst="wedgeRoundRectCallout">
            <a:avLst>
              <a:gd name="adj1" fmla="val 129951"/>
              <a:gd name="adj2" fmla="val 183653"/>
              <a:gd name="adj3" fmla="val 16667"/>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rPr>
              <a:t>特別支援学級</a:t>
            </a:r>
            <a:endParaRPr kumimoji="1" lang="en-US" altLang="ja-JP" sz="1600" dirty="0" smtClean="0">
              <a:solidFill>
                <a:schemeClr val="tx1"/>
              </a:solidFill>
            </a:endParaRPr>
          </a:p>
          <a:p>
            <a:r>
              <a:rPr kumimoji="1" lang="ja-JP" altLang="en-US" sz="1600" dirty="0" smtClean="0">
                <a:solidFill>
                  <a:schemeClr val="tx1"/>
                </a:solidFill>
              </a:rPr>
              <a:t>通級による指導　等</a:t>
            </a:r>
            <a:endParaRPr kumimoji="1" lang="ja-JP" altLang="en-US" sz="1600" dirty="0">
              <a:solidFill>
                <a:schemeClr val="tx1"/>
              </a:solidFill>
            </a:endParaRPr>
          </a:p>
        </p:txBody>
      </p:sp>
      <p:sp>
        <p:nvSpPr>
          <p:cNvPr id="12" name="角丸四角形吹き出し 11"/>
          <p:cNvSpPr/>
          <p:nvPr/>
        </p:nvSpPr>
        <p:spPr>
          <a:xfrm>
            <a:off x="3728864" y="5877272"/>
            <a:ext cx="4623459" cy="504056"/>
          </a:xfrm>
          <a:prstGeom prst="wedgeRoundRectCallout">
            <a:avLst>
              <a:gd name="adj1" fmla="val 57064"/>
              <a:gd name="adj2" fmla="val -136322"/>
              <a:gd name="adj3" fmla="val 16667"/>
            </a:avLst>
          </a:prstGeom>
          <a:solidFill>
            <a:schemeClr val="accent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rPr>
              <a:t>個別の教育支援計画等に記載していない。（空欄）</a:t>
            </a:r>
            <a:endParaRPr kumimoji="1" lang="ja-JP" altLang="en-US" sz="1600" dirty="0">
              <a:solidFill>
                <a:schemeClr val="tx1"/>
              </a:solidFill>
            </a:endParaRPr>
          </a:p>
        </p:txBody>
      </p:sp>
      <p:sp>
        <p:nvSpPr>
          <p:cNvPr id="5" name="スライド番号プレースホルダー 4"/>
          <p:cNvSpPr>
            <a:spLocks noGrp="1"/>
          </p:cNvSpPr>
          <p:nvPr>
            <p:ph type="sldNum" sz="quarter" idx="12"/>
          </p:nvPr>
        </p:nvSpPr>
        <p:spPr/>
        <p:txBody>
          <a:bodyPr/>
          <a:lstStyle/>
          <a:p>
            <a:fld id="{397056A7-683D-4A10-81F4-8879908DDEBC}" type="slidenum">
              <a:rPr kumimoji="1" lang="ja-JP" altLang="en-US" smtClean="0"/>
              <a:pPr/>
              <a:t>33</a:t>
            </a:fld>
            <a:endParaRPr kumimoji="1" lang="ja-JP" altLang="en-US"/>
          </a:p>
        </p:txBody>
      </p:sp>
      <p:sp>
        <p:nvSpPr>
          <p:cNvPr id="10" name="角丸四角形 9"/>
          <p:cNvSpPr/>
          <p:nvPr/>
        </p:nvSpPr>
        <p:spPr>
          <a:xfrm>
            <a:off x="7071128" y="3501008"/>
            <a:ext cx="546168" cy="50405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a:xfrm>
            <a:off x="8352324" y="5157192"/>
            <a:ext cx="1281196" cy="43204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角丸四角形 19"/>
          <p:cNvSpPr/>
          <p:nvPr/>
        </p:nvSpPr>
        <p:spPr>
          <a:xfrm>
            <a:off x="8352323" y="4149080"/>
            <a:ext cx="1281196" cy="86409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1987799192"/>
              </p:ext>
            </p:extLst>
          </p:nvPr>
        </p:nvGraphicFramePr>
        <p:xfrm>
          <a:off x="206329" y="548680"/>
          <a:ext cx="9427189" cy="1334413"/>
        </p:xfrm>
        <a:graphic>
          <a:graphicData uri="http://schemas.openxmlformats.org/drawingml/2006/table">
            <a:tbl>
              <a:tblPr/>
              <a:tblGrid>
                <a:gridCol w="418075"/>
                <a:gridCol w="803065"/>
                <a:gridCol w="1367675"/>
                <a:gridCol w="535064"/>
                <a:gridCol w="473314"/>
                <a:gridCol w="5829996"/>
              </a:tblGrid>
              <a:tr h="219049">
                <a:tc>
                  <a:txBody>
                    <a:bodyPr/>
                    <a:lstStyle/>
                    <a:p>
                      <a:pPr algn="ctr" rtl="0" fontAlgn="ctr"/>
                      <a:r>
                        <a:rPr lang="ja-JP" altLang="en-US" sz="9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当面</a:t>
                      </a:r>
                      <a:endParaRPr lang="en-US" altLang="ja-JP" sz="9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ctr" rtl="0" fontAlgn="ctr"/>
                      <a:r>
                        <a:rPr lang="ja-JP" altLang="en-US" sz="9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課題</a:t>
                      </a: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rtl="0" fontAlgn="ctr"/>
                      <a:r>
                        <a:rPr lang="ja-JP" altLang="en-US"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活動と参加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kumimoji="1" lang="ja-JP" altLang="en-US"/>
                    </a:p>
                  </a:txBody>
                  <a:tcPr/>
                </a:tc>
                <a:tc>
                  <a:txBody>
                    <a:bodyPr/>
                    <a:lstStyle/>
                    <a:p>
                      <a:pPr algn="ctr" rtl="0"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評価点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効果点</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ja-JP" altLang="en-US" sz="11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現在の状況（活動時に生じる困難、生活場面に関わるときに経験する困難）</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28573">
                <a:tc>
                  <a:txBody>
                    <a:bodyPr/>
                    <a:lstStyle/>
                    <a:p>
                      <a:pPr algn="ctr" rtl="0" fontAlgn="ctr"/>
                      <a:r>
                        <a:rPr lang="ja-JP" altLang="en-US" sz="16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d230</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日課の遂行</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a:r>
                        <a:rPr kumimoji="1" lang="ja-JP" altLang="en-US" dirty="0" smtClean="0"/>
                        <a:t>０</a:t>
                      </a:r>
                      <a:endParaRPr kumimoji="1" lang="ja-JP" altLang="en-US" dirty="0"/>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t"/>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日々</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の手続きや義務に必要なことを</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計画</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管理</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達成するために、単純な行為または複雑で調整された行為を遂行すること。例えば、</a:t>
                      </a:r>
                      <a:r>
                        <a:rPr lang="ja-JP" altLang="en-US" sz="1000" b="1" i="0" u="sng"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１日を通してのさまざまな活動の時間を配分し</a:t>
                      </a:r>
                      <a:r>
                        <a:rPr lang="en-US" altLang="ja-JP" sz="1000" b="1" i="0" u="sng"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i="0" u="sng"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計画を立てること</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0" marR="0" marT="0"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328573">
                <a:tc>
                  <a:txBody>
                    <a:bodyPr/>
                    <a:lstStyle/>
                    <a:p>
                      <a:pPr algn="ctr" rtl="0" fontAlgn="ctr"/>
                      <a:r>
                        <a:rPr lang="ja-JP" altLang="en-US" sz="16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d310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話し言葉の理解</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18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０</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1" i="0" u="none" strike="noStrike"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b="1" i="0" u="sng" strike="noStrike"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話し言葉</a:t>
                      </a:r>
                      <a:r>
                        <a:rPr lang="ja-JP" altLang="en-US" sz="1000" b="1" i="0" u="sng"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（音声言語）のメッセージに関して、字句通りの意味</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sz="1000" b="1" i="0" u="sng"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言外の意味を理解すること</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。例えば、言明が事実を述べるものか、慣用表現かを理解すること。例えば、話し言葉のメッセージに反応することや、理解すること。</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74539">
                <a:tc>
                  <a:txBody>
                    <a:bodyPr/>
                    <a:lstStyle/>
                    <a:p>
                      <a:pPr algn="ctr" rtl="0" fontAlgn="ct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d415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姿勢の保持</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endParaRPr lang="ja-JP" altLang="en-US" sz="10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2" name="角丸四角形 21"/>
          <p:cNvSpPr/>
          <p:nvPr/>
        </p:nvSpPr>
        <p:spPr>
          <a:xfrm>
            <a:off x="3357934" y="548680"/>
            <a:ext cx="442938" cy="136815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6860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5" grpId="0" animBg="1"/>
      <p:bldP spid="12" grpId="0" animBg="1"/>
      <p:bldP spid="10" grpId="0" animBg="1"/>
      <p:bldP spid="19" grpId="0" animBg="1"/>
      <p:bldP spid="20" grpId="0" animBg="1"/>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rgbClr val="002060"/>
          </a:solidFill>
        </p:spPr>
        <p:txBody>
          <a:bodyPr wrap="square" rtlCol="0">
            <a:spAutoFit/>
          </a:bodyPr>
          <a:lstStyle/>
          <a:p>
            <a:r>
              <a:rPr lang="ja-JP" altLang="en-US"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３、</a:t>
            </a:r>
            <a:r>
              <a:rPr kumimoji="1" lang="ja-JP" altLang="en-US"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合理的配慮検討・提供のための「個別の教育支援計画」「個別の指導計画」について</a:t>
            </a:r>
            <a:endParaRPr kumimoji="1"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2867992" y="548681"/>
            <a:ext cx="6786754" cy="1200329"/>
          </a:xfrm>
          <a:prstGeom prst="rect">
            <a:avLst/>
          </a:prstGeom>
          <a:noFill/>
          <a:ln>
            <a:solidFill>
              <a:schemeClr val="accent1">
                <a:shade val="50000"/>
              </a:schemeClr>
            </a:solidFill>
          </a:ln>
        </p:spPr>
        <p:txBody>
          <a:bodyPr wrap="square" rtlCol="0">
            <a:spAutoFit/>
          </a:bodyPr>
          <a:lstStyle/>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●公立</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学校では</a:t>
            </a:r>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合理的配慮の不提供が禁止された。</a:t>
            </a:r>
            <a:endPar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＊障害者の権利に関する条約の批准（平成２６年１月２０日）</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障害を理由とする差別の解消の推進に</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関する法律の施行（平成</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２８年４月</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１日）</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●提供した合理的配慮を「個別の教育支援計画」に記載する</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こと</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望ましい</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＊中央教育審議会初等中朝教育分科会</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報告（平成２４年７月</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四角形吹き出し 5"/>
          <p:cNvSpPr/>
          <p:nvPr/>
        </p:nvSpPr>
        <p:spPr>
          <a:xfrm>
            <a:off x="293706" y="548680"/>
            <a:ext cx="2397042" cy="1200328"/>
          </a:xfrm>
          <a:prstGeom prst="wedgeRectCallout">
            <a:avLst>
              <a:gd name="adj1" fmla="val 58447"/>
              <a:gd name="adj2" fmla="val -21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（背景）</a:t>
            </a:r>
          </a:p>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合理的配慮の法的義務化</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2854790" y="1916832"/>
            <a:ext cx="6799957" cy="1446550"/>
          </a:xfrm>
          <a:prstGeom prst="rect">
            <a:avLst/>
          </a:prstGeom>
          <a:noFill/>
          <a:ln>
            <a:solidFill>
              <a:schemeClr val="accent1">
                <a:shade val="50000"/>
              </a:schemeClr>
            </a:solidFill>
          </a:ln>
        </p:spPr>
        <p:txBody>
          <a:bodyPr wrap="square" rtlCol="0">
            <a:spAutoFit/>
          </a:bodyPr>
          <a:lstStyle/>
          <a:p>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●特別支援教育の経験が浅い教員は作成が困難。</a:t>
            </a:r>
            <a:endPar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●既存の</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「個別の教育支援計画</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個別の指導計画</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」には、合理</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的配慮を検討するために必要な情報が記載されていないことが</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ある。</a:t>
            </a:r>
            <a:endPar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＊市町村特別支援教育連絡協議会（平成２６年５月）</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＊特別支援学校コーディネーター連絡協議会（平成２６年５月）</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四角形吹き出し 8"/>
          <p:cNvSpPr/>
          <p:nvPr/>
        </p:nvSpPr>
        <p:spPr>
          <a:xfrm>
            <a:off x="300779" y="1916833"/>
            <a:ext cx="2389969" cy="1446550"/>
          </a:xfrm>
          <a:prstGeom prst="wedgeRectCallout">
            <a:avLst>
              <a:gd name="adj1" fmla="val 59132"/>
              <a:gd name="adj2" fmla="val -239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（課題）</a:t>
            </a:r>
          </a:p>
          <a:p>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個別の教育支援計画</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個別の指導計画」</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作成率・質の向上</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四角形吹き出し 9"/>
          <p:cNvSpPr/>
          <p:nvPr/>
        </p:nvSpPr>
        <p:spPr>
          <a:xfrm>
            <a:off x="307856" y="3573016"/>
            <a:ext cx="2382891" cy="1446550"/>
          </a:xfrm>
          <a:prstGeom prst="wedgeRectCallout">
            <a:avLst>
              <a:gd name="adj1" fmla="val 60820"/>
              <a:gd name="adj2" fmla="val -222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（対策）</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・様式の提案</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・ワークシートの</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開発</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四角形吹き出し 10"/>
          <p:cNvSpPr/>
          <p:nvPr/>
        </p:nvSpPr>
        <p:spPr>
          <a:xfrm>
            <a:off x="314932" y="5157193"/>
            <a:ext cx="2375816" cy="1384995"/>
          </a:xfrm>
          <a:prstGeom prst="wedgeRectCallout">
            <a:avLst>
              <a:gd name="adj1" fmla="val 60299"/>
              <a:gd name="adj2" fmla="val -197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（効果）</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合理的配慮提供の根拠資料に！</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2867992" y="3573016"/>
            <a:ext cx="6786754" cy="1446550"/>
          </a:xfrm>
          <a:prstGeom prst="rect">
            <a:avLst/>
          </a:prstGeom>
          <a:noFill/>
          <a:ln>
            <a:solidFill>
              <a:schemeClr val="accent1">
                <a:shade val="50000"/>
              </a:schemeClr>
            </a:solidFill>
          </a:ln>
        </p:spPr>
        <p:txBody>
          <a:bodyPr wrap="square" rtlCol="0">
            <a:spAutoFit/>
          </a:bodyPr>
          <a:lstStyle/>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●合理的配慮の内容と、その</a:t>
            </a:r>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根拠となる障がい特性の記載。</a:t>
            </a:r>
            <a:endPar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●関係機関との連携状況、学校の基礎的環境整備の記載。</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合理的配慮</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の提供場面、提供者、提供期間、必要な器材の記載。</a:t>
            </a:r>
            <a:endPar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＊県特別支援連携協議会（</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年度　小・中学校等特別支援教育充実事業）</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●特性に応じた合理的配慮を検討するためのワークシートの開発。</a:t>
            </a:r>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＊合理的配慮協議会（平成</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年度　多様な学びの場充実モデル実践事業）</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2867992" y="5157193"/>
            <a:ext cx="6786754" cy="1384995"/>
          </a:xfrm>
          <a:prstGeom prst="rect">
            <a:avLst/>
          </a:prstGeom>
          <a:noFill/>
          <a:ln>
            <a:solidFill>
              <a:schemeClr val="accent1">
                <a:shade val="50000"/>
              </a:schemeClr>
            </a:solidFill>
          </a:ln>
        </p:spPr>
        <p:txBody>
          <a:bodyPr wrap="square" rtlCol="0">
            <a:spAutoFit/>
          </a:bodyPr>
          <a:lstStyle/>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●保護者との合意形成のための資料</a:t>
            </a:r>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●入試、進学先への合理的配慮申出のための根拠資料。</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●事業主に合理的配慮を申し出るための根拠資料。</a:t>
            </a:r>
            <a:endPar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＊文部科学省所管事業分野における障害を理由とする差別の解消の推進に関する</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対応指針（文部科学省　平成２</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日）</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＊障害者の雇用の促進等に関する法律の一部改正（厚生労働省 平成</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7113240" y="6492875"/>
            <a:ext cx="2311400" cy="365125"/>
          </a:xfrm>
        </p:spPr>
        <p:txBody>
          <a:bodyPr/>
          <a:lstStyle/>
          <a:p>
            <a:fld id="{397056A7-683D-4A10-81F4-8879908DDEBC}" type="slidenum">
              <a:rPr kumimoji="1" lang="ja-JP" altLang="en-US" smtClean="0"/>
              <a:pPr/>
              <a:t>34</a:t>
            </a:fld>
            <a:endParaRPr kumimoji="1" lang="ja-JP" altLang="en-US" dirty="0"/>
          </a:p>
        </p:txBody>
      </p:sp>
    </p:spTree>
    <p:extLst>
      <p:ext uri="{BB962C8B-B14F-4D97-AF65-F5344CB8AC3E}">
        <p14:creationId xmlns:p14="http://schemas.microsoft.com/office/powerpoint/2010/main" val="323794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49740" y="620563"/>
            <a:ext cx="5213901" cy="1728318"/>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①学習生活の困りの把握</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〇変更、調整が必要な場面の特定</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活動制限と参加制約のアセスメント</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より場面を特定</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各教科、行事、休み時間、給食　等</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〇本人・保護者の教育的ニーズの把握</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・情報の検討（課題の整理）</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〇障</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がいの状態の把握</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情報収集</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・情報</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整理</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p:cNvSpPr/>
          <p:nvPr/>
        </p:nvSpPr>
        <p:spPr>
          <a:xfrm>
            <a:off x="166373" y="3510351"/>
            <a:ext cx="5212218" cy="72008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③基礎的</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環境整備（８項目）の確認</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〇</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設置者と学校が過度</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な負担でない変更・調整の</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検討</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業務</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への影響、物理的</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・技術的</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制約、</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人的制約</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、費用負担程度</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より</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190743" y="4462667"/>
            <a:ext cx="5209898" cy="828339"/>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④本人</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・保護者、学校、設置者の</a:t>
            </a:r>
            <a:r>
              <a:rPr lang="ja-JP" altLang="en-US" sz="16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合意形成</a:t>
            </a:r>
            <a:endParaRPr lang="en-US" altLang="ja-JP" sz="16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〇保護者</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等ニーズの確認</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〇</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合理的</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配慮による学びの深まりの提案</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個別の教育支援計画への</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明記、個別の指導計画の活用</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 9"/>
          <p:cNvSpPr/>
          <p:nvPr/>
        </p:nvSpPr>
        <p:spPr>
          <a:xfrm>
            <a:off x="190744" y="5517605"/>
            <a:ext cx="5172898" cy="727697"/>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⑤合理的配慮の提供、評価と</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改善</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〇本人・保護者と、特定した場面での合理的</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配慮を</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〇</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結果に応じて、終了や</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修正</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8385381" y="566535"/>
            <a:ext cx="1183358" cy="399542"/>
          </a:xfrm>
          <a:prstGeom prst="roundRect">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本人</a:t>
            </a:r>
            <a:endParaRPr kumimoji="1" lang="ja-JP" altLang="en-US" sz="2000" b="1" dirty="0">
              <a:solidFill>
                <a:schemeClr val="tx1"/>
              </a:solidFill>
            </a:endParaRPr>
          </a:p>
        </p:txBody>
      </p:sp>
      <p:sp>
        <p:nvSpPr>
          <p:cNvPr id="13" name="角丸四角形 12"/>
          <p:cNvSpPr/>
          <p:nvPr/>
        </p:nvSpPr>
        <p:spPr>
          <a:xfrm>
            <a:off x="8385381" y="1065183"/>
            <a:ext cx="1183358" cy="399542"/>
          </a:xfrm>
          <a:prstGeom prst="roundRect">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保護者</a:t>
            </a:r>
            <a:endParaRPr kumimoji="1" lang="ja-JP" altLang="en-US" sz="2000" b="1" dirty="0">
              <a:solidFill>
                <a:schemeClr val="tx1"/>
              </a:solidFill>
            </a:endParaRPr>
          </a:p>
        </p:txBody>
      </p:sp>
      <p:sp>
        <p:nvSpPr>
          <p:cNvPr id="14" name="角丸四角形 13"/>
          <p:cNvSpPr/>
          <p:nvPr/>
        </p:nvSpPr>
        <p:spPr>
          <a:xfrm>
            <a:off x="8385381" y="1552986"/>
            <a:ext cx="1183358" cy="399542"/>
          </a:xfrm>
          <a:prstGeom prst="roundRect">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教育</a:t>
            </a:r>
            <a:endParaRPr kumimoji="1" lang="ja-JP" altLang="en-US" sz="2000" b="1" dirty="0">
              <a:solidFill>
                <a:schemeClr val="tx1"/>
              </a:solidFill>
            </a:endParaRPr>
          </a:p>
        </p:txBody>
      </p:sp>
      <p:sp>
        <p:nvSpPr>
          <p:cNvPr id="15" name="角丸四角形 14"/>
          <p:cNvSpPr/>
          <p:nvPr/>
        </p:nvSpPr>
        <p:spPr>
          <a:xfrm>
            <a:off x="8385381" y="2521336"/>
            <a:ext cx="1183358" cy="399542"/>
          </a:xfrm>
          <a:prstGeom prst="roundRect">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保健</a:t>
            </a:r>
            <a:endParaRPr kumimoji="1" lang="ja-JP" altLang="en-US" sz="2000" b="1" dirty="0">
              <a:solidFill>
                <a:schemeClr val="tx1"/>
              </a:solidFill>
            </a:endParaRPr>
          </a:p>
        </p:txBody>
      </p:sp>
      <p:sp>
        <p:nvSpPr>
          <p:cNvPr id="16" name="角丸四角形 15"/>
          <p:cNvSpPr/>
          <p:nvPr/>
        </p:nvSpPr>
        <p:spPr>
          <a:xfrm>
            <a:off x="8385381" y="2036917"/>
            <a:ext cx="1183358" cy="399542"/>
          </a:xfrm>
          <a:prstGeom prst="roundRect">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福祉</a:t>
            </a:r>
            <a:endParaRPr kumimoji="1" lang="ja-JP" altLang="en-US" sz="2000" b="1" dirty="0">
              <a:solidFill>
                <a:schemeClr val="tx1"/>
              </a:solidFill>
            </a:endParaRPr>
          </a:p>
        </p:txBody>
      </p:sp>
      <p:sp>
        <p:nvSpPr>
          <p:cNvPr id="17" name="角丸四角形 16"/>
          <p:cNvSpPr/>
          <p:nvPr/>
        </p:nvSpPr>
        <p:spPr>
          <a:xfrm>
            <a:off x="8385381" y="3047278"/>
            <a:ext cx="1183358" cy="399542"/>
          </a:xfrm>
          <a:prstGeom prst="roundRect">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医療</a:t>
            </a:r>
            <a:endParaRPr kumimoji="1" lang="ja-JP" altLang="en-US" sz="2000" b="1" dirty="0">
              <a:solidFill>
                <a:schemeClr val="tx1"/>
              </a:solidFill>
            </a:endParaRPr>
          </a:p>
        </p:txBody>
      </p:sp>
      <p:sp>
        <p:nvSpPr>
          <p:cNvPr id="18" name="角丸四角形 17"/>
          <p:cNvSpPr/>
          <p:nvPr/>
        </p:nvSpPr>
        <p:spPr>
          <a:xfrm>
            <a:off x="8450219" y="3532060"/>
            <a:ext cx="1053681" cy="2164421"/>
          </a:xfrm>
          <a:prstGeom prst="roundRect">
            <a:avLst/>
          </a:prstGeom>
          <a:solidFill>
            <a:schemeClr val="accent3">
              <a:lumMod val="20000"/>
              <a:lumOff val="80000"/>
            </a:schemeClr>
          </a:solidFill>
          <a:ln w="12700" cmpd="sng">
            <a:prstDash val="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en-US" altLang="ja-JP" sz="1400" b="1" dirty="0" smtClean="0">
                <a:solidFill>
                  <a:schemeClr val="tx1"/>
                </a:solidFill>
                <a:latin typeface="HG丸ｺﾞｼｯｸM-PRO" panose="020F0600000000000000" pitchFamily="50" charset="-128"/>
                <a:ea typeface="HG丸ｺﾞｼｯｸM-PRO" panose="020F0600000000000000" pitchFamily="50" charset="-128"/>
                <a:hlinkClick r:id="rId3" action="ppaction://hlinkfile"/>
              </a:rPr>
              <a:t>ICF</a:t>
            </a:r>
            <a:r>
              <a:rPr lang="ja-JP" altLang="en-US" sz="1400" b="1" dirty="0" smtClean="0">
                <a:solidFill>
                  <a:schemeClr val="tx1"/>
                </a:solidFill>
                <a:latin typeface="HG丸ｺﾞｼｯｸM-PRO" panose="020F0600000000000000" pitchFamily="50" charset="-128"/>
                <a:ea typeface="HG丸ｺﾞｼｯｸM-PRO" panose="020F0600000000000000" pitchFamily="50" charset="-128"/>
                <a:hlinkClick r:id="rId3" action="ppaction://hlinkfile"/>
              </a:rPr>
              <a:t>関連図ワークシート</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9" name="ストライプ矢印 28"/>
          <p:cNvSpPr/>
          <p:nvPr/>
        </p:nvSpPr>
        <p:spPr>
          <a:xfrm rot="10800000">
            <a:off x="7812051" y="890736"/>
            <a:ext cx="468052" cy="2916290"/>
          </a:xfrm>
          <a:prstGeom prst="stripedRight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ストライプ矢印 31"/>
          <p:cNvSpPr/>
          <p:nvPr/>
        </p:nvSpPr>
        <p:spPr>
          <a:xfrm>
            <a:off x="5409460" y="1272098"/>
            <a:ext cx="339825" cy="578744"/>
          </a:xfrm>
          <a:prstGeom prst="stripedRight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ストライプ矢印 33"/>
          <p:cNvSpPr/>
          <p:nvPr/>
        </p:nvSpPr>
        <p:spPr>
          <a:xfrm>
            <a:off x="5431985" y="3592817"/>
            <a:ext cx="324336" cy="612793"/>
          </a:xfrm>
          <a:prstGeom prst="stripedRight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ストライプ矢印 34"/>
          <p:cNvSpPr/>
          <p:nvPr/>
        </p:nvSpPr>
        <p:spPr>
          <a:xfrm>
            <a:off x="5439730" y="4672986"/>
            <a:ext cx="308845" cy="562336"/>
          </a:xfrm>
          <a:prstGeom prst="stripedRight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ストライプ矢印 35"/>
          <p:cNvSpPr/>
          <p:nvPr/>
        </p:nvSpPr>
        <p:spPr>
          <a:xfrm rot="18772399">
            <a:off x="5411820" y="5392958"/>
            <a:ext cx="883190" cy="486552"/>
          </a:xfrm>
          <a:prstGeom prst="stripedRight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雲形吹き出し 2"/>
          <p:cNvSpPr/>
          <p:nvPr/>
        </p:nvSpPr>
        <p:spPr>
          <a:xfrm>
            <a:off x="5412275" y="5767868"/>
            <a:ext cx="4293254" cy="954867"/>
          </a:xfrm>
          <a:prstGeom prst="cloudCallout">
            <a:avLst>
              <a:gd name="adj1" fmla="val 21415"/>
              <a:gd name="adj2" fmla="val -86916"/>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latin typeface="ＭＳ Ｐ明朝" panose="02020600040205080304" pitchFamily="18" charset="-128"/>
                <a:ea typeface="ＭＳ Ｐ明朝" panose="02020600040205080304" pitchFamily="18" charset="-128"/>
              </a:rPr>
              <a:t>＊「個別の教育支援計画」等の作成に困難がない場合はワークシート活用は不用です。</a:t>
            </a:r>
            <a:endParaRPr kumimoji="1" lang="ja-JP" altLang="en-US" sz="1100" dirty="0">
              <a:solidFill>
                <a:schemeClr val="tx1"/>
              </a:solidFill>
              <a:latin typeface="ＭＳ Ｐ明朝" panose="02020600040205080304" pitchFamily="18" charset="-128"/>
              <a:ea typeface="ＭＳ Ｐ明朝" panose="02020600040205080304" pitchFamily="18" charset="-128"/>
            </a:endParaRPr>
          </a:p>
        </p:txBody>
      </p:sp>
      <p:sp>
        <p:nvSpPr>
          <p:cNvPr id="37" name="角丸四角形 36"/>
          <p:cNvSpPr/>
          <p:nvPr/>
        </p:nvSpPr>
        <p:spPr>
          <a:xfrm>
            <a:off x="166373" y="2436459"/>
            <a:ext cx="5208303" cy="872479"/>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②障</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がいの状態に応じて必要な変更・調整の選択</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〇</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学校</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における合理的配慮の観点（１１項目）を参考に検討　　　</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全て網羅しなければならないわけではない</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テキスト ボックス 38"/>
          <p:cNvSpPr txBox="1"/>
          <p:nvPr/>
        </p:nvSpPr>
        <p:spPr>
          <a:xfrm>
            <a:off x="0" y="0"/>
            <a:ext cx="9906000" cy="369332"/>
          </a:xfrm>
          <a:prstGeom prst="rect">
            <a:avLst/>
          </a:prstGeom>
          <a:solidFill>
            <a:srgbClr val="002060"/>
          </a:solidFill>
        </p:spPr>
        <p:txBody>
          <a:bodyPr wrap="square" rtlCol="0">
            <a:spAutoFit/>
          </a:bodyPr>
          <a:lstStyle/>
          <a:p>
            <a:pPr algn="ctr"/>
            <a:r>
              <a:rPr kumimoji="1" lang="ja-JP" altLang="en-US"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合理的配慮検討・提供のための「個別の教育支援計画」「個別の指導計画」作成フロー</a:t>
            </a:r>
            <a:endParaRPr kumimoji="1"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角丸四角形 37"/>
          <p:cNvSpPr/>
          <p:nvPr/>
        </p:nvSpPr>
        <p:spPr>
          <a:xfrm>
            <a:off x="5749285" y="1037152"/>
            <a:ext cx="1696890" cy="455604"/>
          </a:xfrm>
          <a:prstGeom prst="roundRect">
            <a:avLst/>
          </a:prstGeom>
          <a:solidFill>
            <a:srgbClr val="FFCC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hlinkClick r:id="rId4" action="ppaction://hlinkfile"/>
              </a:rPr>
              <a:t>様式１－１</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40" name="ストライプ矢印 39"/>
          <p:cNvSpPr/>
          <p:nvPr/>
        </p:nvSpPr>
        <p:spPr>
          <a:xfrm>
            <a:off x="5389982" y="2505192"/>
            <a:ext cx="339825" cy="578744"/>
          </a:xfrm>
          <a:prstGeom prst="stripedRight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p:nvPr/>
        </p:nvSpPr>
        <p:spPr>
          <a:xfrm>
            <a:off x="5758150" y="2591674"/>
            <a:ext cx="1696890" cy="455604"/>
          </a:xfrm>
          <a:prstGeom prst="roundRect">
            <a:avLst/>
          </a:prstGeom>
          <a:solidFill>
            <a:srgbClr val="FFCC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hlinkClick r:id="rId4" action="ppaction://hlinkfile"/>
              </a:rPr>
              <a:t>様式１－１</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42" name="角丸四角形 41"/>
          <p:cNvSpPr/>
          <p:nvPr/>
        </p:nvSpPr>
        <p:spPr>
          <a:xfrm>
            <a:off x="5777628" y="3717032"/>
            <a:ext cx="1696890" cy="455604"/>
          </a:xfrm>
          <a:prstGeom prst="roundRect">
            <a:avLst/>
          </a:prstGeom>
          <a:solidFill>
            <a:srgbClr val="FFCC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hlinkClick r:id="rId5" action="ppaction://hlinkfile"/>
              </a:rPr>
              <a:t>様式１－３</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43" name="角丸四角形 42"/>
          <p:cNvSpPr/>
          <p:nvPr/>
        </p:nvSpPr>
        <p:spPr>
          <a:xfrm>
            <a:off x="5812796" y="4747539"/>
            <a:ext cx="1696890" cy="455604"/>
          </a:xfrm>
          <a:prstGeom prst="roundRect">
            <a:avLst/>
          </a:prstGeom>
          <a:solidFill>
            <a:srgbClr val="FFCC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様式１－１</a:t>
            </a:r>
            <a:endParaRPr kumimoji="1" lang="en-US" altLang="ja-JP" sz="14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400" b="1" dirty="0" smtClean="0">
                <a:solidFill>
                  <a:schemeClr val="tx1"/>
                </a:solidFill>
                <a:latin typeface="HG丸ｺﾞｼｯｸM-PRO" panose="020F0600000000000000" pitchFamily="50" charset="-128"/>
                <a:ea typeface="HG丸ｺﾞｼｯｸM-PRO" panose="020F0600000000000000" pitchFamily="50" charset="-128"/>
                <a:hlinkClick r:id="rId6" action="ppaction://hlinkfile"/>
              </a:rPr>
              <a:t>様式２</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44" name="角丸四角形 43"/>
          <p:cNvSpPr/>
          <p:nvPr/>
        </p:nvSpPr>
        <p:spPr>
          <a:xfrm>
            <a:off x="5749285" y="1631100"/>
            <a:ext cx="1696890" cy="455604"/>
          </a:xfrm>
          <a:prstGeom prst="roundRect">
            <a:avLst/>
          </a:prstGeom>
          <a:solidFill>
            <a:srgbClr val="FFCC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hlinkClick r:id="rId7" action="ppaction://hlinkfile"/>
              </a:rPr>
              <a:t>様式１－２</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7" name="スライド番号プレースホルダー 3"/>
          <p:cNvSpPr>
            <a:spLocks noGrp="1"/>
          </p:cNvSpPr>
          <p:nvPr>
            <p:ph type="sldNum" sz="quarter" idx="12"/>
          </p:nvPr>
        </p:nvSpPr>
        <p:spPr>
          <a:xfrm>
            <a:off x="7099300" y="6356351"/>
            <a:ext cx="2311400" cy="365125"/>
          </a:xfrm>
        </p:spPr>
        <p:txBody>
          <a:bodyPr/>
          <a:lstStyle/>
          <a:p>
            <a:fld id="{397056A7-683D-4A10-81F4-8879908DDEBC}" type="slidenum">
              <a:rPr kumimoji="1" lang="ja-JP" altLang="en-US" smtClean="0"/>
              <a:pPr/>
              <a:t>35</a:t>
            </a:fld>
            <a:endParaRPr kumimoji="1" lang="ja-JP" altLang="en-US"/>
          </a:p>
        </p:txBody>
      </p:sp>
    </p:spTree>
    <p:extLst>
      <p:ext uri="{BB962C8B-B14F-4D97-AF65-F5344CB8AC3E}">
        <p14:creationId xmlns:p14="http://schemas.microsoft.com/office/powerpoint/2010/main" val="118852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500"/>
                                        <p:tgtEl>
                                          <p:spTgt spid="1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500"/>
                                        <p:tgtEl>
                                          <p:spTgt spid="1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500"/>
                                        <p:tgtEl>
                                          <p:spTgt spid="2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500"/>
                                        <p:tgtEl>
                                          <p:spTgt spid="1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
                                        </p:tgtEl>
                                        <p:attrNameLst>
                                          <p:attrName>style.visibility</p:attrName>
                                        </p:attrNameLst>
                                      </p:cBhvr>
                                      <p:to>
                                        <p:strVal val="visible"/>
                                      </p:to>
                                    </p:set>
                                    <p:animEffect transition="in" filter="fade">
                                      <p:cBhvr>
                                        <p:cTn id="9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29" grpId="0" animBg="1"/>
      <p:bldP spid="32" grpId="0" animBg="1"/>
      <p:bldP spid="34" grpId="0" animBg="1"/>
      <p:bldP spid="35" grpId="0" animBg="1"/>
      <p:bldP spid="36" grpId="0" animBg="1"/>
      <p:bldP spid="3" grpId="0" animBg="1"/>
      <p:bldP spid="37" grpId="0" animBg="1"/>
      <p:bldP spid="38" grpId="0" animBg="1"/>
      <p:bldP spid="40" grpId="0" animBg="1"/>
      <p:bldP spid="41" grpId="0" animBg="1"/>
      <p:bldP spid="42"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974904764"/>
              </p:ext>
            </p:extLst>
          </p:nvPr>
        </p:nvGraphicFramePr>
        <p:xfrm>
          <a:off x="488504" y="548680"/>
          <a:ext cx="9073009" cy="1338086"/>
        </p:xfrm>
        <a:graphic>
          <a:graphicData uri="http://schemas.openxmlformats.org/drawingml/2006/table">
            <a:tbl>
              <a:tblPr>
                <a:tableStyleId>{616DA210-FB5B-4158-B5E0-FEB733F419BA}</a:tableStyleId>
              </a:tblPr>
              <a:tblGrid>
                <a:gridCol w="702063"/>
                <a:gridCol w="1734981"/>
                <a:gridCol w="758549"/>
                <a:gridCol w="1695911"/>
                <a:gridCol w="1370567"/>
                <a:gridCol w="1495580"/>
                <a:gridCol w="1315358"/>
              </a:tblGrid>
              <a:tr h="136022">
                <a:tc gridSpan="2">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基本情報１</a:t>
                      </a:r>
                      <a:endParaRPr lang="ja-JP" altLang="en-US" sz="10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solidFill>
                      <a:schemeClr val="accent1">
                        <a:lumMod val="20000"/>
                        <a:lumOff val="80000"/>
                      </a:schemeClr>
                    </a:solidFill>
                  </a:tcPr>
                </a:tc>
                <a:tc hMerge="1">
                  <a:txBody>
                    <a:bodyPr/>
                    <a:lstStyle/>
                    <a:p>
                      <a:endParaRPr kumimoji="1" lang="ja-JP" altLang="en-US"/>
                    </a:p>
                  </a:txBody>
                  <a:tcPr/>
                </a:tc>
                <a:tc gridSpan="2">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基本情報２</a:t>
                      </a:r>
                      <a:endParaRPr lang="ja-JP" altLang="en-US" sz="10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solidFill>
                      <a:schemeClr val="accent1">
                        <a:lumMod val="20000"/>
                        <a:lumOff val="80000"/>
                      </a:schemeClr>
                    </a:solidFill>
                  </a:tcPr>
                </a:tc>
                <a:tc hMerge="1">
                  <a:txBody>
                    <a:bodyPr/>
                    <a:lstStyle/>
                    <a:p>
                      <a:endParaRPr kumimoji="1" lang="ja-JP" altLang="en-US"/>
                    </a:p>
                  </a:txBody>
                  <a:tcPr/>
                </a:tc>
                <a:tc gridSpan="2">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基本情報３</a:t>
                      </a:r>
                      <a:endParaRPr lang="ja-JP" altLang="en-US" sz="10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solidFill>
                      <a:schemeClr val="accent1">
                        <a:lumMod val="20000"/>
                        <a:lumOff val="80000"/>
                      </a:schemeClr>
                    </a:solidFill>
                  </a:tcPr>
                </a:tc>
                <a:tc hMerge="1">
                  <a:txBody>
                    <a:bodyPr/>
                    <a:lstStyle/>
                    <a:p>
                      <a:endParaRPr kumimoji="1" lang="ja-JP" altLang="en-US"/>
                    </a:p>
                  </a:txBody>
                  <a:tcPr/>
                </a:tc>
                <a:tc>
                  <a:txBody>
                    <a:bodyPr/>
                    <a:lstStyle/>
                    <a:p>
                      <a:pPr algn="ctr" fontAlgn="ctr"/>
                      <a:r>
                        <a:rPr lang="zh-TW" altLang="en-US" sz="10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長期目標（卒業時）</a:t>
                      </a:r>
                      <a:endParaRPr lang="zh-TW" altLang="en-US" sz="10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solidFill>
                      <a:schemeClr val="accent1">
                        <a:lumMod val="20000"/>
                        <a:lumOff val="80000"/>
                      </a:schemeClr>
                    </a:solidFill>
                  </a:tcPr>
                </a:tc>
              </a:tr>
              <a:tr h="166737">
                <a:tc>
                  <a:txBody>
                    <a:bodyPr/>
                    <a:lstStyle/>
                    <a:p>
                      <a:pPr algn="dist" fontAlgn="ctr"/>
                      <a:r>
                        <a:rPr lang="ja-JP"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氏名</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solidFill>
                      <a:schemeClr val="accent1">
                        <a:lumMod val="20000"/>
                        <a:lumOff val="80000"/>
                      </a:schemeClr>
                    </a:solidFill>
                  </a:tcPr>
                </a:tc>
                <a:tc>
                  <a:txBody>
                    <a:bodyPr/>
                    <a:lstStyle/>
                    <a:p>
                      <a:pPr algn="l" fontAlgn="ctr"/>
                      <a:r>
                        <a:rPr lang="ja-JP"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tc>
                <a:tc>
                  <a:txBody>
                    <a:bodyPr/>
                    <a:lstStyle/>
                    <a:p>
                      <a:pPr algn="dist" fontAlgn="ctr"/>
                      <a:r>
                        <a:rPr lang="ja-JP"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診断名</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solidFill>
                      <a:schemeClr val="accent1">
                        <a:lumMod val="20000"/>
                        <a:lumOff val="80000"/>
                      </a:schemeClr>
                    </a:solidFill>
                  </a:tcPr>
                </a:tc>
                <a:tc>
                  <a:txBody>
                    <a:bodyPr/>
                    <a:lstStyle/>
                    <a:p>
                      <a:pPr algn="l" fontAlgn="ctr"/>
                      <a:r>
                        <a:rPr lang="ja-JP" altLang="en-US" sz="9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自閉症</a:t>
                      </a: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tc>
                <a:tc>
                  <a:txBody>
                    <a:bodyPr/>
                    <a:lstStyle/>
                    <a:p>
                      <a:pPr algn="dist" fontAlgn="ctr"/>
                      <a:r>
                        <a:rPr lang="ja-JP"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好きなもこと・もの</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solidFill>
                      <a:schemeClr val="accent1">
                        <a:lumMod val="20000"/>
                        <a:lumOff val="80000"/>
                      </a:schemeClr>
                    </a:solidFill>
                  </a:tcPr>
                </a:tc>
                <a:tc>
                  <a:txBody>
                    <a:bodyPr/>
                    <a:lstStyle/>
                    <a:p>
                      <a:pPr algn="l" fontAlgn="ctr"/>
                      <a:r>
                        <a:rPr lang="ja-JP"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読書（科学分野）</a:t>
                      </a: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tc>
                <a:tc rowSpan="2">
                  <a:txBody>
                    <a:bodyPr/>
                    <a:lstStyle/>
                    <a:p>
                      <a:pPr algn="l" fontAlgn="t"/>
                      <a:r>
                        <a:rPr lang="ja-JP"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交流</a:t>
                      </a:r>
                      <a:r>
                        <a:rPr lang="ja-JP"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学級での学習参加と理解・習得</a:t>
                      </a:r>
                      <a:endPar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tc>
              </a:tr>
              <a:tr h="166737">
                <a:tc>
                  <a:txBody>
                    <a:bodyPr/>
                    <a:lstStyle/>
                    <a:p>
                      <a:pPr algn="dist" fontAlgn="ctr"/>
                      <a:r>
                        <a:rPr lang="ja-JP"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所属学校</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solidFill>
                      <a:schemeClr val="accent1">
                        <a:lumMod val="20000"/>
                        <a:lumOff val="80000"/>
                      </a:schemeClr>
                    </a:solidFill>
                  </a:tcPr>
                </a:tc>
                <a:tc>
                  <a:txBody>
                    <a:bodyPr/>
                    <a:lstStyle/>
                    <a:p>
                      <a:pPr algn="l" fontAlgn="ctr"/>
                      <a:r>
                        <a:rPr lang="zh-CN"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〇〇立</a:t>
                      </a:r>
                      <a:r>
                        <a:rPr lang="zh-CN" altLang="en-US" sz="9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〇〇</a:t>
                      </a:r>
                      <a:r>
                        <a:rPr lang="ja-JP" altLang="en-US" sz="9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中</a:t>
                      </a:r>
                      <a:r>
                        <a:rPr lang="zh-CN" altLang="en-US" sz="9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学校</a:t>
                      </a:r>
                      <a:r>
                        <a:rPr lang="zh-CN"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zh-CN" altLang="en-US" sz="9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第</a:t>
                      </a:r>
                      <a:r>
                        <a:rPr lang="ja-JP" altLang="en-US" sz="9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１</a:t>
                      </a:r>
                      <a:r>
                        <a:rPr lang="zh-CN" altLang="en-US" sz="9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学年</a:t>
                      </a:r>
                      <a:r>
                        <a:rPr lang="zh-CN"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zh-CN"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tc>
                <a:tc>
                  <a:txBody>
                    <a:bodyPr/>
                    <a:lstStyle/>
                    <a:p>
                      <a:pPr algn="dist" fontAlgn="ctr"/>
                      <a:r>
                        <a:rPr lang="ja-JP"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主治医</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solidFill>
                      <a:schemeClr val="accent1">
                        <a:lumMod val="20000"/>
                        <a:lumOff val="80000"/>
                      </a:schemeClr>
                    </a:solidFill>
                  </a:tcPr>
                </a:tc>
                <a:tc>
                  <a:txBody>
                    <a:bodyPr/>
                    <a:lstStyle/>
                    <a:p>
                      <a:pPr algn="l" fontAlgn="ctr"/>
                      <a:r>
                        <a:rPr lang="ja-JP"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〇〇　〇〇</a:t>
                      </a:r>
                      <a:endPar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tc>
                <a:tc>
                  <a:txBody>
                    <a:bodyPr/>
                    <a:lstStyle/>
                    <a:p>
                      <a:pPr algn="dist" fontAlgn="ctr"/>
                      <a:r>
                        <a:rPr lang="ja-JP"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本人の要望</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solidFill>
                      <a:schemeClr val="accent1">
                        <a:lumMod val="20000"/>
                        <a:lumOff val="80000"/>
                      </a:schemeClr>
                    </a:solidFill>
                  </a:tcPr>
                </a:tc>
                <a:tc>
                  <a:txBody>
                    <a:bodyPr/>
                    <a:lstStyle/>
                    <a:p>
                      <a:pPr algn="l" fontAlgn="ctr"/>
                      <a:r>
                        <a:rPr lang="zh-CN"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高等学校（普通科）→一般就労</a:t>
                      </a:r>
                      <a:endParaRPr lang="zh-CN"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tc>
                <a:tc vMerge="1">
                  <a:txBody>
                    <a:bodyPr/>
                    <a:lstStyle/>
                    <a:p>
                      <a:endParaRPr kumimoji="1" lang="ja-JP" altLang="en-US"/>
                    </a:p>
                  </a:txBody>
                  <a:tcPr/>
                </a:tc>
              </a:tr>
              <a:tr h="217928">
                <a:tc>
                  <a:txBody>
                    <a:bodyPr/>
                    <a:lstStyle/>
                    <a:p>
                      <a:pPr algn="dist" fontAlgn="ctr"/>
                      <a:r>
                        <a:rPr lang="ja-JP"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所属学級</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solidFill>
                      <a:schemeClr val="accent1">
                        <a:lumMod val="20000"/>
                        <a:lumOff val="80000"/>
                      </a:schemeClr>
                    </a:solidFill>
                  </a:tcPr>
                </a:tc>
                <a:tc>
                  <a:txBody>
                    <a:bodyPr/>
                    <a:lstStyle/>
                    <a:p>
                      <a:pPr algn="l" fontAlgn="ctr"/>
                      <a:r>
                        <a:rPr lang="ja-JP"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自閉症・</a:t>
                      </a:r>
                      <a:r>
                        <a:rPr lang="ja-JP" altLang="en-US" sz="900" u="none" strike="noStrike" dirty="0" err="1">
                          <a:effectLst/>
                          <a:latin typeface="メイリオ" panose="020B0604030504040204" pitchFamily="50" charset="-128"/>
                          <a:ea typeface="メイリオ" panose="020B0604030504040204" pitchFamily="50" charset="-128"/>
                          <a:cs typeface="メイリオ" panose="020B0604030504040204" pitchFamily="50" charset="-128"/>
                        </a:rPr>
                        <a:t>情緒障がい</a:t>
                      </a:r>
                      <a:r>
                        <a:rPr lang="ja-JP"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特別支援学級</a:t>
                      </a: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tc>
                <a:tc>
                  <a:txBody>
                    <a:bodyPr/>
                    <a:lstStyle/>
                    <a:p>
                      <a:pPr algn="dist" fontAlgn="ctr"/>
                      <a:r>
                        <a:rPr lang="ja-JP"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機関名</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solidFill>
                      <a:schemeClr val="accent1">
                        <a:lumMod val="20000"/>
                        <a:lumOff val="80000"/>
                      </a:schemeClr>
                    </a:solidFill>
                  </a:tcPr>
                </a:tc>
                <a:tc>
                  <a:txBody>
                    <a:bodyPr/>
                    <a:lstStyle/>
                    <a:p>
                      <a:pPr algn="l" fontAlgn="ctr"/>
                      <a:r>
                        <a:rPr lang="ja-JP"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〇〇発達総合医療センター</a:t>
                      </a:r>
                      <a:endPar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tc>
                <a:tc>
                  <a:txBody>
                    <a:bodyPr/>
                    <a:lstStyle/>
                    <a:p>
                      <a:pPr algn="dist" fontAlgn="ctr"/>
                      <a:r>
                        <a:rPr lang="ja-JP"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保護者の要望</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solidFill>
                      <a:schemeClr val="accent1">
                        <a:lumMod val="20000"/>
                        <a:lumOff val="80000"/>
                      </a:schemeClr>
                    </a:solidFill>
                  </a:tcPr>
                </a:tc>
                <a:tc>
                  <a:txBody>
                    <a:bodyPr/>
                    <a:lstStyle/>
                    <a:p>
                      <a:pPr algn="l" fontAlgn="ctr"/>
                      <a:r>
                        <a:rPr lang="zh-CN"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高等学校（普通科）→大学、一般就労</a:t>
                      </a:r>
                      <a:endParaRPr lang="zh-CN"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tc>
                <a:tc>
                  <a:txBody>
                    <a:bodyPr/>
                    <a:lstStyle/>
                    <a:p>
                      <a:pPr algn="ctr" fontAlgn="ctr"/>
                      <a:r>
                        <a:rPr lang="zh-TW" altLang="en-US" sz="10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短期目標</a:t>
                      </a:r>
                      <a:r>
                        <a:rPr lang="zh-TW" altLang="en-US" sz="10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１</a:t>
                      </a:r>
                      <a:r>
                        <a:rPr lang="zh-TW" altLang="en-US" sz="10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zh-TW" altLang="en-US" sz="10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時）</a:t>
                      </a:r>
                      <a:endParaRPr lang="zh-TW" altLang="en-US" sz="10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solidFill>
                      <a:schemeClr val="accent1">
                        <a:lumMod val="20000"/>
                        <a:lumOff val="80000"/>
                      </a:schemeClr>
                    </a:solidFill>
                  </a:tcPr>
                </a:tc>
              </a:tr>
              <a:tr h="166737">
                <a:tc>
                  <a:txBody>
                    <a:bodyPr/>
                    <a:lstStyle/>
                    <a:p>
                      <a:pPr algn="dist" fontAlgn="ctr"/>
                      <a:r>
                        <a:rPr lang="ja-JP"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住所</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solidFill>
                      <a:schemeClr val="accent1">
                        <a:lumMod val="20000"/>
                        <a:lumOff val="80000"/>
                      </a:schemeClr>
                    </a:solidFill>
                  </a:tcPr>
                </a:tc>
                <a:tc>
                  <a:txBody>
                    <a:bodyPr/>
                    <a:lstStyle/>
                    <a:p>
                      <a:pPr algn="l" fontAlgn="ctr"/>
                      <a:r>
                        <a:rPr lang="ja-JP"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○○市町村○○　○○番地</a:t>
                      </a:r>
                      <a:endPar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tc>
                <a:tc>
                  <a:txBody>
                    <a:bodyPr/>
                    <a:lstStyle/>
                    <a:p>
                      <a:pPr algn="dist" fontAlgn="ctr"/>
                      <a:r>
                        <a:rPr lang="ja-JP"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連絡先</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solidFill>
                      <a:schemeClr val="accent1">
                        <a:lumMod val="20000"/>
                        <a:lumOff val="80000"/>
                      </a:schemeClr>
                    </a:solidFill>
                  </a:tcPr>
                </a:tc>
                <a:tc>
                  <a:txBody>
                    <a:bodyPr/>
                    <a:lstStyle/>
                    <a:p>
                      <a:pPr algn="l" fontAlgn="ctr"/>
                      <a:r>
                        <a:rPr lang="ja-JP"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tc>
                <a:tc>
                  <a:txBody>
                    <a:bodyPr/>
                    <a:lstStyle/>
                    <a:p>
                      <a:pPr algn="dist" fontAlgn="ctr"/>
                      <a:r>
                        <a:rPr lang="ja-JP"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学校の要望</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solidFill>
                      <a:schemeClr val="accent1">
                        <a:lumMod val="20000"/>
                        <a:lumOff val="80000"/>
                      </a:schemeClr>
                    </a:solidFill>
                  </a:tcPr>
                </a:tc>
                <a:tc>
                  <a:txBody>
                    <a:bodyPr/>
                    <a:lstStyle/>
                    <a:p>
                      <a:pPr algn="l" fontAlgn="ctr"/>
                      <a:r>
                        <a:rPr lang="zh-CN"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高等学校（普通科）→一般就労</a:t>
                      </a:r>
                      <a:endParaRPr lang="zh-CN"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tc>
                <a:tc rowSpan="2">
                  <a:txBody>
                    <a:bodyPr/>
                    <a:lstStyle/>
                    <a:p>
                      <a:pPr algn="l" fontAlgn="t"/>
                      <a:r>
                        <a:rPr lang="ja-JP"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交流学級での学習参加</a:t>
                      </a:r>
                      <a:endPar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tc>
              </a:tr>
              <a:tr h="166737">
                <a:tc>
                  <a:txBody>
                    <a:bodyPr/>
                    <a:lstStyle/>
                    <a:p>
                      <a:pPr algn="dist" fontAlgn="ctr"/>
                      <a:r>
                        <a:rPr lang="ja-JP"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緊急連絡先</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solidFill>
                      <a:schemeClr val="accent1">
                        <a:lumMod val="20000"/>
                        <a:lumOff val="80000"/>
                      </a:schemeClr>
                    </a:solidFill>
                  </a:tcPr>
                </a:tc>
                <a:tc>
                  <a:txBody>
                    <a:bodyPr/>
                    <a:lstStyle/>
                    <a:p>
                      <a:pPr algn="l" fontAlgn="ctr"/>
                      <a:r>
                        <a:rPr lang="ja-JP"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tc>
                <a:tc>
                  <a:txBody>
                    <a:bodyPr/>
                    <a:lstStyle/>
                    <a:p>
                      <a:pPr algn="dist" fontAlgn="ctr"/>
                      <a:r>
                        <a:rPr lang="ja-JP"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手帳の有無</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solidFill>
                      <a:schemeClr val="accent1">
                        <a:lumMod val="20000"/>
                        <a:lumOff val="80000"/>
                      </a:schemeClr>
                    </a:solidFill>
                  </a:tcPr>
                </a:tc>
                <a:tc>
                  <a:txBody>
                    <a:bodyPr/>
                    <a:lstStyle/>
                    <a:p>
                      <a:pPr algn="l" fontAlgn="ctr"/>
                      <a:r>
                        <a:rPr lang="ja-JP"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なし</a:t>
                      </a:r>
                      <a:endPar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tc>
                <a:tc>
                  <a:txBody>
                    <a:bodyPr/>
                    <a:lstStyle/>
                    <a:p>
                      <a:pPr algn="dist" fontAlgn="ctr"/>
                      <a:r>
                        <a:rPr lang="zh-TW"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就労希望職種等</a:t>
                      </a:r>
                      <a:endParaRPr lang="zh-TW" altLang="en-US" sz="9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solidFill>
                      <a:schemeClr val="accent1">
                        <a:lumMod val="20000"/>
                        <a:lumOff val="80000"/>
                      </a:schemeClr>
                    </a:solidFill>
                  </a:tcPr>
                </a:tc>
                <a:tc>
                  <a:txBody>
                    <a:bodyPr/>
                    <a:lstStyle/>
                    <a:p>
                      <a:pPr algn="l" fontAlgn="ctr"/>
                      <a:r>
                        <a:rPr lang="ja-JP"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一般事務</a:t>
                      </a: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tc>
                <a:tc vMerge="1">
                  <a:txBody>
                    <a:bodyPr/>
                    <a:lstStyle/>
                    <a:p>
                      <a:endParaRPr kumimoji="1" lang="ja-JP" altLang="en-US"/>
                    </a:p>
                  </a:txBody>
                  <a:tcP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775135817"/>
              </p:ext>
            </p:extLst>
          </p:nvPr>
        </p:nvGraphicFramePr>
        <p:xfrm>
          <a:off x="506506" y="1988842"/>
          <a:ext cx="2730304" cy="3535192"/>
        </p:xfrm>
        <a:graphic>
          <a:graphicData uri="http://schemas.openxmlformats.org/drawingml/2006/table">
            <a:tbl>
              <a:tblPr>
                <a:tableStyleId>{616DA210-FB5B-4158-B5E0-FEB733F419BA}</a:tableStyleId>
              </a:tblPr>
              <a:tblGrid>
                <a:gridCol w="1206134"/>
                <a:gridCol w="1524170"/>
              </a:tblGrid>
              <a:tr h="360038">
                <a:tc gridSpan="2">
                  <a:txBody>
                    <a:bodyPr/>
                    <a:lstStyle/>
                    <a:p>
                      <a:pPr algn="ctr" fontAlgn="ctr"/>
                      <a:r>
                        <a:rPr lang="ja-JP" altLang="en-US"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心身機能・身体構造・環境因子の状況</a:t>
                      </a:r>
                      <a:endParaRPr lang="ja-JP" altLang="en-US" sz="11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hMerge="1">
                  <a:txBody>
                    <a:bodyPr/>
                    <a:lstStyle/>
                    <a:p>
                      <a:endParaRPr kumimoji="1" lang="ja-JP" altLang="en-US"/>
                    </a:p>
                  </a:txBody>
                  <a:tcPr/>
                </a:tc>
              </a:tr>
              <a:tr h="360040">
                <a:tc>
                  <a:txBody>
                    <a:bodyPr/>
                    <a:lstStyle/>
                    <a:p>
                      <a:pPr algn="l"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健康の保持</a:t>
                      </a:r>
                      <a:endParaRPr lang="ja-JP" altLang="en-US" sz="105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a:txBody>
                    <a:bodyPr/>
                    <a:lstStyle/>
                    <a:p>
                      <a:pPr algn="l" fontAlgn="ctr"/>
                      <a:r>
                        <a:rPr lang="zh-TW"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注意散漫（転導性）</a:t>
                      </a:r>
                      <a:endPar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r>
              <a:tr h="528718">
                <a:tc>
                  <a:txBody>
                    <a:bodyPr/>
                    <a:lstStyle/>
                    <a:p>
                      <a:pPr algn="l"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心理的安定</a:t>
                      </a:r>
                      <a:endParaRPr lang="ja-JP" altLang="en-US" sz="105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a:txBody>
                    <a:bodyPr/>
                    <a:lstStyle/>
                    <a:p>
                      <a:pPr algn="l" fontAlgn="ctr"/>
                      <a:r>
                        <a:rPr lang="ja-JP" altLang="en-US" sz="105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外的刺激</a:t>
                      </a: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に過度に</a:t>
                      </a:r>
                      <a:r>
                        <a:rPr lang="ja-JP" altLang="en-US" sz="105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反応</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ja-JP" altLang="en-US" sz="105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概念形成困難</a:t>
                      </a:r>
                      <a:endParaRPr lang="en-US" altLang="ja-JP" sz="105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ja-JP" altLang="en-US" sz="105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同時</a:t>
                      </a: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処理</a:t>
                      </a:r>
                      <a:r>
                        <a:rPr lang="ja-JP" altLang="en-US" sz="105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が得意</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r>
              <a:tr h="342180">
                <a:tc>
                  <a:txBody>
                    <a:bodyPr/>
                    <a:lstStyle/>
                    <a:p>
                      <a:pPr algn="l"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人間関係</a:t>
                      </a:r>
                      <a:endParaRPr lang="ja-JP" altLang="en-US" sz="105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a:txBody>
                    <a:bodyPr/>
                    <a:lstStyle/>
                    <a:p>
                      <a:pPr algn="l"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r>
              <a:tr h="521772">
                <a:tc>
                  <a:txBody>
                    <a:bodyPr/>
                    <a:lstStyle/>
                    <a:p>
                      <a:pPr algn="l"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環境の把握</a:t>
                      </a:r>
                      <a:endParaRPr lang="ja-JP" altLang="en-US" sz="105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a:txBody>
                    <a:bodyPr/>
                    <a:lstStyle/>
                    <a:p>
                      <a:pPr algn="l"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細かな形の違いに気づく。</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軽く触れても激痛に感じる。</a:t>
                      </a:r>
                      <a:endPar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r>
              <a:tr h="414332">
                <a:tc>
                  <a:txBody>
                    <a:bodyPr/>
                    <a:lstStyle/>
                    <a:p>
                      <a:pPr algn="l"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身体</a:t>
                      </a:r>
                      <a:endParaRPr lang="ja-JP" altLang="en-US" sz="105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a:txBody>
                    <a:bodyPr/>
                    <a:lstStyle/>
                    <a:p>
                      <a:pPr algn="l"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姿勢保持に苦痛が伴う。</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r>
              <a:tr h="514826">
                <a:tc>
                  <a:txBody>
                    <a:bodyPr/>
                    <a:lstStyle/>
                    <a:p>
                      <a:pPr algn="l"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６</a:t>
                      </a:r>
                      <a:r>
                        <a:rPr lang="en-US" altLang="ja-JP"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コミュニケーション</a:t>
                      </a:r>
                      <a:endParaRPr lang="ja-JP" altLang="en-US" sz="105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a:txBody>
                    <a:bodyPr/>
                    <a:lstStyle/>
                    <a:p>
                      <a:pPr algn="l"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r>
              <a:tr h="493286">
                <a:tc>
                  <a:txBody>
                    <a:bodyPr/>
                    <a:lstStyle/>
                    <a:p>
                      <a:pPr algn="l"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その他</a:t>
                      </a:r>
                      <a:endParaRPr lang="ja-JP" altLang="en-US" sz="105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a:txBody>
                    <a:bodyPr/>
                    <a:lstStyle/>
                    <a:p>
                      <a:pPr algn="l"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発話のリズムが独特</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807009625"/>
              </p:ext>
            </p:extLst>
          </p:nvPr>
        </p:nvGraphicFramePr>
        <p:xfrm>
          <a:off x="3392827" y="1988842"/>
          <a:ext cx="2496277" cy="3745912"/>
        </p:xfrm>
        <a:graphic>
          <a:graphicData uri="http://schemas.openxmlformats.org/drawingml/2006/table">
            <a:tbl>
              <a:tblPr>
                <a:tableStyleId>{5940675A-B579-460E-94D1-54222C63F5DA}</a:tableStyleId>
              </a:tblPr>
              <a:tblGrid>
                <a:gridCol w="770590"/>
                <a:gridCol w="1725687"/>
              </a:tblGrid>
              <a:tr h="216022">
                <a:tc gridSpan="2">
                  <a:txBody>
                    <a:bodyPr/>
                    <a:lstStyle/>
                    <a:p>
                      <a:pPr algn="ctr" fontAlgn="ctr"/>
                      <a:r>
                        <a:rPr lang="ja-JP" altLang="en-US"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活動と参加の状況</a:t>
                      </a:r>
                      <a:endParaRPr lang="ja-JP" altLang="en-US" sz="11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hMerge="1">
                  <a:txBody>
                    <a:bodyPr/>
                    <a:lstStyle/>
                    <a:p>
                      <a:endParaRPr kumimoji="1" lang="ja-JP" altLang="en-US"/>
                    </a:p>
                  </a:txBody>
                  <a:tcPr/>
                </a:tc>
              </a:tr>
              <a:tr h="251643">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模倣</a:t>
                      </a: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a:txBody>
                    <a:bodyPr/>
                    <a:lstStyle/>
                    <a:p>
                      <a:pPr algn="l" fontAlgn="t"/>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tc>
              </a:tr>
              <a:tr h="251643">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読むことの学習</a:t>
                      </a: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a:txBody>
                    <a:bodyPr/>
                    <a:lstStyle/>
                    <a:p>
                      <a:pPr algn="l" fontAlgn="t"/>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tc>
              </a:tr>
              <a:tr h="251643">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書くことの能力</a:t>
                      </a: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r>
              <a:tr h="251643">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計算の学習</a:t>
                      </a: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a:txBody>
                    <a:bodyPr/>
                    <a:lstStyle/>
                    <a:p>
                      <a:pPr algn="l" fontAlgn="t"/>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複雑な数学的演算、問題に対して正しい数学的演算の摘要が困難。</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tc>
              </a:tr>
              <a:tr h="251643">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技能の習得</a:t>
                      </a: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a:txBody>
                    <a:bodyPr/>
                    <a:lstStyle/>
                    <a:p>
                      <a:pPr algn="l" fontAlgn="t"/>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tc>
              </a:tr>
              <a:tr h="251643">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意思決定</a:t>
                      </a: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a:txBody>
                    <a:bodyPr/>
                    <a:lstStyle/>
                    <a:p>
                      <a:pPr algn="l" fontAlgn="t"/>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課題の遂行を決定したり、遂行することが困難。</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tc>
              </a:tr>
              <a:tr h="251643">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日課の遂行</a:t>
                      </a: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a:txBody>
                    <a:bodyPr/>
                    <a:lstStyle/>
                    <a:p>
                      <a:pPr algn="l" fontAlgn="t"/>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活動の時間を配分し</a:t>
                      </a:r>
                      <a:r>
                        <a:rPr lang="en-US" altLang="ja-JP"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計画を立てることが困難。</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tc>
              </a:tr>
              <a:tr h="251643">
                <a:tc>
                  <a:txBody>
                    <a:bodyPr/>
                    <a:lstStyle/>
                    <a:p>
                      <a:pPr algn="l" fontAlgn="ctr"/>
                      <a:r>
                        <a:rPr lang="ja-JP" altLang="en-US" sz="6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ストレスとその他の心理的欲求への対処</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a:txBody>
                    <a:bodyPr/>
                    <a:lstStyle/>
                    <a:p>
                      <a:pPr algn="l" fontAlgn="t"/>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tc>
              </a:tr>
              <a:tr h="251643">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話し言葉の理解</a:t>
                      </a: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a:txBody>
                    <a:bodyPr/>
                    <a:lstStyle/>
                    <a:p>
                      <a:pPr algn="l" fontAlgn="t"/>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話し言葉に関して、字句通りの意味や言外の意味を理解することが困難</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tc>
              </a:tr>
              <a:tr h="251643">
                <a:tc>
                  <a:txBody>
                    <a:bodyPr/>
                    <a:lstStyle/>
                    <a:p>
                      <a:pPr algn="l" fontAlgn="ctr"/>
                      <a:r>
                        <a:rPr lang="ja-JP" altLang="en-US" sz="7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書き言葉によるメッセージの理解</a:t>
                      </a:r>
                      <a:endParaRPr lang="ja-JP" altLang="en-US" sz="7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a:txBody>
                    <a:bodyPr/>
                    <a:lstStyle/>
                    <a:p>
                      <a:pPr algn="l" fontAlgn="t"/>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書き</a:t>
                      </a:r>
                      <a:r>
                        <a:rPr lang="ja-JP" altLang="en-US" sz="8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言葉を</a:t>
                      </a: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理解すること</a:t>
                      </a:r>
                      <a:r>
                        <a:rPr lang="ja-JP" altLang="en-US" sz="8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が速い。</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tc>
              </a:tr>
              <a:tr h="251643">
                <a:tc>
                  <a:txBody>
                    <a:bodyPr/>
                    <a:lstStyle/>
                    <a:p>
                      <a:pPr algn="l" fontAlgn="ctr"/>
                      <a:r>
                        <a:rPr lang="ja-JP" altLang="en-US" sz="7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書き言葉によるメッセージの表出</a:t>
                      </a:r>
                      <a:endParaRPr lang="ja-JP" altLang="en-US" sz="7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a:txBody>
                    <a:bodyPr/>
                    <a:lstStyle/>
                    <a:p>
                      <a:pPr algn="l" fontAlgn="t"/>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tc>
              </a:tr>
              <a:tr h="251643">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会話</a:t>
                      </a: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a:txBody>
                    <a:bodyPr/>
                    <a:lstStyle/>
                    <a:p>
                      <a:pPr algn="l" fontAlgn="t"/>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tc>
              </a:tr>
              <a:tr h="251643">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姿勢の保持</a:t>
                      </a: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a:txBody>
                    <a:bodyPr/>
                    <a:lstStyle/>
                    <a:p>
                      <a:pPr algn="l" fontAlgn="t"/>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離席が多い。</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tc>
              </a:tr>
              <a:tr h="251643">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細かな手の使用</a:t>
                      </a: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a:txBody>
                    <a:bodyPr/>
                    <a:lstStyle/>
                    <a:p>
                      <a:pPr algn="l" fontAlgn="t"/>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775236300"/>
              </p:ext>
            </p:extLst>
          </p:nvPr>
        </p:nvGraphicFramePr>
        <p:xfrm>
          <a:off x="6045122" y="1988841"/>
          <a:ext cx="3521193" cy="3816419"/>
        </p:xfrm>
        <a:graphic>
          <a:graphicData uri="http://schemas.openxmlformats.org/drawingml/2006/table">
            <a:tbl>
              <a:tblPr>
                <a:tableStyleId>{5940675A-B579-460E-94D1-54222C63F5DA}</a:tableStyleId>
              </a:tblPr>
              <a:tblGrid>
                <a:gridCol w="229937"/>
                <a:gridCol w="859500"/>
                <a:gridCol w="2431756"/>
              </a:tblGrid>
              <a:tr h="184829">
                <a:tc>
                  <a:txBody>
                    <a:bodyPr/>
                    <a:lstStyle/>
                    <a:p>
                      <a:pPr algn="l" fontAlgn="ctr"/>
                      <a:r>
                        <a:rPr lang="ja-JP" altLang="en-US"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1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gridSpan="2">
                  <a:txBody>
                    <a:bodyPr/>
                    <a:lstStyle/>
                    <a:p>
                      <a:pPr algn="ctr" fontAlgn="ctr"/>
                      <a:r>
                        <a:rPr lang="zh-TW" altLang="en-US" sz="10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合理的配慮</a:t>
                      </a:r>
                      <a:r>
                        <a:rPr lang="zh-TW" altLang="en-US" sz="8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zh-TW"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zh-TW" altLang="en-US" sz="8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実施</a:t>
                      </a:r>
                      <a:r>
                        <a:rPr lang="ja-JP" altLang="en-US" sz="800" u="none" strike="noStrike" dirty="0" err="1"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zh-TW" altLang="en-US" sz="8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必要に応じて、－不要、</a:t>
                      </a:r>
                      <a:r>
                        <a:rPr lang="en-US" altLang="ja-JP" sz="8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未実施</a:t>
                      </a:r>
                      <a:r>
                        <a:rPr lang="zh-TW" altLang="en-US" sz="8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8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hMerge="1">
                  <a:txBody>
                    <a:bodyPr/>
                    <a:lstStyle/>
                    <a:p>
                      <a:endParaRPr kumimoji="1" lang="ja-JP" altLang="en-US"/>
                    </a:p>
                  </a:txBody>
                  <a:tcPr/>
                </a:tc>
              </a:tr>
              <a:tr h="528650">
                <a:tc rowSpan="2">
                  <a:txBody>
                    <a:bodyPr/>
                    <a:lstStyle/>
                    <a:p>
                      <a:pPr algn="ctr" fontAlgn="ctr"/>
                      <a:r>
                        <a:rPr lang="ja-JP" altLang="en-US" sz="9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教育内容</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vert="eaVert" anchor="ctr">
                    <a:solidFill>
                      <a:schemeClr val="accent1">
                        <a:lumMod val="20000"/>
                        <a:lumOff val="80000"/>
                      </a:schemeClr>
                    </a:solidFill>
                  </a:tcPr>
                </a:tc>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学習上又は生活上の困難の改善・克服</a:t>
                      </a: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音</a:t>
                      </a: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8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言葉を</a:t>
                      </a: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結びつけてから、意味づけをする指導を行う</a:t>
                      </a:r>
                      <a:r>
                        <a:rPr lang="ja-JP" altLang="en-US" sz="8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r>
              <a:tr h="494170">
                <a:tc vMerge="1">
                  <a:txBody>
                    <a:bodyPr/>
                    <a:lstStyle/>
                    <a:p>
                      <a:endParaRPr kumimoji="1" lang="ja-JP" altLang="en-US"/>
                    </a:p>
                  </a:txBody>
                  <a:tcPr/>
                </a:tc>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学習内容の変更・調整</a:t>
                      </a: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r>
              <a:tr h="511410">
                <a:tc rowSpan="3">
                  <a:txBody>
                    <a:bodyPr/>
                    <a:lstStyle/>
                    <a:p>
                      <a:pPr algn="ctr" fontAlgn="ctr"/>
                      <a:r>
                        <a:rPr lang="ja-JP" altLang="en-US" sz="900" u="none" strike="noStrike">
                          <a:effectLst/>
                          <a:latin typeface="メイリオ" panose="020B0604030504040204" pitchFamily="50" charset="-128"/>
                          <a:ea typeface="メイリオ" panose="020B0604030504040204" pitchFamily="50" charset="-128"/>
                          <a:cs typeface="メイリオ" panose="020B0604030504040204" pitchFamily="50" charset="-128"/>
                        </a:rPr>
                        <a:t>教育方法</a:t>
                      </a:r>
                      <a:endParaRPr lang="ja-JP" altLang="en-US" sz="900" b="1"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vert="eaVert" anchor="ctr">
                    <a:solidFill>
                      <a:schemeClr val="accent1">
                        <a:lumMod val="20000"/>
                        <a:lumOff val="80000"/>
                      </a:schemeClr>
                    </a:solidFill>
                  </a:tcPr>
                </a:tc>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情報・コミュニケーション及び教材の配慮</a:t>
                      </a: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○指示はシンボルマークにより行い、教材を読む時間を確保する。</a:t>
                      </a:r>
                      <a:endParaRPr lang="ja-JP" altLang="en-US" sz="8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r>
              <a:tr h="264325">
                <a:tc vMerge="1">
                  <a:txBody>
                    <a:bodyPr/>
                    <a:lstStyle/>
                    <a:p>
                      <a:endParaRPr kumimoji="1" lang="ja-JP" altLang="en-US"/>
                    </a:p>
                  </a:txBody>
                  <a:tcPr/>
                </a:tc>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学習機会や体験の確保</a:t>
                      </a: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r>
              <a:tr h="264325">
                <a:tc vMerge="1">
                  <a:txBody>
                    <a:bodyPr/>
                    <a:lstStyle/>
                    <a:p>
                      <a:endParaRPr kumimoji="1" lang="ja-JP" altLang="en-US"/>
                    </a:p>
                  </a:txBody>
                  <a:tcPr/>
                </a:tc>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心理面・健康面の配慮</a:t>
                      </a: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a:txBody>
                    <a:bodyPr/>
                    <a:lstStyle/>
                    <a:p>
                      <a:pPr algn="l" fontAlgn="ctr"/>
                      <a:r>
                        <a:rPr lang="ja-JP" altLang="en-US" sz="800" u="none" strike="noStrike">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r>
              <a:tr h="264325">
                <a:tc rowSpan="3">
                  <a:txBody>
                    <a:bodyPr/>
                    <a:lstStyle/>
                    <a:p>
                      <a:pPr algn="ctr" fontAlgn="ctr"/>
                      <a:r>
                        <a:rPr lang="ja-JP" altLang="en-US" sz="900" u="none" strike="noStrike">
                          <a:effectLst/>
                          <a:latin typeface="メイリオ" panose="020B0604030504040204" pitchFamily="50" charset="-128"/>
                          <a:ea typeface="メイリオ" panose="020B0604030504040204" pitchFamily="50" charset="-128"/>
                          <a:cs typeface="メイリオ" panose="020B0604030504040204" pitchFamily="50" charset="-128"/>
                        </a:rPr>
                        <a:t>支援体制</a:t>
                      </a:r>
                      <a:endParaRPr lang="ja-JP" altLang="en-US" sz="900" b="1"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vert="eaVert" anchor="ctr">
                    <a:solidFill>
                      <a:schemeClr val="accent1">
                        <a:lumMod val="20000"/>
                        <a:lumOff val="80000"/>
                      </a:schemeClr>
                    </a:solidFill>
                  </a:tcPr>
                </a:tc>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専門性のある指導体制の整備</a:t>
                      </a: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r>
              <a:tr h="264325">
                <a:tc vMerge="1">
                  <a:txBody>
                    <a:bodyPr/>
                    <a:lstStyle/>
                    <a:p>
                      <a:endParaRPr kumimoji="1" lang="ja-JP" altLang="en-US"/>
                    </a:p>
                  </a:txBody>
                  <a:tcPr/>
                </a:tc>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理解啓発を図るための配慮</a:t>
                      </a: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r>
              <a:tr h="264325">
                <a:tc vMerge="1">
                  <a:txBody>
                    <a:bodyPr/>
                    <a:lstStyle/>
                    <a:p>
                      <a:endParaRPr kumimoji="1" lang="ja-JP" altLang="en-US"/>
                    </a:p>
                  </a:txBody>
                  <a:tcPr/>
                </a:tc>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災害時等の支援体制の整備</a:t>
                      </a: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r>
              <a:tr h="264325">
                <a:tc rowSpan="3">
                  <a:txBody>
                    <a:bodyPr/>
                    <a:lstStyle/>
                    <a:p>
                      <a:pPr algn="ctr" fontAlgn="ctr"/>
                      <a:r>
                        <a:rPr lang="ja-JP" altLang="en-US" sz="900" u="none" strike="noStrike">
                          <a:effectLst/>
                          <a:latin typeface="メイリオ" panose="020B0604030504040204" pitchFamily="50" charset="-128"/>
                          <a:ea typeface="メイリオ" panose="020B0604030504040204" pitchFamily="50" charset="-128"/>
                          <a:cs typeface="メイリオ" panose="020B0604030504040204" pitchFamily="50" charset="-128"/>
                        </a:rPr>
                        <a:t>施設整備</a:t>
                      </a:r>
                      <a:endParaRPr lang="ja-JP" altLang="en-US" sz="900" b="1"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vert="eaVert" anchor="ctr">
                    <a:solidFill>
                      <a:schemeClr val="accent1">
                        <a:lumMod val="20000"/>
                        <a:lumOff val="80000"/>
                      </a:schemeClr>
                    </a:solidFill>
                  </a:tcPr>
                </a:tc>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校内環境のバリアフリー化</a:t>
                      </a: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a:txBody>
                    <a:bodyPr/>
                    <a:lstStyle/>
                    <a:p>
                      <a:pPr algn="l" fontAlgn="ctr"/>
                      <a:r>
                        <a:rPr lang="en-US" altLang="ja-JP"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座面</a:t>
                      </a: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に滑り止めマットを使用する</a:t>
                      </a:r>
                      <a:r>
                        <a:rPr lang="ja-JP" altLang="en-US" sz="8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r>
              <a:tr h="247085">
                <a:tc vMerge="1">
                  <a:txBody>
                    <a:bodyPr/>
                    <a:lstStyle/>
                    <a:p>
                      <a:endParaRPr kumimoji="1" lang="ja-JP" altLang="en-US"/>
                    </a:p>
                  </a:txBody>
                  <a:tcPr/>
                </a:tc>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施設・設備の配慮</a:t>
                      </a: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r>
              <a:tr h="264325">
                <a:tc vMerge="1">
                  <a:txBody>
                    <a:bodyPr/>
                    <a:lstStyle/>
                    <a:p>
                      <a:endParaRPr kumimoji="1" lang="ja-JP" altLang="en-US"/>
                    </a:p>
                  </a:txBody>
                  <a:tcPr/>
                </a:tc>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災害時等への対応</a:t>
                      </a: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solidFill>
                      <a:schemeClr val="accent1">
                        <a:lumMod val="20000"/>
                        <a:lumOff val="80000"/>
                      </a:schemeClr>
                    </a:solidFill>
                  </a:tcPr>
                </a:tc>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319" marR="10319" marT="9525" marB="0" anchor="ct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99358992"/>
              </p:ext>
            </p:extLst>
          </p:nvPr>
        </p:nvGraphicFramePr>
        <p:xfrm>
          <a:off x="506506" y="5949281"/>
          <a:ext cx="9049006" cy="730131"/>
        </p:xfrm>
        <a:graphic>
          <a:graphicData uri="http://schemas.openxmlformats.org/drawingml/2006/table">
            <a:tbl>
              <a:tblPr/>
              <a:tblGrid>
                <a:gridCol w="3188083"/>
                <a:gridCol w="3059273"/>
                <a:gridCol w="2801650"/>
              </a:tblGrid>
              <a:tr h="136022">
                <a:tc>
                  <a:txBody>
                    <a:bodyPr/>
                    <a:lstStyle/>
                    <a:p>
                      <a:pPr algn="ctr"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医療的支援</a:t>
                      </a:r>
                    </a:p>
                  </a:txBody>
                  <a:tcPr marL="7922" marR="7922" marT="7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福祉的支援</a:t>
                      </a:r>
                    </a:p>
                  </a:txBody>
                  <a:tcPr marL="7922" marR="7922" marT="7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労働（就労）等　その他の支援</a:t>
                      </a:r>
                    </a:p>
                  </a:txBody>
                  <a:tcPr marL="7922" marR="7922" marT="7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131635">
                <a:tc>
                  <a:txBody>
                    <a:bodyPr/>
                    <a:lstStyle/>
                    <a:p>
                      <a:pPr algn="l" fontAlgn="ctr"/>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○○発達総合医療センターのＯＴによる治療（週</a:t>
                      </a:r>
                      <a:r>
                        <a:rPr lang="en-US" altLang="ja-JP"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回）</a:t>
                      </a:r>
                    </a:p>
                  </a:txBody>
                  <a:tcPr marL="7922" marR="7922" marT="7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○○支援センター「○○」の行動援護（年</a:t>
                      </a:r>
                      <a:r>
                        <a:rPr lang="en-US" altLang="ja-JP"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回）</a:t>
                      </a:r>
                    </a:p>
                  </a:txBody>
                  <a:tcPr marL="7922" marR="7922" marT="7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〇〇発達支援センターの相談（３月に１回）</a:t>
                      </a:r>
                    </a:p>
                  </a:txBody>
                  <a:tcPr marL="7922" marR="7922" marT="7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31635">
                <a:tc>
                  <a:txBody>
                    <a:bodyPr/>
                    <a:lstStyle/>
                    <a:p>
                      <a:pPr algn="l" fontAlgn="ctr"/>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○○発達総合医療センターのＳＴによる治療（週</a:t>
                      </a:r>
                      <a:r>
                        <a:rPr lang="en-US" altLang="ja-JP"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回）</a:t>
                      </a:r>
                    </a:p>
                  </a:txBody>
                  <a:tcPr marL="7922" marR="7922" marT="7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ＮＰＯ法人「○○」の行動援護（月２回）</a:t>
                      </a:r>
                    </a:p>
                  </a:txBody>
                  <a:tcPr marL="7922" marR="7922" marT="7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自宅でのお手伝い実施</a:t>
                      </a:r>
                    </a:p>
                  </a:txBody>
                  <a:tcPr marL="7922" marR="7922" marT="7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1635">
                <a:tc>
                  <a:txBody>
                    <a:bodyPr/>
                    <a:lstStyle/>
                    <a:p>
                      <a:pPr algn="l" fontAlgn="ctr"/>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○○発達総合医療センターの薬物療法（月１回</a:t>
                      </a:r>
                      <a:r>
                        <a:rPr lang="ja-JP" altLang="en-US" sz="800" b="1" i="0" u="none" strike="noStrike"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支援事業所〇〇によるホームヘルプ（週１回）</a:t>
                      </a:r>
                    </a:p>
                  </a:txBody>
                  <a:tcPr marL="7922" marR="7922" marT="7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〇〇支援学校地域支援部の教育相談（１回</a:t>
                      </a:r>
                      <a:r>
                        <a:rPr lang="en-US" altLang="ja-JP"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３月</a:t>
                      </a:r>
                      <a:r>
                        <a:rPr lang="ja-JP" altLang="en-US" sz="800" b="1" i="0" u="none" strike="noStrike"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600" b="1" i="0" u="none" strike="noStrike"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6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5513">
                <a:tc>
                  <a:txBody>
                    <a:bodyPr/>
                    <a:lstStyle/>
                    <a:p>
                      <a:pPr algn="l" fontAlgn="ctr"/>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922" marR="7922" marT="7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922" marR="7922" marT="7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922" marR="7922" marT="7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092263286"/>
              </p:ext>
            </p:extLst>
          </p:nvPr>
        </p:nvGraphicFramePr>
        <p:xfrm>
          <a:off x="506507" y="42729"/>
          <a:ext cx="8915401" cy="485928"/>
        </p:xfrm>
        <a:graphic>
          <a:graphicData uri="http://schemas.openxmlformats.org/drawingml/2006/table">
            <a:tbl>
              <a:tblPr/>
              <a:tblGrid>
                <a:gridCol w="689662"/>
                <a:gridCol w="1474449"/>
                <a:gridCol w="229888"/>
                <a:gridCol w="745152"/>
                <a:gridCol w="1680556"/>
                <a:gridCol w="126834"/>
                <a:gridCol w="232530"/>
                <a:gridCol w="975039"/>
                <a:gridCol w="1469165"/>
                <a:gridCol w="1292126"/>
              </a:tblGrid>
              <a:tr h="171125">
                <a:tc gridSpan="5">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個別の教育支援計画（概要版：記入例）</a:t>
                      </a:r>
                    </a:p>
                  </a:txBody>
                  <a:tcPr marL="7922" marR="7922" marT="7313"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lnL>
                      <a:noFill/>
                    </a:lnL>
                    <a:lnR>
                      <a:noFill/>
                    </a:lnR>
                    <a:lnT>
                      <a:noFill/>
                    </a:lnT>
                    <a:lnB>
                      <a:noFill/>
                    </a:lnB>
                  </a:tcPr>
                </a:tc>
                <a:tc>
                  <a:txBody>
                    <a:bodyPr/>
                    <a:lstStyle/>
                    <a:p>
                      <a:pPr algn="r" fontAlgn="ctr"/>
                      <a:endParaRPr lang="ja-JP" altLang="en-US"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lnL>
                      <a:noFill/>
                    </a:lnL>
                    <a:lnR>
                      <a:noFill/>
                    </a:lnR>
                    <a:lnT>
                      <a:noFill/>
                    </a:lnT>
                    <a:lnB>
                      <a:noFill/>
                    </a:lnB>
                  </a:tcPr>
                </a:tc>
                <a:tc>
                  <a:txBody>
                    <a:bodyPr/>
                    <a:lstStyle/>
                    <a:p>
                      <a:pPr algn="r"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（様式</a:t>
                      </a:r>
                      <a:r>
                        <a:rPr lang="en-US" altLang="ja-JP"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7922" marR="7922" marT="7313" marB="0" anchor="ctr">
                    <a:lnL>
                      <a:noFill/>
                    </a:lnL>
                    <a:lnR>
                      <a:noFill/>
                    </a:lnR>
                    <a:lnT>
                      <a:noFill/>
                    </a:lnT>
                    <a:lnB>
                      <a:noFill/>
                    </a:lnB>
                  </a:tcPr>
                </a:tc>
              </a:tr>
              <a:tr h="136022">
                <a:tc>
                  <a:txBody>
                    <a:bodyPr/>
                    <a:lstStyle/>
                    <a:p>
                      <a:pPr algn="ct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作成者氏名</a:t>
                      </a:r>
                    </a:p>
                  </a:txBody>
                  <a:tcPr marL="7922" marR="7922" marT="7313" marB="0" anchor="ctr">
                    <a:lnL>
                      <a:noFill/>
                    </a:lnL>
                    <a:lnR>
                      <a:noFill/>
                    </a:lnR>
                    <a:lnT>
                      <a:noFill/>
                    </a:lnT>
                    <a:lnB>
                      <a:noFill/>
                    </a:lnB>
                  </a:tcPr>
                </a:tc>
                <a:tc>
                  <a:txBody>
                    <a:bodyPr/>
                    <a:lstStyle/>
                    <a:p>
                      <a:pPr algn="ctr"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922" marR="7922" marT="731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lnL>
                      <a:noFill/>
                    </a:lnL>
                    <a:lnR>
                      <a:noFill/>
                    </a:lnR>
                    <a:lnT>
                      <a:noFill/>
                    </a:lnT>
                    <a:lnB>
                      <a:noFill/>
                    </a:lnB>
                  </a:tcPr>
                </a:tc>
                <a:tc>
                  <a:txBody>
                    <a:bodyPr/>
                    <a:lstStyle/>
                    <a:p>
                      <a:pPr algn="r"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所属・職</a:t>
                      </a:r>
                    </a:p>
                  </a:txBody>
                  <a:tcPr marL="7922" marR="7922" marT="7313" marB="0" anchor="ctr">
                    <a:lnL>
                      <a:noFill/>
                    </a:lnL>
                    <a:lnR>
                      <a:noFill/>
                    </a:lnR>
                    <a:lnT>
                      <a:noFill/>
                    </a:lnT>
                    <a:lnB>
                      <a:noFill/>
                    </a:lnB>
                  </a:tcPr>
                </a:tc>
                <a:tc>
                  <a:txBody>
                    <a:bodyPr/>
                    <a:lstStyle/>
                    <a:p>
                      <a:pPr algn="ctr" fontAlgn="ctr"/>
                      <a:r>
                        <a:rPr lang="zh-CN"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○○小学校、教諭（学級担任）</a:t>
                      </a:r>
                    </a:p>
                  </a:txBody>
                  <a:tcPr marL="7922" marR="7922" marT="731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lnL>
                      <a:noFill/>
                    </a:lnL>
                    <a:lnR>
                      <a:noFill/>
                    </a:lnR>
                    <a:lnT>
                      <a:noFill/>
                    </a:lnT>
                    <a:lnB>
                      <a:noFill/>
                    </a:lnB>
                  </a:tcPr>
                </a:tc>
                <a:tc>
                  <a:txBody>
                    <a:bodyPr/>
                    <a:lstStyle/>
                    <a:p>
                      <a:pPr algn="ctr"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lnL>
                      <a:noFill/>
                    </a:lnL>
                    <a:lnR>
                      <a:noFill/>
                    </a:lnR>
                    <a:lnT>
                      <a:noFill/>
                    </a:lnT>
                    <a:lnB>
                      <a:noFill/>
                    </a:lnB>
                  </a:tcPr>
                </a:tc>
                <a:tc>
                  <a:txBody>
                    <a:bodyPr/>
                    <a:lstStyle/>
                    <a:p>
                      <a:pPr algn="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作成年月日</a:t>
                      </a:r>
                    </a:p>
                  </a:txBody>
                  <a:tcPr marL="7922" marR="7922" marT="7313" marB="0" anchor="ctr">
                    <a:lnL>
                      <a:noFill/>
                    </a:lnL>
                    <a:lnR>
                      <a:noFill/>
                    </a:lnR>
                    <a:lnT>
                      <a:noFill/>
                    </a:lnT>
                    <a:lnB>
                      <a:noFill/>
                    </a:lnB>
                  </a:tcPr>
                </a:tc>
                <a:tc>
                  <a:txBody>
                    <a:bodyPr/>
                    <a:lstStyle/>
                    <a:p>
                      <a:pPr algn="ctr" fontAlgn="ctr"/>
                      <a:r>
                        <a:rPr 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H28、6、○○</a:t>
                      </a:r>
                    </a:p>
                  </a:txBody>
                  <a:tcPr marL="7922" marR="7922" marT="7313" marB="0" anchor="ctr">
                    <a:lnL>
                      <a:noFill/>
                    </a:lnL>
                    <a:lnR>
                      <a:noFill/>
                    </a:lnR>
                    <a:lnT>
                      <a:noFill/>
                    </a:lnT>
                    <a:lnB>
                      <a:noFill/>
                    </a:lnB>
                  </a:tcPr>
                </a:tc>
                <a:tc rowSpan="2">
                  <a:txBody>
                    <a:bodyPr/>
                    <a:lstStyle/>
                    <a:p>
                      <a:pPr algn="ctr" fontAlgn="ctr"/>
                      <a:r>
                        <a:rPr lang="zh-TW" altLang="en-US" sz="8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保護者　○○　○○　印</a:t>
                      </a:r>
                    </a:p>
                  </a:txBody>
                  <a:tcPr marL="7922" marR="7922" marT="7313" marB="0" anchor="ctr">
                    <a:lnL>
                      <a:noFill/>
                    </a:lnL>
                    <a:lnR>
                      <a:noFill/>
                    </a:lnR>
                    <a:lnT>
                      <a:noFill/>
                    </a:lnT>
                    <a:lnB w="6350" cap="flat" cmpd="sng" algn="ctr">
                      <a:solidFill>
                        <a:srgbClr val="000000"/>
                      </a:solidFill>
                      <a:prstDash val="solid"/>
                      <a:round/>
                      <a:headEnd type="none" w="med" len="med"/>
                      <a:tailEnd type="none" w="med" len="med"/>
                    </a:lnB>
                  </a:tcPr>
                </a:tc>
              </a:tr>
              <a:tr h="171125">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lnL>
                      <a:noFill/>
                    </a:lnL>
                    <a:lnR>
                      <a:noFill/>
                    </a:lnR>
                    <a:lnT>
                      <a:noFill/>
                    </a:lnT>
                    <a:lnB>
                      <a:noFill/>
                    </a:lnB>
                  </a:tcPr>
                </a:tc>
                <a:tc>
                  <a:txBody>
                    <a:bodyPr/>
                    <a:lstStyle/>
                    <a:p>
                      <a:pPr algn="l" fontAlgn="t"/>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lnL>
                      <a:noFill/>
                    </a:lnL>
                    <a:lnR>
                      <a:noFill/>
                    </a:lnR>
                    <a:lnT>
                      <a:noFill/>
                    </a:lnT>
                    <a:lnB>
                      <a:noFill/>
                    </a:lnB>
                  </a:tcPr>
                </a:tc>
                <a:tc>
                  <a:txBody>
                    <a:bodyPr/>
                    <a:lstStyle/>
                    <a:p>
                      <a:pPr algn="l" fontAlgn="t"/>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lnL>
                      <a:noFill/>
                    </a:lnL>
                    <a:lnR>
                      <a:noFill/>
                    </a:lnR>
                    <a:lnT>
                      <a:noFill/>
                    </a:lnT>
                    <a:lnB>
                      <a:noFill/>
                    </a:lnB>
                  </a:tcPr>
                </a:tc>
                <a:tc>
                  <a:txBody>
                    <a:bodyPr/>
                    <a:lstStyle/>
                    <a:p>
                      <a:pPr algn="l" fontAlgn="t"/>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lnL>
                      <a:noFill/>
                    </a:lnL>
                    <a:lnR>
                      <a:noFill/>
                    </a:lnR>
                    <a:lnT>
                      <a:noFill/>
                    </a:lnT>
                    <a:lnB>
                      <a:noFill/>
                    </a:lnB>
                  </a:tcPr>
                </a:tc>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lnL>
                      <a:noFill/>
                    </a:lnL>
                    <a:lnR>
                      <a:noFill/>
                    </a:lnR>
                    <a:lnT>
                      <a:noFill/>
                    </a:lnT>
                    <a:lnB>
                      <a:noFill/>
                    </a:lnB>
                  </a:tcPr>
                </a:tc>
                <a:tc>
                  <a:txBody>
                    <a:bodyPr/>
                    <a:lstStyle/>
                    <a:p>
                      <a:pPr algn="r" fontAlgn="ct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lnL>
                      <a:noFill/>
                    </a:lnL>
                    <a:lnR>
                      <a:noFill/>
                    </a:lnR>
                    <a:lnT>
                      <a:noFill/>
                    </a:lnT>
                    <a:lnB>
                      <a:noFill/>
                    </a:lnB>
                  </a:tcPr>
                </a:tc>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922" marR="7922" marT="7313" marB="0" anchor="ctr">
                    <a:lnL>
                      <a:noFill/>
                    </a:lnL>
                    <a:lnR>
                      <a:noFill/>
                    </a:lnR>
                    <a:lnT>
                      <a:noFill/>
                    </a:lnT>
                    <a:lnB>
                      <a:noFill/>
                    </a:lnB>
                  </a:tcPr>
                </a:tc>
                <a:tc vMerge="1">
                  <a:txBody>
                    <a:bodyPr/>
                    <a:lstStyle/>
                    <a:p>
                      <a:endParaRPr kumimoji="1" lang="ja-JP" altLang="en-US"/>
                    </a:p>
                  </a:txBody>
                  <a:tcPr/>
                </a:tc>
              </a:tr>
            </a:tbl>
          </a:graphicData>
        </a:graphic>
      </p:graphicFrame>
      <p:sp>
        <p:nvSpPr>
          <p:cNvPr id="2" name="スライド番号プレースホルダー 1"/>
          <p:cNvSpPr>
            <a:spLocks noGrp="1"/>
          </p:cNvSpPr>
          <p:nvPr>
            <p:ph type="sldNum" sz="quarter" idx="12"/>
          </p:nvPr>
        </p:nvSpPr>
        <p:spPr>
          <a:xfrm>
            <a:off x="7594600" y="6381328"/>
            <a:ext cx="2311400" cy="365125"/>
          </a:xfrm>
        </p:spPr>
        <p:txBody>
          <a:bodyPr/>
          <a:lstStyle/>
          <a:p>
            <a:fld id="{397056A7-683D-4A10-81F4-8879908DDEBC}" type="slidenum">
              <a:rPr kumimoji="1" lang="ja-JP" altLang="en-US" smtClean="0"/>
              <a:pPr/>
              <a:t>36</a:t>
            </a:fld>
            <a:endParaRPr kumimoji="1" lang="ja-JP" altLang="en-US" dirty="0"/>
          </a:p>
        </p:txBody>
      </p:sp>
    </p:spTree>
    <p:extLst>
      <p:ext uri="{BB962C8B-B14F-4D97-AF65-F5344CB8AC3E}">
        <p14:creationId xmlns:p14="http://schemas.microsoft.com/office/powerpoint/2010/main" val="30885476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971273612"/>
              </p:ext>
            </p:extLst>
          </p:nvPr>
        </p:nvGraphicFramePr>
        <p:xfrm>
          <a:off x="506507" y="44625"/>
          <a:ext cx="8915402" cy="808931"/>
        </p:xfrm>
        <a:graphic>
          <a:graphicData uri="http://schemas.openxmlformats.org/drawingml/2006/table">
            <a:tbl>
              <a:tblPr/>
              <a:tblGrid>
                <a:gridCol w="228095"/>
                <a:gridCol w="228095"/>
                <a:gridCol w="2069747"/>
                <a:gridCol w="1698037"/>
                <a:gridCol w="684283"/>
                <a:gridCol w="489981"/>
                <a:gridCol w="608253"/>
                <a:gridCol w="540669"/>
                <a:gridCol w="732156"/>
                <a:gridCol w="599804"/>
                <a:gridCol w="1036282"/>
              </a:tblGrid>
              <a:tr h="187036">
                <a:tc gridSpan="6">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個別の教育支援計画（関係機関用）支援計画と実施状況：記入例　</a:t>
                      </a:r>
                    </a:p>
                  </a:txBody>
                  <a:tcPr marL="8442" marR="8442" marT="7793"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42" marR="8442" marT="7793"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42" marR="8442" marT="7793"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42" marR="8442" marT="7793"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42" marR="8442" marT="7793" marB="0" anchor="ctr">
                    <a:lnL>
                      <a:noFill/>
                    </a:lnL>
                    <a:lnR>
                      <a:noFill/>
                    </a:lnR>
                    <a:lnT>
                      <a:noFill/>
                    </a:lnT>
                    <a:lnB>
                      <a:noFill/>
                    </a:lnB>
                  </a:tcPr>
                </a:tc>
                <a:tc>
                  <a:txBody>
                    <a:bodyPr/>
                    <a:lstStyle/>
                    <a:p>
                      <a:pPr algn="r"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（様式</a:t>
                      </a:r>
                      <a:r>
                        <a:rPr lang="en-US" altLang="ja-JP"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8442" marR="8442" marT="7793" marB="0" anchor="ctr">
                    <a:lnL>
                      <a:noFill/>
                    </a:lnL>
                    <a:lnR>
                      <a:noFill/>
                    </a:lnR>
                    <a:lnT>
                      <a:noFill/>
                    </a:lnT>
                    <a:lnB>
                      <a:noFill/>
                    </a:lnB>
                  </a:tcPr>
                </a:tc>
              </a:tr>
              <a:tr h="187036">
                <a:tc>
                  <a:txBody>
                    <a:bodyPr/>
                    <a:lstStyle/>
                    <a:p>
                      <a:pPr algn="l" fontAlgn="ctr"/>
                      <a:endParaRPr lang="ja-JP" altLang="en-US"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42" marR="8442" marT="7793" marB="0" anchor="ctr">
                    <a:lnL>
                      <a:noFill/>
                    </a:lnL>
                    <a:lnR>
                      <a:noFill/>
                    </a:lnR>
                    <a:lnT>
                      <a:noFill/>
                    </a:lnT>
                    <a:lnB>
                      <a:noFill/>
                    </a:lnB>
                  </a:tcPr>
                </a:tc>
                <a:tc>
                  <a:txBody>
                    <a:bodyPr/>
                    <a:lstStyle/>
                    <a:p>
                      <a:pPr algn="l" fontAlgn="ct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42" marR="8442" marT="7793" marB="0" anchor="ctr">
                    <a:lnL>
                      <a:noFill/>
                    </a:lnL>
                    <a:lnR>
                      <a:noFill/>
                    </a:lnR>
                    <a:lnT>
                      <a:noFill/>
                    </a:lnT>
                    <a:lnB>
                      <a:noFill/>
                    </a:lnB>
                  </a:tcPr>
                </a:tc>
                <a:tc>
                  <a:txBody>
                    <a:bodyPr/>
                    <a:lstStyle/>
                    <a:p>
                      <a:pPr algn="l" fontAlgn="ct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42" marR="8442" marT="7793" marB="0" anchor="ctr">
                    <a:lnL>
                      <a:noFill/>
                    </a:lnL>
                    <a:lnR>
                      <a:noFill/>
                    </a:lnR>
                    <a:lnT>
                      <a:noFill/>
                    </a:lnT>
                    <a:lnB>
                      <a:noFill/>
                    </a:lnB>
                  </a:tcPr>
                </a:tc>
                <a:tc>
                  <a:txBody>
                    <a:bodyPr/>
                    <a:lstStyle/>
                    <a:p>
                      <a:pPr algn="l" fontAlgn="ct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42" marR="8442" marT="7793" marB="0" anchor="ctr">
                    <a:lnL>
                      <a:noFill/>
                    </a:lnL>
                    <a:lnR>
                      <a:noFill/>
                    </a:lnR>
                    <a:lnT>
                      <a:noFill/>
                    </a:lnT>
                    <a:lnB>
                      <a:noFill/>
                    </a:lnB>
                  </a:tcPr>
                </a:tc>
                <a:tc>
                  <a:txBody>
                    <a:bodyPr/>
                    <a:lstStyle/>
                    <a:p>
                      <a:pPr algn="l" fontAlgn="ct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42" marR="8442" marT="7793" marB="0" anchor="ctr">
                    <a:lnL>
                      <a:noFill/>
                    </a:lnL>
                    <a:lnR>
                      <a:noFill/>
                    </a:lnR>
                    <a:lnT>
                      <a:noFill/>
                    </a:lnT>
                    <a:lnB>
                      <a:noFill/>
                    </a:lnB>
                  </a:tcPr>
                </a:tc>
                <a:tc>
                  <a:txBody>
                    <a:bodyPr/>
                    <a:lstStyle/>
                    <a:p>
                      <a:pPr algn="l" fontAlgn="ct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42" marR="8442" marT="7793"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42" marR="8442" marT="7793"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42" marR="8442" marT="7793"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42" marR="8442" marT="7793"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42" marR="8442" marT="7793"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42" marR="8442" marT="7793" marB="0" anchor="ctr">
                    <a:lnL>
                      <a:noFill/>
                    </a:lnL>
                    <a:lnR>
                      <a:noFill/>
                    </a:lnR>
                    <a:lnT>
                      <a:noFill/>
                    </a:lnT>
                    <a:lnB>
                      <a:noFill/>
                    </a:lnB>
                  </a:tcPr>
                </a:tc>
              </a:tr>
              <a:tr h="144953">
                <a:tc gridSpan="2">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氏名</a:t>
                      </a:r>
                    </a:p>
                  </a:txBody>
                  <a:tcPr marL="8442" marR="8442" marT="7793" marB="0" anchor="ctr">
                    <a:lnL>
                      <a:noFill/>
                    </a:lnL>
                    <a:lnR>
                      <a:noFill/>
                    </a:lnR>
                    <a:lnT>
                      <a:noFill/>
                    </a:lnT>
                    <a:lnB>
                      <a:noFill/>
                    </a:lnB>
                  </a:tcPr>
                </a:tc>
                <a:tc hMerge="1">
                  <a:txBody>
                    <a:bodyPr/>
                    <a:lstStyle/>
                    <a:p>
                      <a:endParaRPr kumimoji="1" lang="ja-JP" altLang="en-US"/>
                    </a:p>
                  </a:txBody>
                  <a:tcPr/>
                </a:tc>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8442" marR="8442" marT="779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作成支援者氏名（所属）</a:t>
                      </a:r>
                    </a:p>
                  </a:txBody>
                  <a:tcPr marL="8442" marR="8442" marT="7793" marB="0" anchor="ctr">
                    <a:lnL>
                      <a:noFill/>
                    </a:lnL>
                    <a:lnR>
                      <a:noFill/>
                    </a:lnR>
                    <a:lnT>
                      <a:noFill/>
                    </a:lnT>
                    <a:lnB>
                      <a:noFill/>
                    </a:lnB>
                  </a:tcPr>
                </a:tc>
                <a:tc gridSpan="3">
                  <a:txBody>
                    <a:bodyPr/>
                    <a:lstStyle/>
                    <a:p>
                      <a:pPr algn="ctr" fontAlgn="ctr"/>
                      <a:r>
                        <a:rPr lang="zh-TW"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○○（○○市保健師）</a:t>
                      </a:r>
                    </a:p>
                  </a:txBody>
                  <a:tcPr marL="8442" marR="8442" marT="7793"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作成年月日</a:t>
                      </a:r>
                    </a:p>
                  </a:txBody>
                  <a:tcPr marL="8442" marR="8442" marT="7793" marB="0" anchor="ctr">
                    <a:lnL>
                      <a:noFill/>
                    </a:lnL>
                    <a:lnR>
                      <a:noFill/>
                    </a:lnR>
                    <a:lnT>
                      <a:noFill/>
                    </a:lnT>
                    <a:lnB>
                      <a:noFill/>
                    </a:lnB>
                  </a:tcPr>
                </a:tc>
                <a:tc hMerge="1">
                  <a:txBody>
                    <a:bodyPr/>
                    <a:lstStyle/>
                    <a:p>
                      <a:endParaRPr kumimoji="1" lang="ja-JP" altLang="en-US"/>
                    </a:p>
                  </a:txBody>
                  <a:tcPr/>
                </a:tc>
                <a:tc gridSpan="2">
                  <a:txBody>
                    <a:bodyPr/>
                    <a:lstStyle/>
                    <a:p>
                      <a:pPr algn="ctr" fontAlgn="ctr"/>
                      <a:r>
                        <a:rPr 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H28.6.○○</a:t>
                      </a:r>
                    </a:p>
                  </a:txBody>
                  <a:tcPr marL="8442" marR="8442" marT="7793" marB="0" anchor="ctr">
                    <a:lnL>
                      <a:noFill/>
                    </a:lnL>
                    <a:lnR>
                      <a:noFill/>
                    </a:lnR>
                    <a:lnT>
                      <a:noFill/>
                    </a:lnT>
                    <a:lnB>
                      <a:noFill/>
                    </a:lnB>
                  </a:tcPr>
                </a:tc>
                <a:tc hMerge="1">
                  <a:txBody>
                    <a:bodyPr/>
                    <a:lstStyle/>
                    <a:p>
                      <a:endParaRPr kumimoji="1" lang="ja-JP" altLang="en-US"/>
                    </a:p>
                  </a:txBody>
                  <a:tcPr/>
                </a:tc>
              </a:tr>
              <a:tr h="144953">
                <a:tc>
                  <a:txBody>
                    <a:bodyPr/>
                    <a:lstStyle/>
                    <a:p>
                      <a:pPr algn="l" fontAlgn="ctr"/>
                      <a:endPar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42" marR="8442" marT="7793"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42" marR="8442" marT="7793"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42" marR="8442" marT="779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42" marR="8442" marT="7793"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42" marR="8442" marT="779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42" marR="8442" marT="779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42" marR="8442" marT="779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42" marR="8442" marT="7793" marB="0" anchor="ctr">
                    <a:lnL>
                      <a:noFill/>
                    </a:lnL>
                    <a:lnR>
                      <a:noFill/>
                    </a:lnR>
                    <a:lnT>
                      <a:noFill/>
                    </a:lnT>
                    <a:lnB>
                      <a:noFill/>
                    </a:lnB>
                  </a:tcPr>
                </a:tc>
                <a:tc>
                  <a:txBody>
                    <a:bodyPr/>
                    <a:lstStyle/>
                    <a:p>
                      <a:pPr algn="l" fontAlgn="ct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42" marR="8442" marT="7793" marB="0" anchor="ctr">
                    <a:lnL>
                      <a:noFill/>
                    </a:lnL>
                    <a:lnR>
                      <a:noFill/>
                    </a:lnR>
                    <a:lnT>
                      <a:noFill/>
                    </a:lnT>
                    <a:lnB>
                      <a:noFill/>
                    </a:lnB>
                  </a:tcPr>
                </a:tc>
                <a:tc>
                  <a:txBody>
                    <a:bodyPr/>
                    <a:lstStyle/>
                    <a:p>
                      <a:pPr algn="l" fontAlgn="ct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42" marR="8442" marT="7793"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42" marR="8442" marT="7793" marB="0" anchor="ctr">
                    <a:lnL>
                      <a:noFill/>
                    </a:lnL>
                    <a:lnR>
                      <a:noFill/>
                    </a:lnR>
                    <a:lnT>
                      <a:noFill/>
                    </a:lnT>
                    <a:lnB>
                      <a:noFill/>
                    </a:lnB>
                  </a:tcPr>
                </a:tc>
              </a:tr>
              <a:tr h="144953">
                <a:tc>
                  <a:txBody>
                    <a:bodyPr/>
                    <a:lstStyle/>
                    <a:p>
                      <a:pPr algn="l" fontAlgn="ctr"/>
                      <a:endPar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42" marR="8442" marT="7793"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42" marR="8442" marT="7793" marB="0" anchor="ctr">
                    <a:lnL>
                      <a:noFill/>
                    </a:lnL>
                    <a:lnR>
                      <a:noFill/>
                    </a:lnR>
                    <a:lnT>
                      <a:noFill/>
                    </a:lnT>
                    <a:lnB>
                      <a:noFill/>
                    </a:lnB>
                  </a:tcPr>
                </a:tc>
                <a:tc gridSpan="2">
                  <a:txBody>
                    <a:bodyPr/>
                    <a:lstStyle/>
                    <a:p>
                      <a:pPr algn="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特別支援教育コーディネーター氏名</a:t>
                      </a:r>
                    </a:p>
                  </a:txBody>
                  <a:tcPr marL="8442" marR="8442" marT="7793" marB="0" anchor="ctr">
                    <a:lnL>
                      <a:noFill/>
                    </a:lnL>
                    <a:lnR>
                      <a:noFill/>
                    </a:lnR>
                    <a:lnT>
                      <a:noFill/>
                    </a:lnT>
                    <a:lnB>
                      <a:noFill/>
                    </a:lnB>
                  </a:tcPr>
                </a:tc>
                <a:tc hMerge="1">
                  <a:txBody>
                    <a:bodyPr/>
                    <a:lstStyle/>
                    <a:p>
                      <a:endParaRPr kumimoji="1" lang="ja-JP" altLang="en-US"/>
                    </a:p>
                  </a:txBody>
                  <a:tcPr/>
                </a:tc>
                <a:tc gridSpan="2">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8442" marR="8442" marT="7793"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42" marR="8442" marT="7793" marB="0" anchor="ctr">
                    <a:lnL>
                      <a:noFill/>
                    </a:lnL>
                    <a:lnR>
                      <a:noFill/>
                    </a:lnR>
                    <a:lnT>
                      <a:noFill/>
                    </a:lnT>
                    <a:lnB>
                      <a:noFill/>
                    </a:lnB>
                  </a:tcPr>
                </a:tc>
                <a:tc gridSpan="2">
                  <a:txBody>
                    <a:bodyPr/>
                    <a:lstStyle/>
                    <a:p>
                      <a:pPr algn="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作成年月日</a:t>
                      </a:r>
                    </a:p>
                  </a:txBody>
                  <a:tcPr marL="8442" marR="8442" marT="7793" marB="0" anchor="ctr">
                    <a:lnL>
                      <a:noFill/>
                    </a:lnL>
                    <a:lnR>
                      <a:noFill/>
                    </a:lnR>
                    <a:lnT>
                      <a:noFill/>
                    </a:lnT>
                    <a:lnB>
                      <a:noFill/>
                    </a:lnB>
                  </a:tcPr>
                </a:tc>
                <a:tc hMerge="1">
                  <a:txBody>
                    <a:bodyPr/>
                    <a:lstStyle/>
                    <a:p>
                      <a:endParaRPr kumimoji="1" lang="ja-JP" altLang="en-US"/>
                    </a:p>
                  </a:txBody>
                  <a:tcPr/>
                </a:tc>
                <a:tc gridSpan="2">
                  <a:txBody>
                    <a:bodyPr/>
                    <a:lstStyle/>
                    <a:p>
                      <a:pPr algn="ctr" fontAlgn="ctr"/>
                      <a:r>
                        <a:rPr 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H28.6.○○</a:t>
                      </a:r>
                    </a:p>
                  </a:txBody>
                  <a:tcPr marL="8442" marR="8442" marT="7793" marB="0" anchor="ctr">
                    <a:lnL>
                      <a:noFill/>
                    </a:lnL>
                    <a:lnR>
                      <a:noFill/>
                    </a:lnR>
                    <a:lnT>
                      <a:noFill/>
                    </a:lnT>
                    <a:lnB>
                      <a:noFill/>
                    </a:lnB>
                  </a:tcPr>
                </a:tc>
                <a:tc hMerge="1">
                  <a:txBody>
                    <a:bodyPr/>
                    <a:lstStyle/>
                    <a:p>
                      <a:endParaRPr kumimoji="1" lang="ja-JP" altLang="en-US"/>
                    </a:p>
                  </a:txBody>
                  <a:tcP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570393243"/>
              </p:ext>
            </p:extLst>
          </p:nvPr>
        </p:nvGraphicFramePr>
        <p:xfrm>
          <a:off x="350489" y="1196753"/>
          <a:ext cx="4836538" cy="5062717"/>
        </p:xfrm>
        <a:graphic>
          <a:graphicData uri="http://schemas.openxmlformats.org/drawingml/2006/table">
            <a:tbl>
              <a:tblPr/>
              <a:tblGrid>
                <a:gridCol w="145220"/>
                <a:gridCol w="244824"/>
                <a:gridCol w="1794199"/>
                <a:gridCol w="1482165"/>
                <a:gridCol w="702078"/>
                <a:gridCol w="468052"/>
              </a:tblGrid>
              <a:tr h="123944">
                <a:tc>
                  <a:txBody>
                    <a:bodyPr/>
                    <a:lstStyle/>
                    <a:p>
                      <a:pPr algn="l" fontAlgn="ctr"/>
                      <a:r>
                        <a:rPr lang="ja-JP" altLang="en-US" sz="800" b="0" i="0" u="none" strike="noStrike" dirty="0">
                          <a:solidFill>
                            <a:srgbClr val="000000"/>
                          </a:solidFill>
                          <a:effectLst/>
                          <a:latin typeface="ＭＳ Ｐゴシック"/>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サービス名</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rowSpan="2">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機関・施設名</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利用の程度</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連絡等の必要</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561">
                <a:tc>
                  <a:txBody>
                    <a:bodyPr/>
                    <a:lstStyle/>
                    <a:p>
                      <a:pPr algn="l" fontAlgn="ctr"/>
                      <a:r>
                        <a:rPr lang="ja-JP" altLang="en-US" sz="800" b="0" i="0" u="none" strike="noStrike">
                          <a:solidFill>
                            <a:srgbClr val="000000"/>
                          </a:solidFill>
                          <a:effectLst/>
                          <a:latin typeface="ＭＳ Ｐゴシック"/>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（サービスの内容）</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123944">
                <a:tc rowSpan="5">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医療</a:t>
                      </a:r>
                    </a:p>
                  </a:txBody>
                  <a:tcPr marL="7219" marR="7219" marT="666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vert="eaVert"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41225">
                <a:tc vMerge="1">
                  <a:txBody>
                    <a:bodyPr/>
                    <a:lstStyle/>
                    <a:p>
                      <a:endParaRPr kumimoji="1" lang="ja-JP" altLang="en-US"/>
                    </a:p>
                  </a:txBody>
                  <a:tcPr/>
                </a:tc>
                <a:tc>
                  <a:txBody>
                    <a:bodyPr/>
                    <a:lstStyle/>
                    <a:p>
                      <a:pPr algn="ctr" fontAlgn="ctr"/>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7219" marR="7219" marT="666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zh-TW"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治療（作業療法：ＯＴ）</a:t>
                      </a:r>
                    </a:p>
                  </a:txBody>
                  <a:tcPr marL="7219" marR="7219" marT="666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○○発達総合医療センター</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１回／週</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なし</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1225">
                <a:tc vMerge="1">
                  <a:txBody>
                    <a:bodyPr/>
                    <a:lstStyle/>
                    <a:p>
                      <a:endParaRPr kumimoji="1" lang="ja-JP" altLang="en-US"/>
                    </a:p>
                  </a:txBody>
                  <a:tcPr/>
                </a:tc>
                <a:tc>
                  <a:txBody>
                    <a:bodyPr/>
                    <a:lstStyle/>
                    <a:p>
                      <a:pPr algn="ctr" fontAlgn="ctr"/>
                      <a:r>
                        <a:rPr lang="ja-JP" altLang="en-US" sz="8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7219" marR="7219" marT="666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zh-TW"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治療（言語聴覚療法：ＳＴ）</a:t>
                      </a:r>
                    </a:p>
                  </a:txBody>
                  <a:tcPr marL="7219" marR="7219" marT="666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○○発達総合医療センター</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１回／週</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なし</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1225">
                <a:tc vMerge="1">
                  <a:txBody>
                    <a:bodyPr/>
                    <a:lstStyle/>
                    <a:p>
                      <a:endParaRPr kumimoji="1" lang="ja-JP" altLang="en-US"/>
                    </a:p>
                  </a:txBody>
                  <a:tcPr/>
                </a:tc>
                <a:tc>
                  <a:txBody>
                    <a:bodyPr/>
                    <a:lstStyle/>
                    <a:p>
                      <a:pPr algn="ctr" fontAlgn="ctr"/>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7219" marR="7219" marT="666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治療（てんかん発作の薬物療法）</a:t>
                      </a:r>
                    </a:p>
                  </a:txBody>
                  <a:tcPr marL="7219" marR="7219" marT="666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○○発達総合医療センター</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１回／月</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なし</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3944">
                <a:tc vMerge="1">
                  <a:txBody>
                    <a:bodyPr/>
                    <a:lstStyle/>
                    <a:p>
                      <a:endParaRPr kumimoji="1" lang="ja-JP" altLang="en-US"/>
                    </a:p>
                  </a:txBody>
                  <a:tcPr/>
                </a:tc>
                <a:tc>
                  <a:txBody>
                    <a:bodyPr/>
                    <a:lstStyle/>
                    <a:p>
                      <a:pPr algn="ctr" fontAlgn="ctr"/>
                      <a:r>
                        <a:rPr lang="ja-JP" altLang="en-US" sz="8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vert="eaVert"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41225">
                <a:tc rowSpan="9">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福祉</a:t>
                      </a:r>
                    </a:p>
                  </a:txBody>
                  <a:tcPr marL="7219" marR="7219" marT="666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7219" marR="7219" marT="666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行動援護（子ども会行事参加のための送迎・付き添い）</a:t>
                      </a:r>
                    </a:p>
                  </a:txBody>
                  <a:tcPr marL="7219" marR="7219" marT="666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○○支援センター「○○」</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５回／年</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あり</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23944">
                <a:tc vMerge="1">
                  <a:txBody>
                    <a:bodyPr/>
                    <a:lstStyle/>
                    <a:p>
                      <a:endParaRPr kumimoji="1" lang="ja-JP" altLang="en-US"/>
                    </a:p>
                  </a:txBody>
                  <a:tcPr/>
                </a:tc>
                <a:tc rowSpan="2">
                  <a:txBody>
                    <a:bodyPr/>
                    <a:lstStyle/>
                    <a:p>
                      <a:pPr algn="ctr" fontAlgn="t"/>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7219" marR="7219" marT="6664" marB="0">
                    <a:lnL w="6350" cap="flat" cmpd="sng" algn="ctr">
                      <a:solidFill>
                        <a:srgbClr val="000000"/>
                      </a:solidFill>
                      <a:prstDash val="solid"/>
                      <a:round/>
                      <a:headEnd type="none" w="med" len="med"/>
                      <a:tailEnd type="none" w="med" len="med"/>
                    </a:lnL>
                    <a:lnR>
                      <a:noFill/>
                    </a:lnR>
                    <a:lnT>
                      <a:noFill/>
                    </a:lnT>
                    <a:lnB>
                      <a:noFill/>
                    </a:lnB>
                  </a:tcPr>
                </a:tc>
                <a:tc rowSpan="2">
                  <a:txBody>
                    <a:bodyPr/>
                    <a:lstStyle/>
                    <a:p>
                      <a:pPr algn="l"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行動援護（図書館への送迎・付き添い）</a:t>
                      </a:r>
                    </a:p>
                  </a:txBody>
                  <a:tcPr marL="7219" marR="7219" marT="666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ＮＰＯ</a:t>
                      </a: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法人「○○」</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２回／月</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あり</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394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endPar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1225">
                <a:tc vMerge="1">
                  <a:txBody>
                    <a:bodyPr/>
                    <a:lstStyle/>
                    <a:p>
                      <a:endParaRPr kumimoji="1" lang="ja-JP" altLang="en-US"/>
                    </a:p>
                  </a:txBody>
                  <a:tcPr/>
                </a:tc>
                <a:tc>
                  <a:txBody>
                    <a:bodyPr/>
                    <a:lstStyle/>
                    <a:p>
                      <a:pPr algn="ctr" fontAlgn="t"/>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7219" marR="7219" marT="6664"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ホームヘルプ（夕食準備時の遊び相手又は準備の代替）</a:t>
                      </a:r>
                    </a:p>
                  </a:txBody>
                  <a:tcPr marL="7219" marR="7219" marT="666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支援事業所○○</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１回／週</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あり</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3944">
                <a:tc vMerge="1">
                  <a:txBody>
                    <a:bodyPr/>
                    <a:lstStyle/>
                    <a:p>
                      <a:endParaRPr kumimoji="1" lang="ja-JP" altLang="en-US"/>
                    </a:p>
                  </a:txBody>
                  <a:tcPr/>
                </a:tc>
                <a:tc>
                  <a:txBody>
                    <a:bodyPr/>
                    <a:lstStyle/>
                    <a:p>
                      <a:pPr algn="ctr" fontAlgn="t"/>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3944">
                <a:tc vMerge="1">
                  <a:txBody>
                    <a:bodyPr/>
                    <a:lstStyle/>
                    <a:p>
                      <a:endParaRPr kumimoji="1" lang="ja-JP" altLang="en-US"/>
                    </a:p>
                  </a:txBody>
                  <a:tcPr/>
                </a:tc>
                <a:tc>
                  <a:txBody>
                    <a:bodyPr/>
                    <a:lstStyle/>
                    <a:p>
                      <a:pPr algn="ctr" fontAlgn="t"/>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3944">
                <a:tc vMerge="1">
                  <a:txBody>
                    <a:bodyPr/>
                    <a:lstStyle/>
                    <a:p>
                      <a:endParaRPr kumimoji="1" lang="ja-JP" altLang="en-US"/>
                    </a:p>
                  </a:txBody>
                  <a:tcPr/>
                </a:tc>
                <a:tc>
                  <a:txBody>
                    <a:bodyPr/>
                    <a:lstStyle/>
                    <a:p>
                      <a:pPr algn="ctr" fontAlgn="t"/>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3944">
                <a:tc vMerge="1">
                  <a:txBody>
                    <a:bodyPr/>
                    <a:lstStyle/>
                    <a:p>
                      <a:endParaRPr kumimoji="1" lang="ja-JP" altLang="en-US"/>
                    </a:p>
                  </a:txBody>
                  <a:tcPr/>
                </a:tc>
                <a:tc>
                  <a:txBody>
                    <a:bodyPr/>
                    <a:lstStyle/>
                    <a:p>
                      <a:pPr algn="ctr" fontAlgn="ctr"/>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vert="eaVert"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3944">
                <a:tc vMerge="1">
                  <a:txBody>
                    <a:bodyPr/>
                    <a:lstStyle/>
                    <a:p>
                      <a:endParaRPr kumimoji="1" lang="ja-JP" altLang="en-US"/>
                    </a:p>
                  </a:txBody>
                  <a:tcPr/>
                </a:tc>
                <a:tc>
                  <a:txBody>
                    <a:bodyPr/>
                    <a:lstStyle/>
                    <a:p>
                      <a:pPr algn="ctr" fontAlgn="ctr"/>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vert="eaVert"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23944">
                <a:tc rowSpan="3">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教育</a:t>
                      </a:r>
                    </a:p>
                  </a:txBody>
                  <a:tcPr marL="7219" marR="7219" marT="666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vert="eaVert"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41225">
                <a:tc vMerge="1">
                  <a:txBody>
                    <a:bodyPr/>
                    <a:lstStyle/>
                    <a:p>
                      <a:endParaRPr kumimoji="1" lang="ja-JP" altLang="en-US"/>
                    </a:p>
                  </a:txBody>
                  <a:tcPr/>
                </a:tc>
                <a:tc>
                  <a:txBody>
                    <a:bodyPr/>
                    <a:lstStyle/>
                    <a:p>
                      <a:pPr algn="ctr" fontAlgn="ctr"/>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7219" marR="7219" marT="666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教育相談（パニック時のクールダウンの方法）</a:t>
                      </a:r>
                    </a:p>
                  </a:txBody>
                  <a:tcPr marL="7219" marR="7219" marT="666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○○特別支援学校の巡回相談</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１回／３月</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あり</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3944">
                <a:tc vMerge="1">
                  <a:txBody>
                    <a:bodyPr/>
                    <a:lstStyle/>
                    <a:p>
                      <a:endParaRPr kumimoji="1" lang="ja-JP" altLang="en-US"/>
                    </a:p>
                  </a:txBody>
                  <a:tcPr/>
                </a:tc>
                <a:tc>
                  <a:txBody>
                    <a:bodyPr/>
                    <a:lstStyle/>
                    <a:p>
                      <a:pPr algn="ctr" fontAlgn="ctr"/>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vert="eaVert"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23944">
                <a:tc rowSpan="10">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その他又は労働</a:t>
                      </a:r>
                    </a:p>
                  </a:txBody>
                  <a:tcPr marL="7219" marR="7219" marT="666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vert="eaVert"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23944">
                <a:tc vMerge="1">
                  <a:txBody>
                    <a:bodyPr/>
                    <a:lstStyle/>
                    <a:p>
                      <a:endParaRPr kumimoji="1" lang="ja-JP" altLang="en-US"/>
                    </a:p>
                  </a:txBody>
                  <a:tcPr/>
                </a:tc>
                <a:tc>
                  <a:txBody>
                    <a:bodyPr/>
                    <a:lstStyle/>
                    <a:p>
                      <a:pPr algn="ctr" fontAlgn="ctr"/>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vert="eaVert"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altLang="ja-JP"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その他</a:t>
                      </a:r>
                      <a:r>
                        <a:rPr lang="en-US" altLang="ja-JP"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7219" marR="7219" marT="666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1225">
                <a:tc vMerge="1">
                  <a:txBody>
                    <a:bodyPr/>
                    <a:lstStyle/>
                    <a:p>
                      <a:endParaRPr kumimoji="1" lang="ja-JP" altLang="en-US"/>
                    </a:p>
                  </a:txBody>
                  <a:tcPr/>
                </a:tc>
                <a:tc>
                  <a:txBody>
                    <a:bodyPr/>
                    <a:lstStyle/>
                    <a:p>
                      <a:pPr algn="ctr" fontAlgn="ctr"/>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7219" marR="7219" marT="666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相談（療育のアドバイス）</a:t>
                      </a:r>
                    </a:p>
                  </a:txBody>
                  <a:tcPr marL="7219" marR="7219" marT="666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○○発達支援センター</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１回／３月</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あり</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3944">
                <a:tc vMerge="1">
                  <a:txBody>
                    <a:bodyPr/>
                    <a:lstStyle/>
                    <a:p>
                      <a:endParaRPr kumimoji="1" lang="ja-JP" altLang="en-US"/>
                    </a:p>
                  </a:txBody>
                  <a:tcPr/>
                </a:tc>
                <a:tc>
                  <a:txBody>
                    <a:bodyPr/>
                    <a:lstStyle/>
                    <a:p>
                      <a:pPr algn="ctr" fontAlgn="ctr"/>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vert="eaVert"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3944">
                <a:tc vMerge="1">
                  <a:txBody>
                    <a:bodyPr/>
                    <a:lstStyle/>
                    <a:p>
                      <a:endParaRPr kumimoji="1" lang="ja-JP" altLang="en-US"/>
                    </a:p>
                  </a:txBody>
                  <a:tcPr/>
                </a:tc>
                <a:tc>
                  <a:txBody>
                    <a:bodyPr/>
                    <a:lstStyle/>
                    <a:p>
                      <a:pPr algn="ctr" fontAlgn="ctr"/>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vert="eaVert"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altLang="ja-JP"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労働関係</a:t>
                      </a:r>
                      <a:r>
                        <a:rPr lang="en-US" altLang="ja-JP"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7219" marR="7219" marT="666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3944">
                <a:tc vMerge="1">
                  <a:txBody>
                    <a:bodyPr/>
                    <a:lstStyle/>
                    <a:p>
                      <a:endParaRPr kumimoji="1" lang="ja-JP" altLang="en-US"/>
                    </a:p>
                  </a:txBody>
                  <a:tcPr/>
                </a:tc>
                <a:tc>
                  <a:txBody>
                    <a:bodyPr/>
                    <a:lstStyle/>
                    <a:p>
                      <a:pPr algn="ctr" fontAlgn="ctr"/>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7219" marR="7219" marT="666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お手伝い体験</a:t>
                      </a:r>
                    </a:p>
                  </a:txBody>
                  <a:tcPr marL="7219" marR="7219" marT="666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自宅実施</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１回／日</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あり</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3944">
                <a:tc vMerge="1">
                  <a:txBody>
                    <a:bodyPr/>
                    <a:lstStyle/>
                    <a:p>
                      <a:endParaRPr kumimoji="1" lang="ja-JP" altLang="en-US"/>
                    </a:p>
                  </a:txBody>
                  <a:tcPr/>
                </a:tc>
                <a:tc>
                  <a:txBody>
                    <a:bodyPr/>
                    <a:lstStyle/>
                    <a:p>
                      <a:pPr algn="ctr" fontAlgn="ctr"/>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3944">
                <a:tc vMerge="1">
                  <a:txBody>
                    <a:bodyPr/>
                    <a:lstStyle/>
                    <a:p>
                      <a:endParaRPr kumimoji="1" lang="ja-JP" altLang="en-US"/>
                    </a:p>
                  </a:txBody>
                  <a:tcPr/>
                </a:tc>
                <a:tc>
                  <a:txBody>
                    <a:bodyPr/>
                    <a:lstStyle/>
                    <a:p>
                      <a:pPr algn="ctr" fontAlgn="ctr"/>
                      <a:r>
                        <a:rPr lang="ja-JP" altLang="en-US" sz="8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9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3944">
                <a:tc v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3944">
                <a:tc vMerge="1">
                  <a:txBody>
                    <a:bodyPr/>
                    <a:lstStyle/>
                    <a:p>
                      <a:endParaRPr kumimoji="1" lang="ja-JP" altLang="en-US"/>
                    </a:p>
                  </a:txBody>
                  <a:tcPr/>
                </a:tc>
                <a:tc>
                  <a:txBody>
                    <a:bodyPr/>
                    <a:lstStyle/>
                    <a:p>
                      <a:pPr algn="ctr"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vert="eaVert"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219" marR="7219"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6" name="右矢印 5"/>
          <p:cNvSpPr/>
          <p:nvPr/>
        </p:nvSpPr>
        <p:spPr>
          <a:xfrm>
            <a:off x="5278080" y="2852936"/>
            <a:ext cx="390043" cy="1080120"/>
          </a:xfrm>
          <a:prstGeom prst="right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3409772450"/>
              </p:ext>
            </p:extLst>
          </p:nvPr>
        </p:nvGraphicFramePr>
        <p:xfrm>
          <a:off x="5889104" y="1196752"/>
          <a:ext cx="3432382" cy="5040548"/>
        </p:xfrm>
        <a:graphic>
          <a:graphicData uri="http://schemas.openxmlformats.org/drawingml/2006/table">
            <a:tbl>
              <a:tblPr/>
              <a:tblGrid>
                <a:gridCol w="637964"/>
                <a:gridCol w="863911"/>
                <a:gridCol w="707742"/>
                <a:gridCol w="1222765"/>
              </a:tblGrid>
              <a:tr h="173812">
                <a:tc>
                  <a:txBody>
                    <a:bodyPr/>
                    <a:lstStyle/>
                    <a:p>
                      <a:pPr algn="ctr"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連絡等</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連絡等の</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サービス利用</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教育課程の</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3812">
                <a:tc>
                  <a:txBody>
                    <a:bodyPr/>
                    <a:lstStyle/>
                    <a:p>
                      <a:pPr algn="ctr"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の実施</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実施終了日</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変更点</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73812">
                <a:tc>
                  <a:txBody>
                    <a:bodyPr/>
                    <a:lstStyle/>
                    <a:p>
                      <a:pPr algn="ctr"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3812">
                <a:tc>
                  <a:txBody>
                    <a:bodyPr/>
                    <a:lstStyle/>
                    <a:p>
                      <a:pPr algn="ctr"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不要</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体育，</a:t>
                      </a:r>
                      <a:r>
                        <a:rPr 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P20</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3812">
                <a:tc>
                  <a:txBody>
                    <a:bodyPr/>
                    <a:lstStyle/>
                    <a:p>
                      <a:pPr algn="ctr"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不要</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国語，</a:t>
                      </a:r>
                      <a:r>
                        <a:rPr 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P24</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3812">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不要</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自立活動，</a:t>
                      </a:r>
                      <a:r>
                        <a:rPr 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P15</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3812">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73812">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○月○日</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3812">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○月○日</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3812">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3812">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○月○日</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利用せず</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3812">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3812">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3812">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3812">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3812">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73812">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3812">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○月○日</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自立活動、</a:t>
                      </a:r>
                      <a:r>
                        <a:rPr 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P15</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3812">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73812">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3812">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3812">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○月○日</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自立活動，</a:t>
                      </a:r>
                      <a:r>
                        <a:rPr 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P15</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3812">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3812">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3812">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不要</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3812">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3812">
                <a:tc>
                  <a:txBody>
                    <a:bodyPr/>
                    <a:lstStyle/>
                    <a:p>
                      <a:pPr algn="ctr"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ja-JP" alt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3812">
                <a:tc>
                  <a:txBody>
                    <a:bodyPr/>
                    <a:lstStyle/>
                    <a:p>
                      <a:pPr algn="ctr"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ja-JP" alt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3812">
                <a:tc>
                  <a:txBody>
                    <a:bodyPr/>
                    <a:lstStyle/>
                    <a:p>
                      <a:pPr algn="ctr"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090" marR="9090" marT="83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2" name="スライド番号プレースホルダー 1"/>
          <p:cNvSpPr>
            <a:spLocks noGrp="1"/>
          </p:cNvSpPr>
          <p:nvPr>
            <p:ph type="sldNum" sz="quarter" idx="12"/>
          </p:nvPr>
        </p:nvSpPr>
        <p:spPr/>
        <p:txBody>
          <a:bodyPr/>
          <a:lstStyle/>
          <a:p>
            <a:fld id="{397056A7-683D-4A10-81F4-8879908DDEBC}" type="slidenum">
              <a:rPr kumimoji="1" lang="ja-JP" altLang="en-US" smtClean="0"/>
              <a:pPr/>
              <a:t>37</a:t>
            </a:fld>
            <a:endParaRPr kumimoji="1" lang="ja-JP" altLang="en-US"/>
          </a:p>
        </p:txBody>
      </p:sp>
    </p:spTree>
    <p:extLst>
      <p:ext uri="{BB962C8B-B14F-4D97-AF65-F5344CB8AC3E}">
        <p14:creationId xmlns:p14="http://schemas.microsoft.com/office/powerpoint/2010/main" val="20176118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645932523"/>
              </p:ext>
            </p:extLst>
          </p:nvPr>
        </p:nvGraphicFramePr>
        <p:xfrm>
          <a:off x="584515" y="116633"/>
          <a:ext cx="8915398" cy="353325"/>
        </p:xfrm>
        <a:graphic>
          <a:graphicData uri="http://schemas.openxmlformats.org/drawingml/2006/table">
            <a:tbl>
              <a:tblPr/>
              <a:tblGrid>
                <a:gridCol w="234615"/>
                <a:gridCol w="711937"/>
                <a:gridCol w="2321888"/>
                <a:gridCol w="169894"/>
                <a:gridCol w="169894"/>
                <a:gridCol w="169894"/>
                <a:gridCol w="169894"/>
                <a:gridCol w="169894"/>
                <a:gridCol w="169894"/>
                <a:gridCol w="242706"/>
                <a:gridCol w="1310612"/>
                <a:gridCol w="3074276"/>
              </a:tblGrid>
              <a:tr h="178258">
                <a:tc gridSpan="11">
                  <a:txBody>
                    <a:bodyPr/>
                    <a:lstStyle/>
                    <a:p>
                      <a:pPr algn="ctr"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個別の教育支援計画（</a:t>
                      </a: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特別な教育サービスの利用状況</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：毎年更新）：記入例</a:t>
                      </a:r>
                    </a:p>
                  </a:txBody>
                  <a:tcPr marL="8046" marR="8046" marT="7427"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（様式</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8046" marR="8046" marT="7427" marB="0" anchor="ctr">
                    <a:lnL>
                      <a:noFill/>
                    </a:lnL>
                    <a:lnR>
                      <a:noFill/>
                    </a:lnR>
                    <a:lnT>
                      <a:noFill/>
                    </a:lnT>
                    <a:lnB>
                      <a:noFill/>
                    </a:lnB>
                  </a:tcPr>
                </a:tc>
              </a:tr>
              <a:tr h="173802">
                <a:tc>
                  <a:txBody>
                    <a:bodyPr/>
                    <a:lstStyle/>
                    <a:p>
                      <a:pPr algn="l" fontAlgn="ctr"/>
                      <a:endParaRPr lang="ja-JP" altLang="en-US" sz="1100" b="0" i="0" u="none" strike="noStrike">
                        <a:solidFill>
                          <a:srgbClr val="000000"/>
                        </a:solidFill>
                        <a:effectLst/>
                        <a:latin typeface="HGP創英角ｺﾞｼｯｸUB"/>
                      </a:endParaRPr>
                    </a:p>
                  </a:txBody>
                  <a:tcPr marL="8046" marR="8046" marT="7427"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046" marR="8046" marT="7427" marB="0" anchor="ctr">
                    <a:lnL>
                      <a:noFill/>
                    </a:lnL>
                    <a:lnR>
                      <a:noFill/>
                    </a:lnR>
                    <a:lnT>
                      <a:noFill/>
                    </a:lnT>
                    <a:lnB>
                      <a:noFill/>
                    </a:lnB>
                  </a:tcPr>
                </a:tc>
                <a:tc>
                  <a:txBody>
                    <a:bodyPr/>
                    <a:lstStyle/>
                    <a:p>
                      <a:pPr algn="l" fontAlgn="ct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046" marR="8046" marT="7427" marB="0" anchor="ctr">
                    <a:lnL>
                      <a:noFill/>
                    </a:lnL>
                    <a:lnR>
                      <a:noFill/>
                    </a:lnR>
                    <a:lnT>
                      <a:noFill/>
                    </a:lnT>
                    <a:lnB>
                      <a:noFill/>
                    </a:lnB>
                  </a:tcPr>
                </a:tc>
                <a:tc>
                  <a:txBody>
                    <a:bodyPr/>
                    <a:lstStyle/>
                    <a:p>
                      <a:pPr algn="l" fontAlgn="ct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046" marR="8046" marT="7427"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046" marR="8046" marT="7427" marB="0" anchor="ctr">
                    <a:lnL>
                      <a:noFill/>
                    </a:lnL>
                    <a:lnR>
                      <a:noFill/>
                    </a:lnR>
                    <a:lnT>
                      <a:noFill/>
                    </a:lnT>
                    <a:lnB>
                      <a:noFill/>
                    </a:lnB>
                  </a:tcPr>
                </a:tc>
                <a:tc>
                  <a:txBody>
                    <a:bodyPr/>
                    <a:lstStyle/>
                    <a:p>
                      <a:pPr algn="l" fontAlgn="ct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046" marR="8046" marT="7427"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046" marR="8046" marT="7427"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046" marR="8046" marT="7427" marB="0" anchor="ctr">
                    <a:lnL>
                      <a:noFill/>
                    </a:lnL>
                    <a:lnR>
                      <a:noFill/>
                    </a:lnR>
                    <a:lnT>
                      <a:noFill/>
                    </a:lnT>
                    <a:lnB>
                      <a:noFill/>
                    </a:lnB>
                  </a:tcPr>
                </a:tc>
                <a:tc>
                  <a:txBody>
                    <a:bodyPr/>
                    <a:lstStyle/>
                    <a:p>
                      <a:pPr algn="l" fontAlgn="ct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046" marR="8046" marT="7427" marB="0" anchor="ctr">
                    <a:lnL>
                      <a:noFill/>
                    </a:lnL>
                    <a:lnR>
                      <a:noFill/>
                    </a:lnR>
                    <a:lnT>
                      <a:noFill/>
                    </a:lnT>
                    <a:lnB>
                      <a:noFill/>
                    </a:lnB>
                  </a:tcPr>
                </a:tc>
                <a:tc>
                  <a:txBody>
                    <a:bodyPr/>
                    <a:lstStyle/>
                    <a:p>
                      <a:pPr algn="l" fontAlgn="ct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046" marR="8046" marT="7427" marB="0" anchor="ctr">
                    <a:lnL>
                      <a:noFill/>
                    </a:lnL>
                    <a:lnR>
                      <a:noFill/>
                    </a:lnR>
                    <a:lnT>
                      <a:noFill/>
                    </a:lnT>
                    <a:lnB>
                      <a:noFill/>
                    </a:lnB>
                  </a:tcPr>
                </a:tc>
                <a:tc>
                  <a:txBody>
                    <a:bodyPr/>
                    <a:lstStyle/>
                    <a:p>
                      <a:pPr algn="l" fontAlgn="ct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046" marR="8046" marT="7427" marB="0" anchor="ctr">
                    <a:lnL>
                      <a:noFill/>
                    </a:lnL>
                    <a:lnR>
                      <a:noFill/>
                    </a:lnR>
                    <a:lnT>
                      <a:noFill/>
                    </a:lnT>
                    <a:lnB>
                      <a:noFill/>
                    </a:lnB>
                  </a:tcPr>
                </a:tc>
                <a:tc>
                  <a:txBody>
                    <a:bodyPr/>
                    <a:lstStyle/>
                    <a:p>
                      <a:pPr algn="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作成年月日　　　</a:t>
                      </a:r>
                      <a:r>
                        <a:rPr 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H28.6.○○　</a:t>
                      </a:r>
                    </a:p>
                  </a:txBody>
                  <a:tcPr marL="8046" marR="8046" marT="7427"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727644748"/>
              </p:ext>
            </p:extLst>
          </p:nvPr>
        </p:nvGraphicFramePr>
        <p:xfrm>
          <a:off x="272481" y="692697"/>
          <a:ext cx="4758527" cy="5760648"/>
        </p:xfrm>
        <a:graphic>
          <a:graphicData uri="http://schemas.openxmlformats.org/drawingml/2006/table">
            <a:tbl>
              <a:tblPr/>
              <a:tblGrid>
                <a:gridCol w="708546"/>
                <a:gridCol w="708546"/>
                <a:gridCol w="2310827"/>
                <a:gridCol w="171768"/>
                <a:gridCol w="171768"/>
                <a:gridCol w="171768"/>
                <a:gridCol w="171768"/>
                <a:gridCol w="171768"/>
                <a:gridCol w="171768"/>
              </a:tblGrid>
              <a:tr h="484881">
                <a:tc gridSpan="2">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項　目</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内　容</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学年</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学年</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学年</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学年</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学年</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学年</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885">
                <a:tc rowSpan="3" gridSpan="2">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在籍形態</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（小中）通級による指導</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6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6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6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6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6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28885">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（小中）特別支援学級（自閉症・情緒障がい）</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6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8885">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（特支）</a:t>
                      </a:r>
                      <a:r>
                        <a:rPr lang="ja-JP" altLang="en-US" sz="800" b="0" i="0" u="none" strike="noStrike" dirty="0" err="1">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単一障がい</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学級，重複障がい学級</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28885">
                <a:tc rowSpan="20">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教育課程の状態</a:t>
                      </a:r>
                    </a:p>
                  </a:txBody>
                  <a:tcPr marL="6665" marR="6665" marT="61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通常の</a:t>
                      </a:r>
                      <a:b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教育課程</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修正なし</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6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2888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通級による指導</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6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888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個別の学習課題・宿題の用意</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888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授業中の特別な留意</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888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合理的配慮の申請・利用</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28885">
                <a:tc vMerge="1">
                  <a:txBody>
                    <a:bodyPr/>
                    <a:lstStyle/>
                    <a:p>
                      <a:endParaRPr kumimoji="1" lang="ja-JP" altLang="en-US"/>
                    </a:p>
                  </a:txBody>
                  <a:tcPr/>
                </a:tc>
                <a:tc rowSpan="15">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一部修正</a:t>
                      </a:r>
                      <a:b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及び</a:t>
                      </a:r>
                      <a:b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学教法特例</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自立活動の特設</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2888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下学年代替の利用</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2888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知的</a:t>
                      </a:r>
                      <a:r>
                        <a:rPr lang="ja-JP" altLang="en-US" sz="800" b="0" i="0" u="none" strike="noStrike" dirty="0" err="1">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障がい</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特別支援学校の各教科（生活科）</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2888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知的</a:t>
                      </a:r>
                      <a:r>
                        <a:rPr lang="ja-JP" altLang="en-US" sz="800" b="0" i="0" u="none" strike="noStrike" dirty="0" err="1">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障がい</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特別支援学校の各教科（国語科）</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888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知的</a:t>
                      </a:r>
                      <a:r>
                        <a:rPr lang="ja-JP" altLang="en-US" sz="800" b="0" i="0" u="none" strike="noStrike" dirty="0" err="1">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障がい</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特別支援学校の各教科（算数科）</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888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知的</a:t>
                      </a:r>
                      <a:r>
                        <a:rPr lang="ja-JP" altLang="en-US" sz="800" b="0" i="0" u="none" strike="noStrike" dirty="0" err="1">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障がい</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特別支援学校の各教科（社会科）</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888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知的</a:t>
                      </a:r>
                      <a:r>
                        <a:rPr lang="ja-JP" altLang="en-US" sz="800" b="0" i="0" u="none" strike="noStrike" dirty="0" err="1">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障がい</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特別支援学校の各教科（理科）</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0297">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8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知的</a:t>
                      </a:r>
                      <a:r>
                        <a:rPr lang="ja-JP" altLang="en-US" sz="800" b="0" i="0" u="none" strike="noStrike" dirty="0" err="1">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障がい</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特別支援学校の各教科</a:t>
                      </a:r>
                      <a:r>
                        <a:rPr lang="ja-JP" altLang="en-US" sz="600" b="0" i="0" u="none" strike="noStrike" baseline="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（職業・家庭）</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888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各教科等をあわせた指導（遊びの指導）</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888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各教科等をあわせた指導</a:t>
                      </a: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日常生活の指導）</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888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各教科等をあわせた指導（生活単元学習）</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888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各教科等をあわせた指導（作業学習）</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28885">
                <a:tc vMerge="1">
                  <a:txBody>
                    <a:bodyPr/>
                    <a:lstStyle/>
                    <a:p>
                      <a:endParaRPr kumimoji="1" lang="ja-JP" altLang="en-US"/>
                    </a:p>
                  </a:txBody>
                  <a:tcPr/>
                </a:tc>
                <a:tc vMerge="1">
                  <a:txBody>
                    <a:bodyPr/>
                    <a:lstStyle/>
                    <a:p>
                      <a:endParaRPr kumimoji="1" lang="ja-JP" altLang="en-US"/>
                    </a:p>
                  </a:txBody>
                  <a:tcPr/>
                </a:tc>
                <a:tc>
                  <a:txBody>
                    <a:bodyPr/>
                    <a:lstStyle/>
                    <a:p>
                      <a:pPr algn="just" fontAlgn="ctr"/>
                      <a:r>
                        <a:rPr lang="ja-JP" altLang="en-US" sz="800" b="0" i="0" u="none" strike="noStrike" dirty="0" err="1">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重複障がい</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者等に関する特例</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2888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各教科・科目の取り扱い</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6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888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zh-TW"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訪問教育</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65" marR="6665" marT="615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2016669402"/>
              </p:ext>
            </p:extLst>
          </p:nvPr>
        </p:nvGraphicFramePr>
        <p:xfrm>
          <a:off x="5187026" y="692696"/>
          <a:ext cx="4368489" cy="5822614"/>
        </p:xfrm>
        <a:graphic>
          <a:graphicData uri="http://schemas.openxmlformats.org/drawingml/2006/table">
            <a:tbl>
              <a:tblPr/>
              <a:tblGrid>
                <a:gridCol w="1303069"/>
                <a:gridCol w="2040050"/>
                <a:gridCol w="170895"/>
                <a:gridCol w="170895"/>
                <a:gridCol w="170895"/>
                <a:gridCol w="170895"/>
                <a:gridCol w="170895"/>
                <a:gridCol w="170895"/>
              </a:tblGrid>
              <a:tr h="485843">
                <a:tc>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項　目</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内　容</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学年</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学年</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学年</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学年</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学年</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学年</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339">
                <a:tc rowSpan="3">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複数指導</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T.T</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の導入</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7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29339">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特別支援教育支援員の補助</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7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9339">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担当以外の教職員や介助員等の補助</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29339">
                <a:tc rowSpan="2">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進路支援</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産業現場等における就労体験（実習）</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7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29339">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職業適性検査の手続き</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29339">
                <a:tc rowSpan="2">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教科書</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文部科学省著作教科書の利用</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7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29339">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学教法附則第９条教科書の利用</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29339">
                <a:tc rowSpan="4">
                  <a:txBody>
                    <a:bodyPr/>
                    <a:lstStyle/>
                    <a:p>
                      <a:pPr algn="ctr" fontAlgn="ctr"/>
                      <a:r>
                        <a:rPr lang="ja-JP" altLang="en-US" sz="9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交流及び共同学習</a:t>
                      </a:r>
                      <a:endParaRPr lang="ja-JP" altLang="en-US" sz="9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居住地校交流</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7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29339">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学校間交流</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7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9339">
                <a:tc vMerge="1">
                  <a:txBody>
                    <a:bodyPr/>
                    <a:lstStyle/>
                    <a:p>
                      <a:endParaRPr kumimoji="1" lang="ja-JP" altLang="en-US"/>
                    </a:p>
                  </a:txBody>
                  <a:tcPr/>
                </a:tc>
                <a:tc>
                  <a:txBody>
                    <a:bodyPr/>
                    <a:lstStyle/>
                    <a:p>
                      <a:pPr algn="l" fontAlgn="ct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地域交流</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7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9339">
                <a:tc vMerge="1">
                  <a:txBody>
                    <a:bodyPr/>
                    <a:lstStyle/>
                    <a:p>
                      <a:endParaRPr kumimoji="1" lang="ja-JP" altLang="en-US"/>
                    </a:p>
                  </a:txBody>
                  <a:tcPr/>
                </a:tc>
                <a:tc>
                  <a:txBody>
                    <a:bodyPr/>
                    <a:lstStyle/>
                    <a:p>
                      <a:pPr algn="l" fontAlgn="ct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通常の学級</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29339">
                <a:tc>
                  <a:txBody>
                    <a:bodyPr/>
                    <a:lstStyle/>
                    <a:p>
                      <a:pPr algn="ctr" fontAlgn="ct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特別支援教育就学奨励費</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特別支援教育就学奨励費の受給</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339">
                <a:tc>
                  <a:txBody>
                    <a:bodyPr/>
                    <a:lstStyle/>
                    <a:p>
                      <a:pPr algn="ctr" fontAlgn="ctr"/>
                      <a:r>
                        <a:rPr lang="ja-JP" altLang="en-US" sz="9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給食</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きざみ食・ペースト食の</a:t>
                      </a:r>
                      <a:r>
                        <a:rPr lang="ja-JP" altLang="en-US" sz="8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準備</a:t>
                      </a:r>
                      <a:endPar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ja-JP" altLang="en-US" sz="8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（その他　　　　　　　　　　　　　　）</a:t>
                      </a:r>
                      <a:endParaRPr lang="ja-JP" altLang="en-US" sz="8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339">
                <a:tc>
                  <a:txBody>
                    <a:bodyPr/>
                    <a:lstStyle/>
                    <a:p>
                      <a:pPr algn="ctr" fontAlgn="ctr"/>
                      <a:r>
                        <a:rPr lang="ja-JP" altLang="en-US" sz="90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通学</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スクールバスの</a:t>
                      </a:r>
                      <a:r>
                        <a:rPr lang="ja-JP" altLang="en-US" sz="8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利用</a:t>
                      </a:r>
                      <a:endPar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ja-JP" altLang="en-US" sz="8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（その他　　　　　　　　　　　　　　）</a:t>
                      </a:r>
                      <a:endParaRPr lang="ja-JP" altLang="en-US" sz="8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339">
                <a:tc>
                  <a:txBody>
                    <a:bodyPr/>
                    <a:lstStyle/>
                    <a:p>
                      <a:pPr algn="ctr" fontAlgn="ctr"/>
                      <a:r>
                        <a:rPr lang="ja-JP" altLang="en-US" sz="90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医療的ケア</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看護師の</a:t>
                      </a:r>
                      <a:r>
                        <a:rPr lang="ja-JP" altLang="en-US" sz="8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配置＋（その他　　　　　　　）</a:t>
                      </a:r>
                      <a:endParaRPr lang="ja-JP" altLang="en-US" sz="8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339">
                <a:tc rowSpan="3">
                  <a:txBody>
                    <a:bodyPr/>
                    <a:lstStyle/>
                    <a:p>
                      <a:pPr algn="ctr" fontAlgn="ctr"/>
                      <a:r>
                        <a:rPr lang="ja-JP" altLang="en-US" sz="90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特に活用している</a:t>
                      </a:r>
                      <a:br>
                        <a:rPr lang="ja-JP" altLang="en-US" sz="90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90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教材・教具</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タブレット端末</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7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29339">
                <a:tc vMerge="1">
                  <a:txBody>
                    <a:bodyPr/>
                    <a:lstStyle/>
                    <a:p>
                      <a:endParaRPr kumimoji="1" lang="ja-JP" altLang="en-US"/>
                    </a:p>
                  </a:txBody>
                  <a:tcPr/>
                </a:tc>
                <a:tc>
                  <a:txBody>
                    <a:bodyPr/>
                    <a:lstStyle/>
                    <a:p>
                      <a:pPr algn="l" fontAlgn="ct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滑り止めマット</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7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9339">
                <a:tc vMerge="1">
                  <a:txBody>
                    <a:bodyPr/>
                    <a:lstStyle/>
                    <a:p>
                      <a:endParaRPr kumimoji="1" lang="ja-JP" altLang="en-US"/>
                    </a:p>
                  </a:txBody>
                  <a:tcPr/>
                </a:tc>
                <a:tc>
                  <a:txBody>
                    <a:bodyPr/>
                    <a:lstStyle/>
                    <a:p>
                      <a:pPr algn="l" fontAlgn="ct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29339">
                <a:tc>
                  <a:txBody>
                    <a:bodyPr/>
                    <a:lstStyle/>
                    <a:p>
                      <a:pPr algn="ctr" fontAlgn="ctr"/>
                      <a:r>
                        <a:rPr lang="ja-JP" altLang="en-US" sz="9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サービス利用支援</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個別の教育支援計画の</a:t>
                      </a:r>
                      <a:r>
                        <a:rPr lang="ja-JP" altLang="en-US" sz="8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作成</a:t>
                      </a:r>
                      <a:endPar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just" fontAlgn="ctr"/>
                      <a:r>
                        <a:rPr lang="ja-JP" altLang="en-US" sz="8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＋その他（　　　　　　　　　　　）</a:t>
                      </a:r>
                      <a:endPar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339">
                <a:tc rowSpan="4">
                  <a:txBody>
                    <a:bodyPr/>
                    <a:lstStyle/>
                    <a:p>
                      <a:pPr algn="ctr" fontAlgn="ctr"/>
                      <a:r>
                        <a:rPr lang="ja-JP" altLang="en-US" sz="90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その他，又は外部専門家による支援</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○○発達総合医療センター（</a:t>
                      </a: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OT</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7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29339">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○○発達総合医療センター（</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ST</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7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9339">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○○特別支援学校コーディネーター</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7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9339">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6670" marR="6670" marT="61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スライド番号プレースホルダー 4"/>
          <p:cNvSpPr>
            <a:spLocks noGrp="1"/>
          </p:cNvSpPr>
          <p:nvPr>
            <p:ph type="sldNum" sz="quarter" idx="12"/>
          </p:nvPr>
        </p:nvSpPr>
        <p:spPr>
          <a:xfrm>
            <a:off x="7113240" y="6492875"/>
            <a:ext cx="2311400" cy="365125"/>
          </a:xfrm>
        </p:spPr>
        <p:txBody>
          <a:bodyPr/>
          <a:lstStyle/>
          <a:p>
            <a:fld id="{397056A7-683D-4A10-81F4-8879908DDEBC}" type="slidenum">
              <a:rPr kumimoji="1" lang="ja-JP" altLang="en-US" smtClean="0"/>
              <a:pPr/>
              <a:t>38</a:t>
            </a:fld>
            <a:endParaRPr kumimoji="1" lang="ja-JP" altLang="en-US"/>
          </a:p>
        </p:txBody>
      </p:sp>
    </p:spTree>
    <p:extLst>
      <p:ext uri="{BB962C8B-B14F-4D97-AF65-F5344CB8AC3E}">
        <p14:creationId xmlns:p14="http://schemas.microsoft.com/office/powerpoint/2010/main" val="15067349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016485183"/>
              </p:ext>
            </p:extLst>
          </p:nvPr>
        </p:nvGraphicFramePr>
        <p:xfrm>
          <a:off x="488504" y="547751"/>
          <a:ext cx="8915400" cy="706591"/>
        </p:xfrm>
        <a:graphic>
          <a:graphicData uri="http://schemas.openxmlformats.org/drawingml/2006/table">
            <a:tbl>
              <a:tblPr>
                <a:tableStyleId>{5940675A-B579-460E-94D1-54222C63F5DA}</a:tableStyleId>
              </a:tblPr>
              <a:tblGrid>
                <a:gridCol w="1193889"/>
                <a:gridCol w="488409"/>
                <a:gridCol w="1263661"/>
                <a:gridCol w="604696"/>
                <a:gridCol w="1540167"/>
                <a:gridCol w="578855"/>
                <a:gridCol w="878619"/>
                <a:gridCol w="2367104"/>
              </a:tblGrid>
              <a:tr h="200489">
                <a:tc gridSpan="8">
                  <a:txBody>
                    <a:bodyPr/>
                    <a:lstStyle/>
                    <a:p>
                      <a:pPr algn="l"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個別の指導計画（合理的配慮計画）：</a:t>
                      </a:r>
                      <a:r>
                        <a:rPr lang="ja-JP" altLang="en-US" sz="12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記入例　　　　　　　　　　　　　　　　　　　　　　　　　　　　　　　　　（様式</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２）</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57" marR="7757" marT="716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57" marR="7757" marT="7160" marB="0" anchor="ctr"/>
                </a:tc>
                <a:tc hMerge="1">
                  <a:txBody>
                    <a:bodyPr/>
                    <a:lstStyle/>
                    <a:p>
                      <a:pPr algn="l" fontAlgn="ct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57" marR="7757" marT="7160" marB="0" anchor="ctr"/>
                </a:tc>
                <a:tc hMerge="1">
                  <a:txBody>
                    <a:bodyPr/>
                    <a:lstStyle/>
                    <a:p>
                      <a:pPr algn="l" fontAlgn="ct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57" marR="7757" marT="7160" marB="0" anchor="ctr"/>
                </a:tc>
                <a:tc hMerge="1">
                  <a:txBody>
                    <a:bodyPr/>
                    <a:lstStyle/>
                    <a:p>
                      <a:pPr algn="l" fontAlgn="ct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57" marR="7757" marT="7160" marB="0" anchor="ctr"/>
                </a:tc>
              </a:tr>
              <a:tr h="236291">
                <a:tc>
                  <a:txBody>
                    <a:bodyPr/>
                    <a:lstStyle/>
                    <a:p>
                      <a:pPr algn="dist"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作成機関</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57" marR="7757" marT="716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○○立</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57" marR="7757" marT="7160" marB="0" anchor="ctr">
                    <a:lnT w="12700" cap="flat" cmpd="sng" algn="ctr">
                      <a:solidFill>
                        <a:schemeClr val="tx1"/>
                      </a:solidFill>
                      <a:prstDash val="solid"/>
                      <a:round/>
                      <a:headEnd type="none" w="med" len="med"/>
                      <a:tailEnd type="none" w="med" len="med"/>
                    </a:lnT>
                  </a:tcPr>
                </a:tc>
                <a:tc>
                  <a:txBody>
                    <a:bodyPr/>
                    <a:lstStyle/>
                    <a:p>
                      <a:pPr algn="ctr" fontAlgn="ctr"/>
                      <a:r>
                        <a:rPr lang="ja-JP" altLang="en-US" sz="800" u="none" strike="noStrike">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57" marR="7757" marT="7160" marB="0" anchor="ctr">
                    <a:lnT w="12700" cap="flat" cmpd="sng" algn="ctr">
                      <a:solidFill>
                        <a:schemeClr val="tx1"/>
                      </a:solidFill>
                      <a:prstDash val="solid"/>
                      <a:round/>
                      <a:headEnd type="none" w="med" len="med"/>
                      <a:tailEnd type="none" w="med" len="med"/>
                    </a:lnT>
                  </a:tcPr>
                </a:tc>
                <a:tc>
                  <a:txBody>
                    <a:bodyPr/>
                    <a:lstStyle/>
                    <a:p>
                      <a:pPr algn="l" fontAlgn="ctr"/>
                      <a:r>
                        <a:rPr lang="ja-JP" altLang="en-US" sz="800" u="none" strike="noStrike">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57" marR="7757" marT="7160" marB="0" anchor="ctr">
                    <a:lnT w="12700" cap="flat" cmpd="sng" algn="ctr">
                      <a:solidFill>
                        <a:schemeClr val="tx1"/>
                      </a:solidFill>
                      <a:prstDash val="solid"/>
                      <a:round/>
                      <a:headEnd type="none" w="med" len="med"/>
                      <a:tailEnd type="none" w="med" len="med"/>
                    </a:lnT>
                  </a:tcPr>
                </a:tc>
                <a:tc rowSpan="2">
                  <a:txBody>
                    <a:bodyPr/>
                    <a:lstStyle/>
                    <a:p>
                      <a:pPr algn="dist" fontAlgn="ctr"/>
                      <a:r>
                        <a:rPr lang="zh-TW" altLang="en-US" sz="800" u="none" strike="noStrike">
                          <a:effectLst/>
                          <a:latin typeface="メイリオ" panose="020B0604030504040204" pitchFamily="50" charset="-128"/>
                          <a:ea typeface="メイリオ" panose="020B0604030504040204" pitchFamily="50" charset="-128"/>
                          <a:cs typeface="メイリオ" panose="020B0604030504040204" pitchFamily="50" charset="-128"/>
                        </a:rPr>
                        <a:t>作成時学年（組）</a:t>
                      </a:r>
                      <a:endParaRPr lang="zh-TW"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57" marR="7757" marT="716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algn="ctr" fontAlgn="ctr"/>
                      <a:r>
                        <a:rPr lang="ja-JP" altLang="en-US" sz="8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１年</a:t>
                      </a: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○組</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dist"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57" marR="7757" marT="716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2">
                  <a:txBody>
                    <a:bodyPr/>
                    <a:lstStyle/>
                    <a:p>
                      <a:pPr algn="ctr"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知的</a:t>
                      </a:r>
                      <a:r>
                        <a:rPr lang="ja-JP" altLang="en-US" sz="800" u="none" strike="noStrike" dirty="0" err="1">
                          <a:effectLst/>
                          <a:latin typeface="メイリオ" panose="020B0604030504040204" pitchFamily="50" charset="-128"/>
                          <a:ea typeface="メイリオ" panose="020B0604030504040204" pitchFamily="50" charset="-128"/>
                          <a:cs typeface="メイリオ" panose="020B0604030504040204" pitchFamily="50" charset="-128"/>
                        </a:rPr>
                        <a:t>障</a:t>
                      </a:r>
                      <a:r>
                        <a:rPr lang="ja-JP" altLang="en-US" sz="800" u="none" strike="noStrike" dirty="0" err="1" smtClean="0">
                          <a:effectLst/>
                          <a:latin typeface="メイリオ" panose="020B0604030504040204" pitchFamily="50" charset="-128"/>
                          <a:ea typeface="メイリオ" panose="020B0604030504040204" pitchFamily="50" charset="-128"/>
                          <a:cs typeface="メイリオ" panose="020B0604030504040204" pitchFamily="50" charset="-128"/>
                        </a:rPr>
                        <a:t>がい</a:t>
                      </a:r>
                      <a:endParaRPr lang="en-US" altLang="ja-JP" sz="8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algn="ctr" fontAlgn="ctr"/>
                      <a:r>
                        <a:rPr lang="ja-JP" altLang="en-US" sz="8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特別</a:t>
                      </a: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支援学級</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dist"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57" marR="7757" marT="716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3">
                  <a:txBody>
                    <a:bodyPr/>
                    <a:lstStyle/>
                    <a:p>
                      <a:pPr algn="ctr" fontAlgn="ctr"/>
                      <a:r>
                        <a:rPr lang="ja-JP" altLang="en-US" sz="800" u="none" strike="noStrike" dirty="0">
                          <a:effectLst/>
                        </a:rPr>
                        <a:t>　</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dist" fontAlgn="ctr"/>
                      <a:r>
                        <a:rPr lang="ja-JP" altLang="en-US" sz="800" u="none" strike="noStrike" dirty="0">
                          <a:effectLst/>
                        </a:rPr>
                        <a:t>　</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dist" fontAlgn="ctr"/>
                      <a:r>
                        <a:rPr lang="ja-JP" altLang="en-US" sz="800" u="none" strike="noStrike" dirty="0">
                          <a:effectLst/>
                        </a:rPr>
                        <a:t>　</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57" marR="7757" marT="716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133182">
                <a:tc>
                  <a:txBody>
                    <a:bodyPr/>
                    <a:lstStyle/>
                    <a:p>
                      <a:pPr algn="dist"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作成者氏名・職</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57" marR="7757" marT="7160" marB="0" anchor="ctr">
                    <a:lnL w="12700" cap="flat" cmpd="sng" algn="ctr">
                      <a:solidFill>
                        <a:schemeClr val="tx1"/>
                      </a:solidFill>
                      <a:prstDash val="solid"/>
                      <a:round/>
                      <a:headEnd type="none" w="med" len="med"/>
                      <a:tailEnd type="none" w="med" len="med"/>
                    </a:lnL>
                  </a:tcPr>
                </a:tc>
                <a:tc gridSpan="3">
                  <a:txBody>
                    <a:bodyPr/>
                    <a:lstStyle/>
                    <a:p>
                      <a:pPr algn="ctr"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○○・特別支援学級担任</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57" marR="7757" marT="7160" marB="0" anchor="ct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tc vMerge="1">
                  <a:txBody>
                    <a:bodyPr/>
                    <a:lstStyle/>
                    <a:p>
                      <a:pPr algn="dist"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57" marR="7757" marT="7160" marB="0" anchor="ctr">
                    <a:lnL w="12700" cap="flat" cmpd="sng" algn="ctr">
                      <a:solidFill>
                        <a:schemeClr val="tx1"/>
                      </a:solidFill>
                      <a:prstDash val="solid"/>
                      <a:round/>
                      <a:headEnd type="none" w="med" len="med"/>
                      <a:tailEnd type="none" w="med" len="med"/>
                    </a:lnL>
                  </a:tcPr>
                </a:tc>
                <a:tc vMerge="1">
                  <a:txBody>
                    <a:bodyPr/>
                    <a:lstStyle/>
                    <a:p>
                      <a:pPr algn="dist"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57" marR="7757" marT="7160" marB="0" anchor="ctr">
                    <a:lnR w="12700" cap="flat" cmpd="sng" algn="ctr">
                      <a:solidFill>
                        <a:schemeClr val="tx1"/>
                      </a:solidFill>
                      <a:prstDash val="solid"/>
                      <a:round/>
                      <a:headEnd type="none" w="med" len="med"/>
                      <a:tailEnd type="none" w="med" len="med"/>
                    </a:lnR>
                  </a:tcPr>
                </a:tc>
                <a:tc vMerge="1">
                  <a:txBody>
                    <a:bodyPr/>
                    <a:lstStyle/>
                    <a:p>
                      <a:pPr algn="dist"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57" marR="7757" marT="7160" marB="0" anchor="ctr"/>
                </a:tc>
              </a:tr>
              <a:tr h="133182">
                <a:tc>
                  <a:txBody>
                    <a:bodyPr/>
                    <a:lstStyle/>
                    <a:p>
                      <a:pPr algn="dist" fontAlgn="ctr"/>
                      <a:r>
                        <a:rPr lang="ja-JP" altLang="en-US" sz="800" u="none" strike="noStrike">
                          <a:effectLst/>
                          <a:latin typeface="メイリオ" panose="020B0604030504040204" pitchFamily="50" charset="-128"/>
                          <a:ea typeface="メイリオ" panose="020B0604030504040204" pitchFamily="50" charset="-128"/>
                          <a:cs typeface="メイリオ" panose="020B0604030504040204" pitchFamily="50" charset="-128"/>
                        </a:rPr>
                        <a:t>作成年月日</a:t>
                      </a:r>
                      <a:endPar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57" marR="7757" marT="716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gridSpan="3">
                  <a:txBody>
                    <a:bodyPr/>
                    <a:lstStyle/>
                    <a:p>
                      <a:pPr algn="ctr"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平成○○年○○月○○日</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57" marR="7757" marT="7160" marB="0" anchor="ct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dist"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児童生徒氏名</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57" marR="7757" marT="716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algn="ctr" fontAlgn="ctr"/>
                      <a:r>
                        <a:rPr lang="ja-JP"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57" marR="7757" marT="7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vMerge="1">
                  <a:txBody>
                    <a:bodyPr/>
                    <a:lstStyle/>
                    <a:p>
                      <a:pPr algn="dist"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57" marR="7757" marT="7160" marB="0" anchor="ctr"/>
                </a:tc>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3149571037"/>
              </p:ext>
            </p:extLst>
          </p:nvPr>
        </p:nvGraphicFramePr>
        <p:xfrm>
          <a:off x="488504" y="1415080"/>
          <a:ext cx="8892989" cy="4737372"/>
        </p:xfrm>
        <a:graphic>
          <a:graphicData uri="http://schemas.openxmlformats.org/drawingml/2006/table">
            <a:tbl>
              <a:tblPr/>
              <a:tblGrid>
                <a:gridCol w="486053"/>
                <a:gridCol w="954107"/>
                <a:gridCol w="943293"/>
                <a:gridCol w="1010849"/>
                <a:gridCol w="1711621"/>
                <a:gridCol w="702840"/>
                <a:gridCol w="887981"/>
                <a:gridCol w="1005552"/>
                <a:gridCol w="1190693"/>
              </a:tblGrid>
              <a:tr h="285728">
                <a:tc>
                  <a:txBody>
                    <a:bodyPr/>
                    <a:lstStyle/>
                    <a:p>
                      <a:pPr algn="ctr" fontAlgn="ctr"/>
                      <a:r>
                        <a:rPr lang="ja-JP" altLang="en-US" sz="700" b="0" i="0" u="none" strike="noStrike" dirty="0">
                          <a:solidFill>
                            <a:srgbClr val="000000"/>
                          </a:solidFill>
                          <a:effectLst/>
                          <a:latin typeface="ＭＳ Ｐ明朝"/>
                        </a:rPr>
                        <a:t>　</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困難の領域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場面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配慮の観点等</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合理的配慮の内容</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担当者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必要な教材等</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頻度</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700" b="0" i="0" u="none" strike="noStrike">
                          <a:solidFill>
                            <a:srgbClr val="000000"/>
                          </a:solidFill>
                          <a:effectLst/>
                          <a:latin typeface="HGPｺﾞｼｯｸE"/>
                        </a:rPr>
                        <a:t>実施の有無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63382">
                <a:tc rowSpan="12">
                  <a:txBody>
                    <a:bodyPr/>
                    <a:lstStyle/>
                    <a:p>
                      <a:pPr algn="ctr"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学習（教科の授業）</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意思決定</a:t>
                      </a:r>
                      <a:b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日課の遂行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全教室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自力で、課題を遂行する。</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・指示をする際はシンボルマークを使用する。</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ja-JP" altLang="en-US" sz="1000" b="0" i="0" u="none" strike="noStrike"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・全授業者</a:t>
                      </a:r>
                      <a:endPar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シンボルマーク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r>
                        <a:rPr lang="ja-JP" altLang="en-US" sz="1000" b="0" i="0" u="none" strike="noStrike"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毎時間</a:t>
                      </a:r>
                      <a:endPar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Ｐゴシック"/>
                        </a:rPr>
                        <a:t>検討中　・　実施中　・　実施済</a:t>
                      </a:r>
                      <a:endParaRPr lang="ja-JP" altLang="en-US" sz="700" b="0" i="0" u="none" strike="noStrike" dirty="0">
                        <a:solidFill>
                          <a:srgbClr val="000000"/>
                        </a:solidFill>
                        <a:effectLst/>
                        <a:latin typeface="ＭＳ Ｐゴシック"/>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8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zh-TW" altLang="en-US" sz="600" b="0" i="0" u="none" strike="noStrike" dirty="0">
                          <a:solidFill>
                            <a:srgbClr val="000000"/>
                          </a:solidFill>
                          <a:effectLst/>
                          <a:latin typeface="ＭＳ Ｐゴシック"/>
                        </a:rPr>
                        <a:t>実施期間</a:t>
                      </a:r>
                      <a:r>
                        <a:rPr lang="zh-TW" altLang="en-US" sz="600" b="0" i="0" u="none" strike="noStrike" dirty="0" smtClean="0">
                          <a:solidFill>
                            <a:srgbClr val="000000"/>
                          </a:solidFill>
                          <a:effectLst/>
                          <a:latin typeface="ＭＳ Ｐゴシック"/>
                        </a:rPr>
                        <a:t>（</a:t>
                      </a:r>
                      <a:r>
                        <a:rPr lang="ja-JP" altLang="en-US" sz="600" b="0" i="0" u="none" strike="noStrike" dirty="0" smtClean="0">
                          <a:solidFill>
                            <a:srgbClr val="000000"/>
                          </a:solidFill>
                          <a:effectLst/>
                          <a:latin typeface="ＭＳ Ｐゴシック"/>
                        </a:rPr>
                        <a:t>中１</a:t>
                      </a:r>
                      <a:r>
                        <a:rPr lang="en-US" altLang="zh-TW" sz="600" b="0" i="0" u="none" strike="noStrike" dirty="0" smtClean="0">
                          <a:solidFill>
                            <a:srgbClr val="000000"/>
                          </a:solidFill>
                          <a:effectLst/>
                          <a:latin typeface="ＭＳ Ｐゴシック"/>
                        </a:rPr>
                        <a:t>:5</a:t>
                      </a:r>
                      <a:r>
                        <a:rPr lang="zh-TW" altLang="en-US" sz="600" b="0" i="0" u="none" strike="noStrike" dirty="0">
                          <a:solidFill>
                            <a:srgbClr val="000000"/>
                          </a:solidFill>
                          <a:effectLst/>
                          <a:latin typeface="ＭＳ Ｐゴシック"/>
                        </a:rPr>
                        <a:t>月～</a:t>
                      </a:r>
                      <a:r>
                        <a:rPr lang="en-US" altLang="zh-TW" sz="600" b="0" i="0" u="none" strike="noStrike" dirty="0">
                          <a:solidFill>
                            <a:srgbClr val="000000"/>
                          </a:solidFill>
                          <a:effectLst/>
                          <a:latin typeface="ＭＳ Ｐゴシック"/>
                        </a:rPr>
                        <a:t>2</a:t>
                      </a:r>
                      <a:r>
                        <a:rPr lang="zh-TW" altLang="en-US" sz="600" b="0" i="0" u="none" strike="noStrike" dirty="0">
                          <a:solidFill>
                            <a:srgbClr val="000000"/>
                          </a:solidFill>
                          <a:effectLst/>
                          <a:latin typeface="ＭＳ Ｐゴシック"/>
                        </a:rPr>
                        <a:t>月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r>
              <a:tr h="163382">
                <a:tc vMerge="1">
                  <a:txBody>
                    <a:bodyPr/>
                    <a:lstStyle/>
                    <a:p>
                      <a:endParaRPr kumimoji="1" lang="ja-JP" altLang="en-US"/>
                    </a:p>
                  </a:txBody>
                  <a:tcPr/>
                </a:tc>
                <a:tc rowSpan="2">
                  <a:txBody>
                    <a:bodyPr/>
                    <a:lstStyle/>
                    <a:p>
                      <a:pPr algn="l"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話し言葉の理解</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ja-JP" altLang="en-US" sz="1000" b="0" i="0" u="none" strike="noStrike"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交流学級</a:t>
                      </a:r>
                      <a:endParaRPr lang="en-US" altLang="ja-JP" sz="1000" b="0" i="0" u="none" strike="noStrike"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ctr" fontAlgn="ctr"/>
                      <a:r>
                        <a:rPr lang="ja-JP" altLang="en-US" sz="1000" b="0" i="0" u="none" strike="noStrike"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（通常の学級）</a:t>
                      </a:r>
                      <a:endParaRPr lang="zh-TW"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r>
                        <a:rPr lang="ja-JP" altLang="en-US" sz="1000" b="0" i="0" u="none" strike="noStrike"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同時処理を活かした概念形成</a:t>
                      </a:r>
                      <a:endPar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・音と言葉を結びつけてから、意味づけする指導を行う。</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ja-JP" altLang="en-US" sz="1000" b="0" i="0" u="none" strike="noStrike"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・特別支援</a:t>
                      </a:r>
                      <a:endParaRPr lang="en-US" altLang="ja-JP" sz="1000" b="0" i="0" u="none" strike="noStrike"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ctr" fontAlgn="ctr"/>
                      <a:r>
                        <a:rPr lang="ja-JP" altLang="en-US" sz="1000" b="0" i="0" u="none" strike="noStrike"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学級</a:t>
                      </a: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担任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なし</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r>
                        <a:rPr lang="ja-JP" altLang="en-US" sz="1000" b="0" i="0" u="none" strike="noStrike"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必要に応じて</a:t>
                      </a:r>
                      <a:endPar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a:rPr>
                        <a:t>検討中　・　実施中　・　実施済</a:t>
                      </a:r>
                      <a:endParaRPr lang="ja-JP" altLang="en-US" sz="700" b="0" i="0" u="none" strike="noStrike">
                        <a:solidFill>
                          <a:srgbClr val="000000"/>
                        </a:solidFill>
                        <a:effectLst/>
                        <a:latin typeface="ＭＳ Ｐゴシック"/>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r>
              <a:tr h="16338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zh-TW" altLang="en-US" sz="600" b="0" i="0" u="none" strike="noStrike" dirty="0">
                          <a:solidFill>
                            <a:srgbClr val="000000"/>
                          </a:solidFill>
                          <a:effectLst/>
                          <a:latin typeface="ＭＳ Ｐゴシック"/>
                        </a:rPr>
                        <a:t>実施期間</a:t>
                      </a:r>
                      <a:r>
                        <a:rPr lang="zh-TW" altLang="en-US" sz="600" b="0" i="0" u="none" strike="noStrike" dirty="0" smtClean="0">
                          <a:solidFill>
                            <a:srgbClr val="000000"/>
                          </a:solidFill>
                          <a:effectLst/>
                          <a:latin typeface="ＭＳ Ｐゴシック"/>
                        </a:rPr>
                        <a:t>（</a:t>
                      </a:r>
                      <a:r>
                        <a:rPr lang="ja-JP" altLang="en-US" sz="600" b="0" i="0" u="none" strike="noStrike" dirty="0" smtClean="0">
                          <a:solidFill>
                            <a:srgbClr val="000000"/>
                          </a:solidFill>
                          <a:effectLst/>
                          <a:latin typeface="ＭＳ Ｐゴシック"/>
                        </a:rPr>
                        <a:t>中１</a:t>
                      </a:r>
                      <a:r>
                        <a:rPr lang="en-US" altLang="zh-TW" sz="600" b="0" i="0" u="none" strike="noStrike" dirty="0" smtClean="0">
                          <a:solidFill>
                            <a:srgbClr val="000000"/>
                          </a:solidFill>
                          <a:effectLst/>
                          <a:latin typeface="ＭＳ Ｐゴシック"/>
                        </a:rPr>
                        <a:t>:5</a:t>
                      </a:r>
                      <a:r>
                        <a:rPr lang="zh-TW" altLang="en-US" sz="600" b="0" i="0" u="none" strike="noStrike" dirty="0">
                          <a:solidFill>
                            <a:srgbClr val="000000"/>
                          </a:solidFill>
                          <a:effectLst/>
                          <a:latin typeface="ＭＳ Ｐゴシック"/>
                        </a:rPr>
                        <a:t>月～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r>
              <a:tr h="163382">
                <a:tc vMerge="1">
                  <a:txBody>
                    <a:bodyPr/>
                    <a:lstStyle/>
                    <a:p>
                      <a:endParaRPr kumimoji="1" lang="ja-JP" altLang="en-US"/>
                    </a:p>
                  </a:txBody>
                  <a:tcPr/>
                </a:tc>
                <a:tc rowSpan="2">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姿勢の保持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全教室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同じ姿勢で、学習参加する。</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・座面に滑り止めマットを使用する。</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ja-JP" altLang="en-US" sz="1000" b="0" i="0" u="none" strike="noStrike"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・全授業者</a:t>
                      </a:r>
                      <a:endPar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ja-JP" altLang="en-US" sz="9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滑り止めマット</a:t>
                      </a: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毎時間</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Ｐゴシック"/>
                        </a:rPr>
                        <a:t>検討中　・　実施中　・　実施済</a:t>
                      </a:r>
                      <a:endParaRPr lang="ja-JP" altLang="en-US" sz="700" b="0" i="0" u="none" strike="noStrike" dirty="0">
                        <a:solidFill>
                          <a:srgbClr val="000000"/>
                        </a:solidFill>
                        <a:effectLst/>
                        <a:latin typeface="ＭＳ Ｐゴシック"/>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r>
              <a:tr h="221522">
                <a:tc vMerge="1">
                  <a:txBody>
                    <a:bodyPr/>
                    <a:lstStyle/>
                    <a:p>
                      <a:endParaRPr kumimoji="1" lang="ja-JP" altLang="en-US"/>
                    </a:p>
                  </a:txBody>
                  <a:tcPr/>
                </a:tc>
                <a:tc vMerge="1">
                  <a:txBody>
                    <a:bodyPr/>
                    <a:lstStyle/>
                    <a:p>
                      <a:endParaRPr kumimoji="1" lang="ja-JP" altLang="en-US"/>
                    </a:p>
                  </a:txBody>
                  <a:tcPr/>
                </a:tc>
                <a:tc vMerge="1">
                  <a:txBody>
                    <a:bodyPr/>
                    <a:lstStyle/>
                    <a:p>
                      <a:pPr algn="ctr" fontAlgn="ctr"/>
                      <a:endParaRPr lang="zh-TW" altLang="en-US" sz="1000" b="1" i="0" u="none" strike="noStrike" dirty="0">
                        <a:solidFill>
                          <a:srgbClr val="FF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pPr algn="ctr" fontAlgn="ctr"/>
                      <a:endParaRPr lang="ja-JP" altLang="en-US" sz="1000" b="0" i="0" u="none" strike="noStrike" dirty="0">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zh-TW" altLang="en-US" sz="600" b="0" i="0" u="none" strike="noStrike" dirty="0">
                          <a:solidFill>
                            <a:srgbClr val="000000"/>
                          </a:solidFill>
                          <a:effectLst/>
                          <a:latin typeface="ＭＳ Ｐゴシック"/>
                        </a:rPr>
                        <a:t>実施期間</a:t>
                      </a:r>
                      <a:r>
                        <a:rPr lang="zh-TW" altLang="en-US" sz="600" b="0" i="0" u="none" strike="noStrike" dirty="0" smtClean="0">
                          <a:solidFill>
                            <a:srgbClr val="000000"/>
                          </a:solidFill>
                          <a:effectLst/>
                          <a:latin typeface="ＭＳ Ｐゴシック"/>
                        </a:rPr>
                        <a:t>（</a:t>
                      </a:r>
                      <a:r>
                        <a:rPr lang="ja-JP" altLang="en-US" sz="600" b="0" i="0" u="none" strike="noStrike" dirty="0" smtClean="0">
                          <a:solidFill>
                            <a:srgbClr val="000000"/>
                          </a:solidFill>
                          <a:effectLst/>
                          <a:latin typeface="ＭＳ Ｐゴシック"/>
                        </a:rPr>
                        <a:t>　　　　　　　　　</a:t>
                      </a:r>
                      <a:r>
                        <a:rPr lang="zh-TW" altLang="en-US" sz="600" b="0" i="0" u="none" strike="noStrike" dirty="0">
                          <a:solidFill>
                            <a:srgbClr val="000000"/>
                          </a:solidFill>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r>
              <a:tr h="163382">
                <a:tc vMerge="1">
                  <a:txBody>
                    <a:bodyPr/>
                    <a:lstStyle/>
                    <a:p>
                      <a:endParaRPr kumimoji="1" lang="ja-JP" altLang="en-US"/>
                    </a:p>
                  </a:txBody>
                  <a:tcPr/>
                </a:tc>
                <a:tc rowSpan="2">
                  <a:txBody>
                    <a:bodyPr/>
                    <a:lstStyle/>
                    <a:p>
                      <a:pPr algn="l"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endPar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endPar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endParaRPr lang="ja-JP" alt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endPar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a:rPr>
                        <a:t>検討中　・　実施中　・　実施済</a:t>
                      </a:r>
                      <a:endParaRPr lang="ja-JP" altLang="en-US" sz="700" b="0" i="0" u="none" strike="noStrike">
                        <a:solidFill>
                          <a:srgbClr val="000000"/>
                        </a:solidFill>
                        <a:effectLst/>
                        <a:latin typeface="ＭＳ Ｐゴシック"/>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r>
              <a:tr h="16338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zh-TW" altLang="en-US" sz="600" b="0" i="0" u="none" strike="noStrike" dirty="0">
                          <a:solidFill>
                            <a:srgbClr val="000000"/>
                          </a:solidFill>
                          <a:effectLst/>
                          <a:latin typeface="ＭＳ Ｐゴシック"/>
                        </a:rPr>
                        <a:t>実施期間</a:t>
                      </a:r>
                      <a:r>
                        <a:rPr lang="zh-TW" altLang="en-US" sz="600" b="0" i="0" u="none" strike="noStrike" dirty="0" smtClean="0">
                          <a:solidFill>
                            <a:srgbClr val="000000"/>
                          </a:solidFill>
                          <a:effectLst/>
                          <a:latin typeface="ＭＳ Ｐゴシック"/>
                        </a:rPr>
                        <a:t>（</a:t>
                      </a:r>
                      <a:r>
                        <a:rPr lang="ja-JP" altLang="en-US" sz="600" b="0" i="0" u="none" strike="noStrike" dirty="0" smtClean="0">
                          <a:solidFill>
                            <a:srgbClr val="000000"/>
                          </a:solidFill>
                          <a:effectLst/>
                          <a:latin typeface="ＭＳ Ｐゴシック"/>
                        </a:rPr>
                        <a:t>　　　　　　　　　　　</a:t>
                      </a:r>
                      <a:r>
                        <a:rPr lang="zh-TW" altLang="en-US" sz="600" b="0" i="0" u="none" strike="noStrike" dirty="0" smtClean="0">
                          <a:solidFill>
                            <a:srgbClr val="000000"/>
                          </a:solidFill>
                          <a:effectLst/>
                          <a:latin typeface="ＭＳ Ｐゴシック"/>
                        </a:rPr>
                        <a:t>）</a:t>
                      </a:r>
                      <a:endParaRPr lang="zh-TW" altLang="en-US" sz="600" b="0" i="0" u="none" strike="noStrike" dirty="0">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r>
              <a:tr h="163382">
                <a:tc vMerge="1">
                  <a:txBody>
                    <a:bodyPr/>
                    <a:lstStyle/>
                    <a:p>
                      <a:endParaRPr kumimoji="1" lang="ja-JP" altLang="en-US"/>
                    </a:p>
                  </a:txBody>
                  <a:tcPr/>
                </a:tc>
                <a:tc rowSpan="2">
                  <a:txBody>
                    <a:bodyPr/>
                    <a:lstStyle/>
                    <a:p>
                      <a:pPr algn="l"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endParaRPr lang="zh-TW"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endPar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endParaRPr lang="ja-JP" alt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endPar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a:rPr>
                        <a:t>検討中　・　実施中　・　実施済</a:t>
                      </a:r>
                      <a:endParaRPr lang="ja-JP" altLang="en-US" sz="700" b="0" i="0" u="none" strike="noStrike">
                        <a:solidFill>
                          <a:srgbClr val="000000"/>
                        </a:solidFill>
                        <a:effectLst/>
                        <a:latin typeface="ＭＳ Ｐゴシック"/>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r>
              <a:tr h="16338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zh-TW" altLang="en-US" sz="600" b="0" i="0" u="none" strike="noStrike">
                          <a:solidFill>
                            <a:srgbClr val="000000"/>
                          </a:solidFill>
                          <a:effectLst/>
                          <a:latin typeface="ＭＳ Ｐゴシック"/>
                        </a:rPr>
                        <a:t>実施期間（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r>
              <a:tr h="163382">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fontAlgn="ctr"/>
                      <a:r>
                        <a:rPr lang="ja-JP" altLang="en-US" sz="600" b="0" i="0" u="none" strike="noStrike" dirty="0">
                          <a:solidFill>
                            <a:srgbClr val="000000"/>
                          </a:solidFill>
                          <a:effectLst/>
                          <a:latin typeface="ＭＳ Ｐゴシック"/>
                        </a:rPr>
                        <a:t>検討中　・　実施中　・　実施済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r>
              <a:tr h="163382">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zh-TW" altLang="en-US" sz="600" b="0" i="0" u="none" strike="noStrike" dirty="0">
                          <a:solidFill>
                            <a:srgbClr val="000000"/>
                          </a:solidFill>
                          <a:effectLst/>
                          <a:latin typeface="ＭＳ Ｐゴシック"/>
                        </a:rPr>
                        <a:t>実施期間（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3382">
                <a:tc rowSpan="4">
                  <a:txBody>
                    <a:bodyPr/>
                    <a:lstStyle/>
                    <a:p>
                      <a:pPr algn="ctr"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休み時間等</a:t>
                      </a:r>
                      <a:b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（社会的関係）</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仲間の態度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全教室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障がいの理解</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・なるべく触らないように配慮する。</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ja-JP" altLang="en-US" sz="1000" b="0" i="0" u="none" strike="noStrike"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・全授業者</a:t>
                      </a:r>
                      <a:endPar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なし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必要に</a:t>
                      </a:r>
                      <a:r>
                        <a:rPr lang="ja-JP" altLang="en-US" sz="1000" b="0" i="0" u="none" strike="noStrike"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応じて</a:t>
                      </a:r>
                      <a:endPar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a:rPr>
                        <a:t>検討中　・　実施中　・　実施済</a:t>
                      </a:r>
                      <a:endParaRPr lang="ja-JP" altLang="en-US" sz="700" b="0" i="0" u="none" strike="noStrike">
                        <a:solidFill>
                          <a:srgbClr val="000000"/>
                        </a:solidFill>
                        <a:effectLst/>
                        <a:latin typeface="ＭＳ Ｐゴシック"/>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19866">
                <a:tc vMerge="1">
                  <a:txBody>
                    <a:bodyPr/>
                    <a:lstStyle/>
                    <a:p>
                      <a:endParaRPr kumimoji="1" lang="ja-JP" altLang="en-US"/>
                    </a:p>
                  </a:txBody>
                  <a:tcPr/>
                </a:tc>
                <a:tc vMerge="1">
                  <a:txBody>
                    <a:bodyPr/>
                    <a:lstStyle/>
                    <a:p>
                      <a:endParaRPr kumimoji="1" lang="ja-JP" altLang="en-US"/>
                    </a:p>
                  </a:txBody>
                  <a:tcPr/>
                </a:tc>
                <a:tc vMerge="1">
                  <a:txBody>
                    <a:bodyPr/>
                    <a:lstStyle/>
                    <a:p>
                      <a:pPr algn="ctr" fontAlgn="ctr"/>
                      <a:endParaRPr lang="zh-TW" altLang="en-US" sz="1000" b="1" i="0" u="none" strike="noStrike" dirty="0">
                        <a:solidFill>
                          <a:srgbClr val="FF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pPr algn="ctr" fontAlgn="ctr"/>
                      <a:endParaRPr lang="ja-JP" altLang="en-US" sz="1000" b="0" i="0" u="none" strike="noStrike" dirty="0">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pPr algn="l" fontAlgn="ctr"/>
                      <a:endParaRPr lang="ja-JP" altLang="en-US" sz="1000" b="1"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ctr"/>
                      <a:r>
                        <a:rPr lang="zh-TW" altLang="en-US" sz="600" b="0" i="0" u="none" strike="noStrike" dirty="0">
                          <a:solidFill>
                            <a:srgbClr val="000000"/>
                          </a:solidFill>
                          <a:effectLst/>
                          <a:latin typeface="ＭＳ Ｐゴシック"/>
                        </a:rPr>
                        <a:t>実施期間</a:t>
                      </a:r>
                      <a:r>
                        <a:rPr lang="zh-TW" altLang="en-US" sz="600" b="0" i="0" u="none" strike="noStrike" dirty="0" smtClean="0">
                          <a:solidFill>
                            <a:srgbClr val="000000"/>
                          </a:solidFill>
                          <a:effectLst/>
                          <a:latin typeface="ＭＳ Ｐゴシック"/>
                        </a:rPr>
                        <a:t>（</a:t>
                      </a:r>
                      <a:r>
                        <a:rPr lang="ja-JP" altLang="en-US" sz="600" b="0" i="0" u="none" strike="noStrike" dirty="0" smtClean="0">
                          <a:solidFill>
                            <a:srgbClr val="000000"/>
                          </a:solidFill>
                          <a:effectLst/>
                          <a:latin typeface="ＭＳ Ｐゴシック"/>
                        </a:rPr>
                        <a:t>　　　　　　　　　　</a:t>
                      </a:r>
                      <a:r>
                        <a:rPr lang="zh-TW" altLang="en-US" sz="600" b="0" i="0" u="none" strike="noStrike" dirty="0" smtClean="0">
                          <a:solidFill>
                            <a:srgbClr val="000000"/>
                          </a:solidFill>
                          <a:effectLst/>
                          <a:latin typeface="ＭＳ Ｐゴシック"/>
                        </a:rPr>
                        <a:t>）</a:t>
                      </a:r>
                      <a:endParaRPr lang="zh-TW" altLang="en-US" sz="600" b="0" i="0" u="none" strike="noStrike" dirty="0">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r>
              <a:tr h="0">
                <a:tc vMerge="1">
                  <a:txBody>
                    <a:bodyPr/>
                    <a:lstStyle/>
                    <a:p>
                      <a:endParaRPr kumimoji="1" lang="ja-JP" altLang="en-US"/>
                    </a:p>
                  </a:txBody>
                  <a:tcPr/>
                </a:tc>
                <a:tc rowSpan="2">
                  <a:txBody>
                    <a:bodyPr/>
                    <a:lstStyle/>
                    <a:p>
                      <a:pPr algn="ctr"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rowSpan="2">
                  <a:txBody>
                    <a:bodyPr/>
                    <a:lstStyle/>
                    <a:p>
                      <a:pPr algn="ctr"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a:rPr>
                        <a:t>検討中　・　実施中　・　実施済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r>
              <a:tr h="29500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zh-TW" altLang="en-US" sz="600" b="0" i="0" u="none" strike="noStrike" dirty="0">
                          <a:solidFill>
                            <a:srgbClr val="000000"/>
                          </a:solidFill>
                          <a:effectLst/>
                          <a:latin typeface="ＭＳ Ｐゴシック"/>
                        </a:rPr>
                        <a:t>実施期間</a:t>
                      </a:r>
                      <a:r>
                        <a:rPr lang="zh-TW" altLang="en-US" sz="600" b="0" i="0" u="none" strike="noStrike" dirty="0" smtClean="0">
                          <a:solidFill>
                            <a:srgbClr val="000000"/>
                          </a:solidFill>
                          <a:effectLst/>
                          <a:latin typeface="ＭＳ Ｐゴシック"/>
                        </a:rPr>
                        <a:t>（</a:t>
                      </a:r>
                      <a:r>
                        <a:rPr lang="ja-JP" altLang="en-US" sz="600" b="0" i="0" u="none" strike="noStrike" dirty="0" smtClean="0">
                          <a:solidFill>
                            <a:srgbClr val="000000"/>
                          </a:solidFill>
                          <a:effectLst/>
                          <a:latin typeface="ＭＳ Ｐゴシック"/>
                        </a:rPr>
                        <a:t>　　　　　　　　　　</a:t>
                      </a:r>
                      <a:r>
                        <a:rPr lang="zh-TW" altLang="en-US" sz="600" b="0" i="0" u="none" strike="noStrike" dirty="0" smtClean="0">
                          <a:solidFill>
                            <a:srgbClr val="000000"/>
                          </a:solidFill>
                          <a:effectLst/>
                          <a:latin typeface="ＭＳ Ｐゴシック"/>
                        </a:rPr>
                        <a:t>）</a:t>
                      </a:r>
                      <a:endParaRPr lang="zh-TW" altLang="en-US" sz="600" b="0" i="0" u="none" strike="noStrike" dirty="0">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3382">
                <a:tc rowSpan="4">
                  <a:txBody>
                    <a:bodyPr/>
                    <a:lstStyle/>
                    <a:p>
                      <a:pPr algn="ctr"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学校生活</a:t>
                      </a:r>
                      <a:b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（集団適応）</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意思決定</a:t>
                      </a:r>
                      <a:b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日課の遂行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全教室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l" fontAlgn="ct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自力で、課題を遂行する。</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・指示をする際はシンボルマークを使用する。</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ja-JP" altLang="en-US" sz="1000" b="0" i="0" u="none" strike="noStrike"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・全授業者</a:t>
                      </a:r>
                      <a:endPar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シンボルマーク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l" fontAlgn="ctr"/>
                      <a:r>
                        <a:rPr lang="ja-JP" altLang="en-US" sz="1000" b="0" i="0" u="none" strike="noStrike"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毎時間</a:t>
                      </a:r>
                      <a:endParaRPr lang="ja-JP" altLang="en-US" sz="10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600" b="0" i="0" u="none" strike="noStrike" dirty="0">
                          <a:solidFill>
                            <a:srgbClr val="000000"/>
                          </a:solidFill>
                          <a:effectLst/>
                          <a:latin typeface="ＭＳ Ｐゴシック"/>
                        </a:rPr>
                        <a:t>検討中　・　実施中　・　実施済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01364">
                <a:tc vMerge="1">
                  <a:txBody>
                    <a:bodyPr/>
                    <a:lstStyle/>
                    <a:p>
                      <a:endParaRPr kumimoji="1" lang="ja-JP" altLang="en-US"/>
                    </a:p>
                  </a:txBody>
                  <a:tcPr/>
                </a:tc>
                <a:tc vMerge="1">
                  <a:txBody>
                    <a:bodyPr/>
                    <a:lstStyle/>
                    <a:p>
                      <a:endParaRPr kumimoji="1" lang="ja-JP"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vMerge="1">
                  <a:txBody>
                    <a:bodyPr/>
                    <a:lstStyle/>
                    <a:p>
                      <a:endParaRPr kumimoji="1" lang="ja-JP"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vMerge="1">
                  <a:txBody>
                    <a:bodyPr/>
                    <a:lstStyle/>
                    <a:p>
                      <a:endParaRPr kumimoji="1" lang="ja-JP" altLang="en-US"/>
                    </a:p>
                  </a:txBody>
                  <a:tcP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vMerge="1">
                  <a:txBody>
                    <a:bodyPr/>
                    <a:lstStyle/>
                    <a:p>
                      <a:endParaRPr kumimoji="1" lang="ja-JP" altLang="en-US"/>
                    </a:p>
                  </a:txBody>
                  <a:tcP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vMerge="1">
                  <a:txBody>
                    <a:bodyPr/>
                    <a:lstStyle/>
                    <a:p>
                      <a:endParaRPr kumimoji="1" lang="ja-JP"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vMerge="1">
                  <a:txBody>
                    <a:bodyPr/>
                    <a:lstStyle/>
                    <a:p>
                      <a:endParaRPr kumimoji="1" lang="ja-JP"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vMerge="1">
                  <a:txBody>
                    <a:bodyPr/>
                    <a:lstStyle/>
                    <a:p>
                      <a:endParaRPr kumimoji="1" lang="ja-JP" altLang="en-US"/>
                    </a:p>
                  </a:txBody>
                  <a:tcP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ctr"/>
                      <a:r>
                        <a:rPr lang="zh-TW" altLang="en-US" sz="600" b="0" i="0" u="none" strike="noStrike" dirty="0">
                          <a:solidFill>
                            <a:srgbClr val="000000"/>
                          </a:solidFill>
                          <a:effectLst/>
                          <a:latin typeface="ＭＳ Ｐゴシック"/>
                        </a:rPr>
                        <a:t>実施期間</a:t>
                      </a:r>
                      <a:r>
                        <a:rPr lang="zh-TW" altLang="en-US" sz="600" b="0" i="0" u="none" strike="noStrike" dirty="0" smtClean="0">
                          <a:solidFill>
                            <a:srgbClr val="000000"/>
                          </a:solidFill>
                          <a:effectLst/>
                          <a:latin typeface="ＭＳ Ｐゴシック"/>
                        </a:rPr>
                        <a:t>（</a:t>
                      </a:r>
                      <a:r>
                        <a:rPr lang="ja-JP" altLang="en-US" sz="600" b="0" i="0" u="none" strike="noStrike" dirty="0" smtClean="0">
                          <a:solidFill>
                            <a:srgbClr val="000000"/>
                          </a:solidFill>
                          <a:effectLst/>
                          <a:latin typeface="ＭＳ Ｐゴシック"/>
                        </a:rPr>
                        <a:t>中１、</a:t>
                      </a:r>
                      <a:r>
                        <a:rPr lang="en-US" altLang="zh-TW" sz="600" b="0" i="0" u="none" strike="noStrike" dirty="0" smtClean="0">
                          <a:solidFill>
                            <a:srgbClr val="000000"/>
                          </a:solidFill>
                          <a:effectLst/>
                          <a:latin typeface="ＭＳ Ｐゴシック"/>
                        </a:rPr>
                        <a:t>:5</a:t>
                      </a:r>
                      <a:r>
                        <a:rPr lang="zh-TW" altLang="en-US" sz="600" b="0" i="0" u="none" strike="noStrike" dirty="0">
                          <a:solidFill>
                            <a:srgbClr val="000000"/>
                          </a:solidFill>
                          <a:effectLst/>
                          <a:latin typeface="ＭＳ Ｐゴシック"/>
                        </a:rPr>
                        <a:t>月～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r>
              <a:tr h="0">
                <a:tc vMerge="1">
                  <a:txBody>
                    <a:bodyPr/>
                    <a:lstStyle/>
                    <a:p>
                      <a:endParaRPr kumimoji="1" lang="ja-JP" altLang="en-US"/>
                    </a:p>
                  </a:txBody>
                  <a:tcPr/>
                </a:tc>
                <a:tc>
                  <a:txBody>
                    <a:bodyPr/>
                    <a:lstStyle/>
                    <a:p>
                      <a:pPr algn="ctr"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dot"/>
                      <a:round/>
                      <a:headEnd type="none" w="med" len="med"/>
                      <a:tailEnd type="none" w="med" len="med"/>
                    </a:lnT>
                    <a:lnB>
                      <a:noFill/>
                    </a:lnB>
                  </a:tcPr>
                </a:tc>
                <a:tc>
                  <a:txBody>
                    <a:bodyPr/>
                    <a:lstStyle/>
                    <a:p>
                      <a:pPr algn="l"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noFill/>
                      <a:prstDash val="dot"/>
                      <a:round/>
                      <a:headEnd type="none" w="med" len="med"/>
                      <a:tailEnd type="none" w="med" len="med"/>
                    </a:lnT>
                    <a:lnB>
                      <a:noFill/>
                    </a:lnB>
                  </a:tcPr>
                </a:tc>
                <a:tc>
                  <a:txBody>
                    <a:bodyPr/>
                    <a:lstStyle/>
                    <a:p>
                      <a:pPr algn="l"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noFill/>
                      <a:prstDash val="dot"/>
                      <a:round/>
                      <a:headEnd type="none" w="med" len="med"/>
                      <a:tailEnd type="none" w="med" len="med"/>
                    </a:lnT>
                    <a:lnB>
                      <a:noFill/>
                    </a:lnB>
                  </a:tcPr>
                </a:tc>
                <a:tc>
                  <a:txBody>
                    <a:bodyPr/>
                    <a:lstStyle/>
                    <a:p>
                      <a:pPr algn="ctr"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dot"/>
                      <a:round/>
                      <a:headEnd type="none" w="med" len="med"/>
                      <a:tailEnd type="none" w="med" len="med"/>
                    </a:lnT>
                    <a:lnB>
                      <a:noFill/>
                    </a:lnB>
                  </a:tcPr>
                </a:tc>
                <a:tc>
                  <a:txBody>
                    <a:bodyPr/>
                    <a:lstStyle/>
                    <a:p>
                      <a:pPr algn="ctr"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dot"/>
                      <a:round/>
                      <a:headEnd type="none" w="med" len="med"/>
                      <a:tailEnd type="none" w="med" len="med"/>
                    </a:lnT>
                    <a:lnB>
                      <a:noFill/>
                    </a:lnB>
                  </a:tcPr>
                </a:tc>
                <a:tc>
                  <a:txBody>
                    <a:bodyPr/>
                    <a:lstStyle/>
                    <a:p>
                      <a:pPr algn="l"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noFill/>
                      <a:prstDash val="dot"/>
                      <a:round/>
                      <a:headEnd type="none" w="med" len="med"/>
                      <a:tailEnd type="none" w="med" len="med"/>
                    </a:lnT>
                    <a:lnB>
                      <a:noFill/>
                    </a:lnB>
                  </a:tcP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dot"/>
                      <a:round/>
                      <a:headEnd type="none" w="med" len="med"/>
                      <a:tailEnd type="none" w="med" len="med"/>
                    </a:lnT>
                    <a:lnB>
                      <a:noFill/>
                    </a:lnB>
                  </a:tcPr>
                </a:tc>
                <a:tc>
                  <a:txBody>
                    <a:bodyPr/>
                    <a:lstStyle/>
                    <a:p>
                      <a:pPr algn="ctr" fontAlgn="ctr"/>
                      <a:r>
                        <a:rPr lang="ja-JP" altLang="en-US" sz="600" b="0" i="0" u="none" strike="noStrike">
                          <a:solidFill>
                            <a:srgbClr val="000000"/>
                          </a:solidFill>
                          <a:effectLst/>
                          <a:latin typeface="ＭＳ Ｐゴシック"/>
                        </a:rPr>
                        <a:t>検討中　・　実施中　・　実施済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r>
              <a:tr h="262076">
                <a:tc v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zh-TW" altLang="en-US" sz="600" b="0" i="0" u="none" strike="noStrike" dirty="0">
                          <a:solidFill>
                            <a:srgbClr val="000000"/>
                          </a:solidFill>
                          <a:effectLst/>
                          <a:latin typeface="ＭＳ Ｐゴシック"/>
                        </a:rPr>
                        <a:t>実施期間</a:t>
                      </a:r>
                      <a:r>
                        <a:rPr lang="zh-TW" altLang="en-US" sz="600" b="0" i="0" u="none" strike="noStrike" dirty="0" smtClean="0">
                          <a:solidFill>
                            <a:srgbClr val="000000"/>
                          </a:solidFill>
                          <a:effectLst/>
                          <a:latin typeface="ＭＳ Ｐゴシック"/>
                        </a:rPr>
                        <a:t>（</a:t>
                      </a:r>
                      <a:r>
                        <a:rPr lang="ja-JP" altLang="en-US" sz="600" b="0" i="0" u="none" strike="noStrike" dirty="0" smtClean="0">
                          <a:solidFill>
                            <a:srgbClr val="000000"/>
                          </a:solidFill>
                          <a:effectLst/>
                          <a:latin typeface="ＭＳ Ｐゴシック"/>
                        </a:rPr>
                        <a:t>　　　　　　　　　　</a:t>
                      </a:r>
                      <a:r>
                        <a:rPr lang="zh-TW" altLang="en-US" sz="600" b="0" i="0" u="none" strike="noStrike" dirty="0" smtClean="0">
                          <a:solidFill>
                            <a:srgbClr val="000000"/>
                          </a:solidFill>
                          <a:effectLst/>
                          <a:latin typeface="ＭＳ Ｐゴシック"/>
                        </a:rPr>
                        <a:t>）</a:t>
                      </a:r>
                      <a:endParaRPr lang="zh-TW" altLang="en-US" sz="600" b="0" i="0" u="none" strike="noStrike" dirty="0">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3382">
                <a:tc rowSpan="4">
                  <a:txBody>
                    <a:bodyPr/>
                    <a:lstStyle/>
                    <a:p>
                      <a:pPr algn="ctr"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基本的生活</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600" b="0" i="0" u="none" strike="noStrike" dirty="0">
                          <a:solidFill>
                            <a:srgbClr val="000000"/>
                          </a:solidFill>
                          <a:effectLst/>
                          <a:latin typeface="ＭＳ Ｐゴシック"/>
                        </a:rPr>
                        <a:t>検討中　・　実施中　・　実施済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82">
                <a:tc v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ctr"/>
                      <a:r>
                        <a:rPr lang="zh-TW" altLang="en-US" sz="600" b="0" i="0" u="none" strike="noStrike" dirty="0">
                          <a:solidFill>
                            <a:srgbClr val="000000"/>
                          </a:solidFill>
                          <a:effectLst/>
                          <a:latin typeface="ＭＳ Ｐゴシック"/>
                        </a:rPr>
                        <a:t>実施期間</a:t>
                      </a:r>
                      <a:r>
                        <a:rPr lang="zh-TW" altLang="en-US" sz="600" b="0" i="0" u="none" strike="noStrike" dirty="0" smtClean="0">
                          <a:solidFill>
                            <a:srgbClr val="000000"/>
                          </a:solidFill>
                          <a:effectLst/>
                          <a:latin typeface="ＭＳ Ｐゴシック"/>
                        </a:rPr>
                        <a:t>（</a:t>
                      </a:r>
                      <a:r>
                        <a:rPr lang="ja-JP" altLang="en-US" sz="600" b="0" i="0" u="none" strike="noStrike" dirty="0" smtClean="0">
                          <a:solidFill>
                            <a:srgbClr val="000000"/>
                          </a:solidFill>
                          <a:effectLst/>
                          <a:latin typeface="ＭＳ Ｐゴシック"/>
                        </a:rPr>
                        <a:t>　　　　　　　　　　</a:t>
                      </a:r>
                      <a:r>
                        <a:rPr lang="zh-TW" altLang="en-US" sz="600" b="0" i="0" u="none" strike="noStrike" dirty="0" smtClean="0">
                          <a:solidFill>
                            <a:srgbClr val="000000"/>
                          </a:solidFill>
                          <a:effectLst/>
                          <a:latin typeface="ＭＳ Ｐゴシック"/>
                        </a:rPr>
                        <a:t>）</a:t>
                      </a:r>
                      <a:endParaRPr lang="zh-TW" altLang="en-US" sz="600" b="0" i="0" u="none" strike="noStrike" dirty="0">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r>
              <a:tr h="163382">
                <a:tc v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fontAlgn="ctr"/>
                      <a:r>
                        <a:rPr lang="ja-JP" altLang="en-US" sz="600" b="0" i="0" u="none" strike="noStrike" dirty="0">
                          <a:solidFill>
                            <a:srgbClr val="000000"/>
                          </a:solidFill>
                          <a:effectLst/>
                          <a:latin typeface="ＭＳ Ｐゴシック"/>
                        </a:rPr>
                        <a:t>検討中　・　実施中　・　実施済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r>
              <a:tr h="163382">
                <a:tc v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zh-TW" altLang="en-US" sz="600" b="0" i="0" u="none" strike="noStrike" dirty="0">
                          <a:solidFill>
                            <a:srgbClr val="000000"/>
                          </a:solidFill>
                          <a:effectLst/>
                          <a:latin typeface="ＭＳ Ｐゴシック"/>
                        </a:rPr>
                        <a:t>実施期間</a:t>
                      </a:r>
                      <a:r>
                        <a:rPr lang="zh-TW" altLang="en-US" sz="600" b="0" i="0" u="none" strike="noStrike" dirty="0" smtClean="0">
                          <a:solidFill>
                            <a:srgbClr val="000000"/>
                          </a:solidFill>
                          <a:effectLst/>
                          <a:latin typeface="ＭＳ Ｐゴシック"/>
                        </a:rPr>
                        <a:t>（</a:t>
                      </a:r>
                      <a:r>
                        <a:rPr lang="ja-JP" altLang="en-US" sz="600" b="0" i="0" u="none" strike="noStrike" dirty="0" smtClean="0">
                          <a:solidFill>
                            <a:srgbClr val="000000"/>
                          </a:solidFill>
                          <a:effectLst/>
                          <a:latin typeface="ＭＳ Ｐゴシック"/>
                        </a:rPr>
                        <a:t>　　　　　　　　　</a:t>
                      </a:r>
                      <a:r>
                        <a:rPr lang="zh-TW" altLang="en-US" sz="600" b="0" i="0" u="none" strike="noStrike" dirty="0">
                          <a:solidFill>
                            <a:srgbClr val="000000"/>
                          </a:solidFill>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4" name="円/楕円 3"/>
          <p:cNvSpPr/>
          <p:nvPr/>
        </p:nvSpPr>
        <p:spPr>
          <a:xfrm>
            <a:off x="8446463" y="1699667"/>
            <a:ext cx="469158" cy="1428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 name="円/楕円 4"/>
          <p:cNvSpPr/>
          <p:nvPr/>
        </p:nvSpPr>
        <p:spPr>
          <a:xfrm>
            <a:off x="8084239" y="2243752"/>
            <a:ext cx="388543" cy="2130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 name="円/楕円 7"/>
          <p:cNvSpPr/>
          <p:nvPr/>
        </p:nvSpPr>
        <p:spPr>
          <a:xfrm>
            <a:off x="8472782" y="3683530"/>
            <a:ext cx="399733" cy="1775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 name="円/楕円 12"/>
          <p:cNvSpPr/>
          <p:nvPr/>
        </p:nvSpPr>
        <p:spPr>
          <a:xfrm>
            <a:off x="8504611" y="1988269"/>
            <a:ext cx="367904" cy="1428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4" name="スライド番号プレースホルダー 13"/>
          <p:cNvSpPr>
            <a:spLocks noGrp="1"/>
          </p:cNvSpPr>
          <p:nvPr>
            <p:ph type="sldNum" sz="quarter" idx="12"/>
          </p:nvPr>
        </p:nvSpPr>
        <p:spPr/>
        <p:txBody>
          <a:bodyPr/>
          <a:lstStyle/>
          <a:p>
            <a:fld id="{397056A7-683D-4A10-81F4-8879908DDEBC}" type="slidenum">
              <a:rPr kumimoji="1" lang="ja-JP" altLang="en-US" smtClean="0"/>
              <a:pPr/>
              <a:t>39</a:t>
            </a:fld>
            <a:endParaRPr kumimoji="1" lang="ja-JP" altLang="en-US"/>
          </a:p>
        </p:txBody>
      </p:sp>
      <p:sp>
        <p:nvSpPr>
          <p:cNvPr id="15" name="円/楕円 14"/>
          <p:cNvSpPr/>
          <p:nvPr/>
        </p:nvSpPr>
        <p:spPr>
          <a:xfrm>
            <a:off x="8625182" y="4653136"/>
            <a:ext cx="399733" cy="1775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Tree>
    <p:extLst>
      <p:ext uri="{BB962C8B-B14F-4D97-AF65-F5344CB8AC3E}">
        <p14:creationId xmlns:p14="http://schemas.microsoft.com/office/powerpoint/2010/main" val="2147726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69921" y="332656"/>
            <a:ext cx="9471842" cy="677108"/>
          </a:xfrm>
          <a:prstGeom prst="rect">
            <a:avLst/>
          </a:prstGeom>
          <a:noFill/>
        </p:spPr>
        <p:txBody>
          <a:bodyPr wrap="square" rtlCol="0">
            <a:spAutoFit/>
          </a:bodyPr>
          <a:lstStyle/>
          <a:p>
            <a:r>
              <a:rPr lang="ja-JP" altLang="en-US" sz="2000" dirty="0" smtClean="0">
                <a:latin typeface="HGPｺﾞｼｯｸE" panose="020B0900000000000000" pitchFamily="50" charset="-128"/>
                <a:ea typeface="HGPｺﾞｼｯｸE" panose="020B0900000000000000" pitchFamily="50" charset="-128"/>
              </a:rPr>
              <a:t>②本人・</a:t>
            </a:r>
            <a:r>
              <a:rPr kumimoji="1" lang="ja-JP" altLang="en-US" sz="2000" dirty="0" smtClean="0">
                <a:latin typeface="HGPｺﾞｼｯｸE" panose="020B0900000000000000" pitchFamily="50" charset="-128"/>
                <a:ea typeface="HGPｺﾞｼｯｸE" panose="020B0900000000000000" pitchFamily="50" charset="-128"/>
              </a:rPr>
              <a:t>保護者の要望がない場合</a:t>
            </a:r>
            <a:r>
              <a:rPr lang="ja-JP" altLang="en-US" sz="2000" dirty="0">
                <a:latin typeface="HGPｺﾞｼｯｸE" panose="020B0900000000000000" pitchFamily="50" charset="-128"/>
                <a:ea typeface="HGPｺﾞｼｯｸE" panose="020B0900000000000000" pitchFamily="50" charset="-128"/>
              </a:rPr>
              <a:t>　</a:t>
            </a:r>
            <a:endParaRPr lang="en-US" altLang="ja-JP" sz="2000" dirty="0" smtClean="0">
              <a:latin typeface="HGPｺﾞｼｯｸE" panose="020B0900000000000000" pitchFamily="50" charset="-128"/>
              <a:ea typeface="HGPｺﾞｼｯｸE" panose="020B0900000000000000"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（学校が実態把握の上、必要な合理的配慮を提案し、要望できる子どもを育成）</a:t>
            </a:r>
            <a:r>
              <a:rPr kumimoji="1" lang="ja-JP" altLang="en-US" dirty="0"/>
              <a:t>　</a:t>
            </a:r>
            <a:r>
              <a:rPr lang="ja-JP" altLang="en-US" dirty="0"/>
              <a:t>　</a:t>
            </a:r>
            <a:r>
              <a:rPr lang="ja-JP" altLang="en-US" dirty="0" smtClean="0"/>
              <a:t>　</a:t>
            </a:r>
            <a:endParaRPr kumimoji="1" lang="ja-JP" altLang="en-US" dirty="0"/>
          </a:p>
        </p:txBody>
      </p:sp>
      <p:sp>
        <p:nvSpPr>
          <p:cNvPr id="15" name="角丸四角形 14"/>
          <p:cNvSpPr/>
          <p:nvPr/>
        </p:nvSpPr>
        <p:spPr>
          <a:xfrm>
            <a:off x="1349300" y="2188766"/>
            <a:ext cx="1456161" cy="861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教職員</a:t>
            </a:r>
            <a:endParaRPr kumimoji="1" lang="ja-JP" altLang="en-US" dirty="0"/>
          </a:p>
        </p:txBody>
      </p:sp>
      <p:sp>
        <p:nvSpPr>
          <p:cNvPr id="16" name="角丸四角形 15"/>
          <p:cNvSpPr/>
          <p:nvPr/>
        </p:nvSpPr>
        <p:spPr>
          <a:xfrm>
            <a:off x="5871066" y="2188767"/>
            <a:ext cx="1293249" cy="861783"/>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本　人</a:t>
            </a:r>
            <a:endParaRPr kumimoji="1" lang="ja-JP" altLang="en-US" dirty="0"/>
          </a:p>
        </p:txBody>
      </p:sp>
      <p:cxnSp>
        <p:nvCxnSpPr>
          <p:cNvPr id="23" name="直線矢印コネクタ 22"/>
          <p:cNvCxnSpPr/>
          <p:nvPr/>
        </p:nvCxnSpPr>
        <p:spPr>
          <a:xfrm>
            <a:off x="2885545" y="2619658"/>
            <a:ext cx="2869393" cy="54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endCxn id="65" idx="1"/>
          </p:cNvCxnSpPr>
          <p:nvPr/>
        </p:nvCxnSpPr>
        <p:spPr>
          <a:xfrm>
            <a:off x="2905145" y="3485953"/>
            <a:ext cx="602274" cy="3"/>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sp>
        <p:nvSpPr>
          <p:cNvPr id="46" name="円形吹き出し 45"/>
          <p:cNvSpPr/>
          <p:nvPr/>
        </p:nvSpPr>
        <p:spPr>
          <a:xfrm>
            <a:off x="2881914" y="2672830"/>
            <a:ext cx="2575142" cy="590570"/>
          </a:xfrm>
          <a:prstGeom prst="wedgeEllipseCallout">
            <a:avLst>
              <a:gd name="adj1" fmla="val -57700"/>
              <a:gd name="adj2" fmla="val -548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rgbClr val="3410CE"/>
                </a:solidFill>
                <a:latin typeface="メイリオ" panose="020B0604030504040204" pitchFamily="50" charset="-128"/>
                <a:ea typeface="メイリオ" panose="020B0604030504040204" pitchFamily="50" charset="-128"/>
                <a:cs typeface="メイリオ" panose="020B0604030504040204" pitchFamily="50" charset="-128"/>
              </a:rPr>
              <a:t>④○○の配慮をどう</a:t>
            </a:r>
            <a:r>
              <a:rPr lang="ja-JP" altLang="en-US" sz="1400" b="1" dirty="0">
                <a:solidFill>
                  <a:srgbClr val="3410CE"/>
                </a:solidFill>
                <a:latin typeface="メイリオ" panose="020B0604030504040204" pitchFamily="50" charset="-128"/>
                <a:ea typeface="メイリオ" panose="020B0604030504040204" pitchFamily="50" charset="-128"/>
                <a:cs typeface="メイリオ" panose="020B0604030504040204" pitchFamily="50" charset="-128"/>
              </a:rPr>
              <a:t>ですか</a:t>
            </a:r>
            <a:r>
              <a:rPr lang="ja-JP" altLang="en-US" sz="1400" b="1" dirty="0" smtClean="0">
                <a:solidFill>
                  <a:srgbClr val="3410CE"/>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a:t>
            </a:r>
            <a:r>
              <a:rPr lang="ja-JP" altLang="en-US" sz="105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支援方法</a:t>
            </a:r>
            <a:r>
              <a:rPr lang="en-US" altLang="ja-JP" sz="105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a:t>
            </a:r>
            <a:endParaRPr lang="en-US" altLang="ja-JP" sz="105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51" name="雲形吹き出し 50"/>
          <p:cNvSpPr/>
          <p:nvPr/>
        </p:nvSpPr>
        <p:spPr>
          <a:xfrm>
            <a:off x="7605296" y="3050549"/>
            <a:ext cx="1716191" cy="906262"/>
          </a:xfrm>
          <a:prstGeom prst="cloudCallout">
            <a:avLst>
              <a:gd name="adj1" fmla="val -70505"/>
              <a:gd name="adj2" fmla="val -63459"/>
            </a:avLst>
          </a:prstGeom>
          <a:solidFill>
            <a:schemeClr val="bg1"/>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rgbClr val="3410CE"/>
                </a:solidFill>
                <a:latin typeface="メイリオ" panose="020B0604030504040204" pitchFamily="50" charset="-128"/>
                <a:ea typeface="メイリオ" panose="020B0604030504040204" pitchFamily="50" charset="-128"/>
                <a:cs typeface="メイリオ" panose="020B0604030504040204" pitchFamily="50" charset="-128"/>
              </a:rPr>
              <a:t>③これなら</a:t>
            </a:r>
            <a:endParaRPr lang="en-US" altLang="ja-JP" sz="1400" b="1" dirty="0" smtClean="0">
              <a:solidFill>
                <a:srgbClr val="3410C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dirty="0" smtClean="0">
                <a:solidFill>
                  <a:srgbClr val="3410CE"/>
                </a:solidFill>
                <a:latin typeface="メイリオ" panose="020B0604030504040204" pitchFamily="50" charset="-128"/>
                <a:ea typeface="メイリオ" panose="020B0604030504040204" pitchFamily="50" charset="-128"/>
                <a:cs typeface="メイリオ" panose="020B0604030504040204" pitchFamily="50" charset="-128"/>
              </a:rPr>
              <a:t>できる！</a:t>
            </a:r>
            <a:endParaRPr kumimoji="1" lang="en-US" altLang="ja-JP" sz="1400" b="1" dirty="0" smtClean="0">
              <a:solidFill>
                <a:srgbClr val="3410C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050" dirty="0" smtClean="0">
                <a:solidFill>
                  <a:schemeClr val="tx1"/>
                </a:solidFill>
              </a:rPr>
              <a:t>【</a:t>
            </a:r>
            <a:r>
              <a:rPr lang="ja-JP" altLang="en-US" sz="1050" dirty="0" smtClean="0">
                <a:solidFill>
                  <a:schemeClr val="tx1"/>
                </a:solidFill>
              </a:rPr>
              <a:t>自覚</a:t>
            </a:r>
            <a:r>
              <a:rPr lang="en-US" altLang="ja-JP" sz="1050" dirty="0" smtClean="0">
                <a:solidFill>
                  <a:schemeClr val="tx1"/>
                </a:solidFill>
              </a:rPr>
              <a:t>】</a:t>
            </a:r>
          </a:p>
        </p:txBody>
      </p:sp>
      <p:cxnSp>
        <p:nvCxnSpPr>
          <p:cNvPr id="62" name="直線矢印コネクタ 61"/>
          <p:cNvCxnSpPr>
            <a:endCxn id="65" idx="3"/>
          </p:cNvCxnSpPr>
          <p:nvPr/>
        </p:nvCxnSpPr>
        <p:spPr>
          <a:xfrm flipH="1">
            <a:off x="4791408" y="3485953"/>
            <a:ext cx="937717" cy="3"/>
          </a:xfrm>
          <a:prstGeom prst="straightConnector1">
            <a:avLst/>
          </a:prstGeom>
          <a:ln w="25400">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5" name="正方形/長方形 64"/>
          <p:cNvSpPr/>
          <p:nvPr/>
        </p:nvSpPr>
        <p:spPr>
          <a:xfrm>
            <a:off x="3507419" y="3307940"/>
            <a:ext cx="1283989" cy="356033"/>
          </a:xfrm>
          <a:prstGeom prst="rect">
            <a:avLst/>
          </a:prstGeom>
          <a:solidFill>
            <a:srgbClr val="3410CE"/>
          </a:solidFill>
          <a:ln>
            <a:solidFill>
              <a:srgbClr val="341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合意形成</a:t>
            </a:r>
            <a:r>
              <a:rPr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角丸四角形 24"/>
          <p:cNvSpPr/>
          <p:nvPr/>
        </p:nvSpPr>
        <p:spPr>
          <a:xfrm>
            <a:off x="5871066" y="3575722"/>
            <a:ext cx="1311286" cy="807117"/>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保護者</a:t>
            </a:r>
            <a:endParaRPr kumimoji="1" lang="ja-JP" altLang="en-US" dirty="0"/>
          </a:p>
        </p:txBody>
      </p:sp>
      <p:sp>
        <p:nvSpPr>
          <p:cNvPr id="32" name="雲形吹き出し 31"/>
          <p:cNvSpPr/>
          <p:nvPr/>
        </p:nvSpPr>
        <p:spPr>
          <a:xfrm>
            <a:off x="3716361" y="4791194"/>
            <a:ext cx="3210181" cy="834381"/>
          </a:xfrm>
          <a:prstGeom prst="cloudCallout">
            <a:avLst>
              <a:gd name="adj1" fmla="val 26114"/>
              <a:gd name="adj2" fmla="val -89752"/>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rgbClr val="3410CE"/>
                </a:solidFill>
                <a:latin typeface="メイリオ" panose="020B0604030504040204" pitchFamily="50" charset="-128"/>
                <a:ea typeface="メイリオ" panose="020B0604030504040204" pitchFamily="50" charset="-128"/>
                <a:cs typeface="メイリオ" panose="020B0604030504040204" pitchFamily="50" charset="-128"/>
              </a:rPr>
              <a:t>⑦やってみようか？</a:t>
            </a:r>
            <a:endParaRPr kumimoji="1" lang="en-US" altLang="ja-JP" sz="1400" b="1" dirty="0" smtClean="0">
              <a:solidFill>
                <a:srgbClr val="3410C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050" dirty="0" smtClean="0">
                <a:solidFill>
                  <a:schemeClr val="tx1"/>
                </a:solidFill>
              </a:rPr>
              <a:t>【</a:t>
            </a:r>
            <a:r>
              <a:rPr lang="ja-JP" altLang="en-US" sz="1050" dirty="0" smtClean="0">
                <a:solidFill>
                  <a:schemeClr val="tx1"/>
                </a:solidFill>
              </a:rPr>
              <a:t>要望（意思の表明）</a:t>
            </a:r>
            <a:r>
              <a:rPr lang="en-US" altLang="ja-JP" sz="1050" dirty="0" smtClean="0">
                <a:solidFill>
                  <a:schemeClr val="tx1"/>
                </a:solidFill>
              </a:rPr>
              <a:t>】</a:t>
            </a:r>
            <a:endParaRPr kumimoji="1" lang="ja-JP" altLang="en-US" sz="1050" dirty="0">
              <a:solidFill>
                <a:schemeClr val="tx1"/>
              </a:solidFill>
            </a:endParaRPr>
          </a:p>
        </p:txBody>
      </p:sp>
      <p:sp>
        <p:nvSpPr>
          <p:cNvPr id="21" name="スライド番号プレースホルダー 4"/>
          <p:cNvSpPr>
            <a:spLocks noGrp="1"/>
          </p:cNvSpPr>
          <p:nvPr>
            <p:ph type="sldNum" sz="quarter" idx="12"/>
          </p:nvPr>
        </p:nvSpPr>
        <p:spPr>
          <a:xfrm>
            <a:off x="7088871" y="6415620"/>
            <a:ext cx="2311400" cy="365125"/>
          </a:xfrm>
        </p:spPr>
        <p:txBody>
          <a:bodyPr/>
          <a:lstStyle/>
          <a:p>
            <a:fld id="{1D595652-31D7-4670-AF3F-4B573AC77023}" type="slidenum">
              <a:rPr lang="ja-JP" altLang="en-US" smtClean="0"/>
              <a:pPr/>
              <a:t>4</a:t>
            </a:fld>
            <a:endParaRPr lang="ja-JP" altLang="en-US" dirty="0"/>
          </a:p>
        </p:txBody>
      </p:sp>
      <p:cxnSp>
        <p:nvCxnSpPr>
          <p:cNvPr id="3" name="直線矢印コネクタ 2"/>
          <p:cNvCxnSpPr>
            <a:stCxn id="16" idx="2"/>
            <a:endCxn id="25" idx="0"/>
          </p:cNvCxnSpPr>
          <p:nvPr/>
        </p:nvCxnSpPr>
        <p:spPr>
          <a:xfrm>
            <a:off x="6517691" y="3050550"/>
            <a:ext cx="9018" cy="525172"/>
          </a:xfrm>
          <a:prstGeom prst="straightConnector1">
            <a:avLst/>
          </a:prstGeom>
          <a:ln w="2540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5709525" y="2092685"/>
            <a:ext cx="1616331" cy="246437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1349299" y="3575721"/>
            <a:ext cx="1433300" cy="844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学　校</a:t>
            </a:r>
            <a:endParaRPr kumimoji="1" lang="ja-JP" altLang="en-US" dirty="0"/>
          </a:p>
        </p:txBody>
      </p:sp>
      <p:sp>
        <p:nvSpPr>
          <p:cNvPr id="37" name="角丸四角形 36"/>
          <p:cNvSpPr/>
          <p:nvPr/>
        </p:nvSpPr>
        <p:spPr>
          <a:xfrm>
            <a:off x="1269214" y="2048815"/>
            <a:ext cx="1616331" cy="2508240"/>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形吹き出し 59"/>
          <p:cNvSpPr/>
          <p:nvPr/>
        </p:nvSpPr>
        <p:spPr>
          <a:xfrm>
            <a:off x="325136" y="4791194"/>
            <a:ext cx="2457463" cy="1251571"/>
          </a:xfrm>
          <a:prstGeom prst="wedgeEllipseCallout">
            <a:avLst>
              <a:gd name="adj1" fmla="val 14265"/>
              <a:gd name="adj2" fmla="val -8803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rgbClr val="3410CE"/>
                </a:solidFill>
                <a:latin typeface="メイリオ" panose="020B0604030504040204" pitchFamily="50" charset="-128"/>
                <a:ea typeface="メイリオ" panose="020B0604030504040204" pitchFamily="50" charset="-128"/>
                <a:cs typeface="メイリオ" panose="020B0604030504040204" pitchFamily="50" charset="-128"/>
              </a:rPr>
              <a:t>⑥○○の配慮は</a:t>
            </a:r>
            <a:endParaRPr lang="en-US" altLang="ja-JP" sz="1400" b="1" dirty="0" smtClean="0">
              <a:solidFill>
                <a:srgbClr val="3410C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dirty="0" smtClean="0">
                <a:solidFill>
                  <a:srgbClr val="3410CE"/>
                </a:solidFill>
                <a:latin typeface="メイリオ" panose="020B0604030504040204" pitchFamily="50" charset="-128"/>
                <a:ea typeface="メイリオ" panose="020B0604030504040204" pitchFamily="50" charset="-128"/>
                <a:cs typeface="メイリオ" panose="020B0604030504040204" pitchFamily="50" charset="-128"/>
              </a:rPr>
              <a:t>企業</a:t>
            </a:r>
            <a:r>
              <a:rPr lang="ja-JP" altLang="en-US" sz="1400" b="1" dirty="0">
                <a:solidFill>
                  <a:srgbClr val="3410CE"/>
                </a:solidFill>
                <a:latin typeface="メイリオ" panose="020B0604030504040204" pitchFamily="50" charset="-128"/>
                <a:ea typeface="メイリオ" panose="020B0604030504040204" pitchFamily="50" charset="-128"/>
                <a:cs typeface="メイリオ" panose="020B0604030504040204" pitchFamily="50" charset="-128"/>
              </a:rPr>
              <a:t>に求めることもできます。</a:t>
            </a:r>
            <a:endParaRPr lang="en-US" altLang="ja-JP" sz="1400" b="1" dirty="0">
              <a:solidFill>
                <a:srgbClr val="3410C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050" dirty="0">
                <a:solidFill>
                  <a:schemeClr val="tx1"/>
                </a:solidFill>
              </a:rPr>
              <a:t>【</a:t>
            </a:r>
            <a:r>
              <a:rPr lang="ja-JP" altLang="en-US" sz="1050" dirty="0">
                <a:solidFill>
                  <a:schemeClr val="tx1"/>
                </a:solidFill>
              </a:rPr>
              <a:t>情報提供</a:t>
            </a:r>
            <a:r>
              <a:rPr lang="en-US" altLang="ja-JP" sz="1050" dirty="0" smtClean="0">
                <a:solidFill>
                  <a:schemeClr val="tx1"/>
                </a:solidFill>
              </a:rPr>
              <a:t>】</a:t>
            </a:r>
            <a:endParaRPr lang="ja-JP" altLang="en-US" sz="1050" dirty="0">
              <a:solidFill>
                <a:schemeClr val="tx1"/>
              </a:solidFill>
            </a:endParaRPr>
          </a:p>
        </p:txBody>
      </p:sp>
      <p:sp>
        <p:nvSpPr>
          <p:cNvPr id="47" name="円形吹き出し 46"/>
          <p:cNvSpPr/>
          <p:nvPr/>
        </p:nvSpPr>
        <p:spPr>
          <a:xfrm>
            <a:off x="7167657" y="4420483"/>
            <a:ext cx="2153830" cy="555638"/>
          </a:xfrm>
          <a:prstGeom prst="wedgeEllipseCallout">
            <a:avLst>
              <a:gd name="adj1" fmla="val -51361"/>
              <a:gd name="adj2" fmla="val -61275"/>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rgbClr val="3410CE"/>
                </a:solidFill>
                <a:latin typeface="メイリオ" panose="020B0604030504040204" pitchFamily="50" charset="-128"/>
                <a:ea typeface="メイリオ" panose="020B0604030504040204" pitchFamily="50" charset="-128"/>
                <a:cs typeface="メイリオ" panose="020B0604030504040204" pitchFamily="50" charset="-128"/>
              </a:rPr>
              <a:t>⑤了解</a:t>
            </a:r>
            <a:r>
              <a:rPr lang="ja-JP" altLang="en-US" sz="1400" b="1" dirty="0">
                <a:solidFill>
                  <a:srgbClr val="3410CE"/>
                </a:solidFill>
                <a:latin typeface="メイリオ" panose="020B0604030504040204" pitchFamily="50" charset="-128"/>
                <a:ea typeface="メイリオ" panose="020B0604030504040204" pitchFamily="50" charset="-128"/>
                <a:cs typeface="メイリオ" panose="020B0604030504040204" pitchFamily="50" charset="-128"/>
              </a:rPr>
              <a:t>しました</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雲形吹き出し 16"/>
          <p:cNvSpPr/>
          <p:nvPr/>
        </p:nvSpPr>
        <p:spPr>
          <a:xfrm>
            <a:off x="7325856" y="1783315"/>
            <a:ext cx="2523688" cy="1184800"/>
          </a:xfrm>
          <a:prstGeom prst="cloudCallout">
            <a:avLst>
              <a:gd name="adj1" fmla="val -67117"/>
              <a:gd name="adj2" fmla="val 12786"/>
            </a:avLst>
          </a:prstGeom>
          <a:solidFill>
            <a:schemeClr val="bg1"/>
          </a:solid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○○が苦手、</a:t>
            </a:r>
            <a:endParaRPr kumimoji="1"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だけど言えない！</a:t>
            </a:r>
            <a:endParaRPr kumimoji="1"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050" dirty="0" smtClean="0">
                <a:solidFill>
                  <a:schemeClr val="tx1"/>
                </a:solidFill>
              </a:rPr>
              <a:t>【</a:t>
            </a:r>
            <a:r>
              <a:rPr lang="ja-JP" altLang="en-US" sz="1050" dirty="0" smtClean="0">
                <a:solidFill>
                  <a:schemeClr val="tx1"/>
                </a:solidFill>
              </a:rPr>
              <a:t>自覚</a:t>
            </a:r>
            <a:r>
              <a:rPr lang="en-US" altLang="ja-JP" sz="1050" dirty="0" smtClean="0">
                <a:solidFill>
                  <a:schemeClr val="tx1"/>
                </a:solidFill>
              </a:rPr>
              <a:t>】</a:t>
            </a:r>
          </a:p>
        </p:txBody>
      </p:sp>
      <p:sp>
        <p:nvSpPr>
          <p:cNvPr id="41" name="雲形吹き出し 40"/>
          <p:cNvSpPr/>
          <p:nvPr/>
        </p:nvSpPr>
        <p:spPr>
          <a:xfrm>
            <a:off x="6517690" y="1025578"/>
            <a:ext cx="2513008" cy="678529"/>
          </a:xfrm>
          <a:prstGeom prst="cloudCallout">
            <a:avLst>
              <a:gd name="adj1" fmla="val -40525"/>
              <a:gd name="adj2" fmla="val 131380"/>
            </a:avLst>
          </a:prstGeom>
          <a:solidFill>
            <a:schemeClr val="bg1"/>
          </a:solid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できないなあ</a:t>
            </a:r>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050" dirty="0" smtClean="0">
                <a:solidFill>
                  <a:schemeClr val="tx1"/>
                </a:solidFill>
              </a:rPr>
              <a:t>【</a:t>
            </a:r>
            <a:r>
              <a:rPr lang="ja-JP" altLang="en-US" sz="1050" dirty="0" smtClean="0">
                <a:solidFill>
                  <a:schemeClr val="tx1"/>
                </a:solidFill>
              </a:rPr>
              <a:t>無自覚</a:t>
            </a:r>
            <a:r>
              <a:rPr lang="en-US" altLang="ja-JP" sz="1050" dirty="0" smtClean="0">
                <a:solidFill>
                  <a:schemeClr val="tx1"/>
                </a:solidFill>
              </a:rPr>
              <a:t>】</a:t>
            </a:r>
          </a:p>
        </p:txBody>
      </p:sp>
      <p:sp>
        <p:nvSpPr>
          <p:cNvPr id="24" name="雲形吹き出し 23"/>
          <p:cNvSpPr/>
          <p:nvPr/>
        </p:nvSpPr>
        <p:spPr>
          <a:xfrm>
            <a:off x="204989" y="1009764"/>
            <a:ext cx="2676925" cy="905409"/>
          </a:xfrm>
          <a:prstGeom prst="cloudCallout">
            <a:avLst>
              <a:gd name="adj1" fmla="val 7063"/>
              <a:gd name="adj2" fmla="val 839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rgbClr val="3410CE"/>
                </a:solidFill>
                <a:latin typeface="メイリオ" panose="020B0604030504040204" pitchFamily="50" charset="-128"/>
                <a:ea typeface="メイリオ" panose="020B0604030504040204" pitchFamily="50" charset="-128"/>
                <a:cs typeface="メイリオ" panose="020B0604030504040204" pitchFamily="50" charset="-128"/>
              </a:rPr>
              <a:t>②○○な配慮を</a:t>
            </a:r>
            <a:endParaRPr kumimoji="1" lang="en-US" altLang="ja-JP" sz="1400" b="1" dirty="0" smtClean="0">
              <a:solidFill>
                <a:srgbClr val="3410C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dirty="0" smtClean="0">
                <a:solidFill>
                  <a:srgbClr val="3410CE"/>
                </a:solidFill>
                <a:latin typeface="メイリオ" panose="020B0604030504040204" pitchFamily="50" charset="-128"/>
                <a:ea typeface="メイリオ" panose="020B0604030504040204" pitchFamily="50" charset="-128"/>
                <a:cs typeface="メイリオ" panose="020B0604030504040204" pitchFamily="50" charset="-128"/>
              </a:rPr>
              <a:t>やってみよう。</a:t>
            </a:r>
            <a:endParaRPr kumimoji="1" lang="en-US" altLang="ja-JP" sz="1400" b="1" dirty="0" smtClean="0">
              <a:solidFill>
                <a:srgbClr val="3410C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050" dirty="0" smtClean="0">
                <a:solidFill>
                  <a:schemeClr val="tx1"/>
                </a:solidFill>
              </a:rPr>
              <a:t>【</a:t>
            </a:r>
            <a:r>
              <a:rPr lang="ja-JP" altLang="en-US" sz="1050" dirty="0" smtClean="0">
                <a:solidFill>
                  <a:schemeClr val="tx1"/>
                </a:solidFill>
              </a:rPr>
              <a:t>合理的配慮</a:t>
            </a:r>
            <a:r>
              <a:rPr lang="en-US" altLang="ja-JP" sz="1050" dirty="0" smtClean="0">
                <a:solidFill>
                  <a:schemeClr val="tx1"/>
                </a:solidFill>
              </a:rPr>
              <a:t>】</a:t>
            </a:r>
            <a:endParaRPr kumimoji="1" lang="ja-JP" altLang="en-US" sz="1050" dirty="0">
              <a:solidFill>
                <a:schemeClr val="tx1"/>
              </a:solidFill>
            </a:endParaRPr>
          </a:p>
        </p:txBody>
      </p:sp>
      <p:sp>
        <p:nvSpPr>
          <p:cNvPr id="18" name="雲形吹き出し 17"/>
          <p:cNvSpPr/>
          <p:nvPr/>
        </p:nvSpPr>
        <p:spPr>
          <a:xfrm>
            <a:off x="3017689" y="1692113"/>
            <a:ext cx="2737249" cy="807126"/>
          </a:xfrm>
          <a:prstGeom prst="cloudCallout">
            <a:avLst>
              <a:gd name="adj1" fmla="val -56400"/>
              <a:gd name="adj2" fmla="val 448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rgbClr val="3410CE"/>
                </a:solidFill>
                <a:latin typeface="メイリオ" panose="020B0604030504040204" pitchFamily="50" charset="-128"/>
                <a:ea typeface="メイリオ" panose="020B0604030504040204" pitchFamily="50" charset="-128"/>
                <a:cs typeface="メイリオ" panose="020B0604030504040204" pitchFamily="50" charset="-128"/>
              </a:rPr>
              <a:t>①○○が苦手そう？</a:t>
            </a:r>
            <a:endParaRPr kumimoji="1" lang="en-US" altLang="ja-JP" sz="1400" b="1" dirty="0" smtClean="0">
              <a:solidFill>
                <a:srgbClr val="3410C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050" dirty="0" smtClean="0">
                <a:solidFill>
                  <a:schemeClr val="tx1"/>
                </a:solidFill>
              </a:rPr>
              <a:t>【</a:t>
            </a:r>
            <a:r>
              <a:rPr lang="ja-JP" altLang="en-US" sz="1050" dirty="0" err="1" smtClean="0">
                <a:solidFill>
                  <a:schemeClr val="tx1"/>
                </a:solidFill>
              </a:rPr>
              <a:t>障がい</a:t>
            </a:r>
            <a:r>
              <a:rPr lang="ja-JP" altLang="en-US" sz="1050" dirty="0" smtClean="0">
                <a:solidFill>
                  <a:schemeClr val="tx1"/>
                </a:solidFill>
              </a:rPr>
              <a:t>理解</a:t>
            </a:r>
            <a:r>
              <a:rPr lang="en-US" altLang="ja-JP" sz="1050" dirty="0" smtClean="0">
                <a:solidFill>
                  <a:schemeClr val="tx1"/>
                </a:solidFill>
              </a:rPr>
              <a:t>】</a:t>
            </a:r>
            <a:r>
              <a:rPr kumimoji="1" lang="en-US" altLang="ja-JP" sz="1050" dirty="0" smtClean="0">
                <a:solidFill>
                  <a:schemeClr val="tx1"/>
                </a:solidFill>
              </a:rPr>
              <a:t>【</a:t>
            </a:r>
            <a:r>
              <a:rPr kumimoji="1" lang="ja-JP" altLang="en-US" sz="1050" dirty="0" smtClean="0">
                <a:solidFill>
                  <a:schemeClr val="tx1"/>
                </a:solidFill>
              </a:rPr>
              <a:t>実態把握</a:t>
            </a:r>
            <a:r>
              <a:rPr kumimoji="1" lang="en-US" altLang="ja-JP" sz="1050" dirty="0" smtClean="0">
                <a:solidFill>
                  <a:schemeClr val="tx1"/>
                </a:solidFill>
              </a:rPr>
              <a:t>】</a:t>
            </a:r>
            <a:endParaRPr kumimoji="1" lang="ja-JP" altLang="en-US" sz="1050" dirty="0">
              <a:solidFill>
                <a:schemeClr val="tx1"/>
              </a:solidFill>
            </a:endParaRPr>
          </a:p>
        </p:txBody>
      </p:sp>
      <p:cxnSp>
        <p:nvCxnSpPr>
          <p:cNvPr id="40" name="直線矢印コネクタ 39"/>
          <p:cNvCxnSpPr>
            <a:stCxn id="15" idx="2"/>
            <a:endCxn id="36" idx="0"/>
          </p:cNvCxnSpPr>
          <p:nvPr/>
        </p:nvCxnSpPr>
        <p:spPr>
          <a:xfrm flipH="1">
            <a:off x="2065949" y="3050551"/>
            <a:ext cx="11431" cy="525171"/>
          </a:xfrm>
          <a:prstGeom prst="straightConnector1">
            <a:avLst/>
          </a:prstGeom>
          <a:ln w="254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89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fade">
                                      <p:cBhvr>
                                        <p:cTn id="36" dur="500"/>
                                        <p:tgtEl>
                                          <p:spTgt spid="6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1" grpId="0" animBg="1"/>
      <p:bldP spid="65" grpId="0" animBg="1"/>
      <p:bldP spid="32" grpId="0" animBg="1"/>
      <p:bldP spid="60" grpId="0" animBg="1"/>
      <p:bldP spid="47" grpId="0" animBg="1"/>
      <p:bldP spid="24" grpId="0" animBg="1"/>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44488" y="476672"/>
            <a:ext cx="9217024" cy="2923877"/>
          </a:xfrm>
          <a:prstGeom prst="rect">
            <a:avLst/>
          </a:prstGeom>
          <a:noFill/>
          <a:ln>
            <a:solidFill>
              <a:schemeClr val="accent1"/>
            </a:solidFill>
          </a:ln>
        </p:spPr>
        <p:txBody>
          <a:bodyPr wrap="square">
            <a:spAutoFit/>
          </a:bodyPr>
          <a:lstStyle/>
          <a:p>
            <a:r>
              <a:rPr lang="ja-JP"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通常</a:t>
            </a:r>
            <a:r>
              <a:rPr lang="ja-JP" altLang="ja-JP" sz="3200" b="1" dirty="0">
                <a:latin typeface="メイリオ" panose="020B0604030504040204" pitchFamily="50" charset="-128"/>
                <a:ea typeface="メイリオ" panose="020B0604030504040204" pitchFamily="50" charset="-128"/>
                <a:cs typeface="メイリオ" panose="020B0604030504040204" pitchFamily="50" charset="-128"/>
              </a:rPr>
              <a:t>学級における目標達成のため</a:t>
            </a:r>
            <a:r>
              <a:rPr lang="ja-JP"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3200" b="1" dirty="0">
                <a:latin typeface="メイリオ" panose="020B0604030504040204" pitchFamily="50" charset="-128"/>
                <a:ea typeface="メイリオ" panose="020B0604030504040204" pitchFamily="50" charset="-128"/>
                <a:cs typeface="メイリオ" panose="020B0604030504040204" pitchFamily="50" charset="-128"/>
              </a:rPr>
              <a:t>学習内容の変更・調整</a:t>
            </a:r>
            <a:r>
              <a:rPr lang="ja-JP"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について</a:t>
            </a:r>
            <a:endParaRPr lang="en-US" altLang="ja-JP" sz="32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400" dirty="0">
                <a:latin typeface="メイリオ" panose="020B0604030504040204" pitchFamily="50" charset="-128"/>
                <a:ea typeface="メイリオ" panose="020B0604030504040204" pitchFamily="50" charset="-128"/>
                <a:cs typeface="メイリオ" panose="020B0604030504040204" pitchFamily="50" charset="-128"/>
              </a:rPr>
              <a:t>指導目標を学習指導要領に</a:t>
            </a:r>
            <a:r>
              <a:rPr lang="ja-JP" altLang="ja-JP"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準じて</a:t>
            </a:r>
            <a:r>
              <a:rPr lang="ja-JP" altLang="ja-JP"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明確に具体的に設定</a:t>
            </a:r>
            <a:r>
              <a:rPr lang="ja-JP" altLang="ja-JP" sz="2400" dirty="0">
                <a:latin typeface="メイリオ" panose="020B0604030504040204" pitchFamily="50" charset="-128"/>
                <a:ea typeface="メイリオ" panose="020B0604030504040204" pitchFamily="50" charset="-128"/>
                <a:cs typeface="メイリオ" panose="020B0604030504040204" pitchFamily="50" charset="-128"/>
              </a:rPr>
              <a:t>する。</a:t>
            </a:r>
          </a:p>
          <a:p>
            <a:r>
              <a:rPr lang="ja-JP" altLang="ja-JP"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400" dirty="0">
                <a:latin typeface="メイリオ" panose="020B0604030504040204" pitchFamily="50" charset="-128"/>
                <a:ea typeface="メイリオ" panose="020B0604030504040204" pitchFamily="50" charset="-128"/>
                <a:cs typeface="メイリオ" panose="020B0604030504040204" pitchFamily="50" charset="-128"/>
              </a:rPr>
              <a:t>教材</a:t>
            </a:r>
            <a:r>
              <a:rPr lang="ja-JP" altLang="ja-JP"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各</a:t>
            </a:r>
            <a:r>
              <a:rPr lang="ja-JP" altLang="ja-JP" sz="2400" dirty="0" smtClean="0">
                <a:latin typeface="メイリオ" panose="020B0604030504040204" pitchFamily="50" charset="-128"/>
                <a:ea typeface="メイリオ" panose="020B0604030504040204" pitchFamily="50" charset="-128"/>
                <a:cs typeface="メイリオ" panose="020B0604030504040204" pitchFamily="50" charset="-128"/>
              </a:rPr>
              <a:t>教科</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の内容</a:t>
            </a:r>
            <a:r>
              <a:rPr lang="ja-JP" altLang="ja-JP"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40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本質を捉えた発問</a:t>
            </a:r>
            <a:r>
              <a:rPr lang="ja-JP" altLang="ja-JP" sz="2400" dirty="0">
                <a:latin typeface="メイリオ" panose="020B0604030504040204" pitchFamily="50" charset="-128"/>
                <a:ea typeface="メイリオ" panose="020B0604030504040204" pitchFamily="50" charset="-128"/>
                <a:cs typeface="メイリオ" panose="020B0604030504040204" pitchFamily="50" charset="-128"/>
              </a:rPr>
              <a:t>を行う。</a:t>
            </a:r>
          </a:p>
          <a:p>
            <a:r>
              <a:rPr lang="ja-JP" altLang="ja-JP"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実生活上にどう役立つかを示す</a:t>
            </a:r>
            <a:r>
              <a:rPr lang="ja-JP" altLang="ja-JP" sz="2400"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ja-JP"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400" dirty="0">
                <a:latin typeface="メイリオ" panose="020B0604030504040204" pitchFamily="50" charset="-128"/>
                <a:ea typeface="メイリオ" panose="020B0604030504040204" pitchFamily="50" charset="-128"/>
                <a:cs typeface="メイリオ" panose="020B0604030504040204" pitchFamily="50" charset="-128"/>
              </a:rPr>
              <a:t>教師の</a:t>
            </a:r>
            <a:r>
              <a:rPr lang="ja-JP" altLang="ja-JP"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発問、板書</a:t>
            </a:r>
            <a:r>
              <a:rPr lang="ja-JP" altLang="ja-JP"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授業で使用する</a:t>
            </a:r>
            <a:r>
              <a:rPr lang="ja-JP" altLang="ja-JP"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ワークシート</a:t>
            </a:r>
            <a:r>
              <a:rPr lang="ja-JP" altLang="ja-JP" sz="2400" dirty="0">
                <a:latin typeface="メイリオ" panose="020B0604030504040204" pitchFamily="50" charset="-128"/>
                <a:ea typeface="メイリオ" panose="020B0604030504040204" pitchFamily="50" charset="-128"/>
                <a:cs typeface="メイリオ" panose="020B0604030504040204" pitchFamily="50" charset="-128"/>
              </a:rPr>
              <a:t>を一致させる。</a:t>
            </a:r>
          </a:p>
          <a:p>
            <a:r>
              <a:rPr lang="ja-JP" altLang="ja-JP"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視覚的に具体的に学習手順を示す</a:t>
            </a:r>
            <a:r>
              <a:rPr lang="ja-JP" altLang="ja-JP" sz="2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トライプ矢印 2"/>
          <p:cNvSpPr/>
          <p:nvPr/>
        </p:nvSpPr>
        <p:spPr>
          <a:xfrm rot="5400000">
            <a:off x="4556956" y="2945655"/>
            <a:ext cx="792088" cy="1728192"/>
          </a:xfrm>
          <a:prstGeom prst="stripedRightArrow">
            <a:avLst/>
          </a:prstGeom>
          <a:solidFill>
            <a:schemeClr val="tx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角丸四角形 4"/>
          <p:cNvSpPr/>
          <p:nvPr/>
        </p:nvSpPr>
        <p:spPr>
          <a:xfrm>
            <a:off x="2360712" y="4205795"/>
            <a:ext cx="5904656" cy="1091196"/>
          </a:xfrm>
          <a:prstGeom prst="roundRect">
            <a:avLst/>
          </a:prstGeom>
          <a:solidFill>
            <a:schemeClr val="tx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学習指導要領</a:t>
            </a:r>
          </a:p>
        </p:txBody>
      </p:sp>
      <p:sp>
        <p:nvSpPr>
          <p:cNvPr id="6" name="スライド番号プレースホルダー 1"/>
          <p:cNvSpPr>
            <a:spLocks noGrp="1"/>
          </p:cNvSpPr>
          <p:nvPr>
            <p:ph type="sldNum" sz="quarter" idx="12"/>
          </p:nvPr>
        </p:nvSpPr>
        <p:spPr>
          <a:xfrm>
            <a:off x="7099300" y="6356351"/>
            <a:ext cx="2311400" cy="365125"/>
          </a:xfrm>
        </p:spPr>
        <p:txBody>
          <a:bodyPr/>
          <a:lstStyle/>
          <a:p>
            <a:fld id="{1D595652-31D7-4670-AF3F-4B573AC77023}" type="slidenum">
              <a:rPr kumimoji="1" lang="ja-JP" altLang="en-US" smtClean="0"/>
              <a:pPr/>
              <a:t>40</a:t>
            </a:fld>
            <a:endParaRPr kumimoji="1" lang="ja-JP" altLang="en-US"/>
          </a:p>
        </p:txBody>
      </p:sp>
    </p:spTree>
    <p:extLst>
      <p:ext uri="{BB962C8B-B14F-4D97-AF65-F5344CB8AC3E}">
        <p14:creationId xmlns:p14="http://schemas.microsoft.com/office/powerpoint/2010/main" val="419477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44488" y="116632"/>
            <a:ext cx="9361040" cy="5447645"/>
          </a:xfrm>
          <a:prstGeom prst="rect">
            <a:avLst/>
          </a:prstGeom>
        </p:spPr>
        <p:txBody>
          <a:bodyPr wrap="square">
            <a:spAutoFit/>
          </a:bodyPr>
          <a:lstStyle/>
          <a:p>
            <a:pPr algn="ctr"/>
            <a:r>
              <a:rPr lang="ja-JP" altLang="ja-JP" sz="2800" b="1" dirty="0">
                <a:latin typeface="メイリオ" panose="020B0604030504040204" pitchFamily="50" charset="-128"/>
                <a:ea typeface="メイリオ" panose="020B0604030504040204" pitchFamily="50" charset="-128"/>
                <a:cs typeface="メイリオ" panose="020B0604030504040204" pitchFamily="50" charset="-128"/>
              </a:rPr>
              <a:t>【参考文献等</a:t>
            </a:r>
            <a:r>
              <a:rPr lang="ja-JP" altLang="ja-JP" sz="28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000" b="1" dirty="0">
                <a:latin typeface="メイリオ" panose="020B0604030504040204" pitchFamily="50" charset="-128"/>
                <a:ea typeface="メイリオ" panose="020B0604030504040204" pitchFamily="50" charset="-128"/>
                <a:cs typeface="メイリオ" panose="020B0604030504040204" pitchFamily="50" charset="-128"/>
              </a:rPr>
              <a:t>共生社会の形成に向けたインクルーシブ教育システム構築のための特別支援</a:t>
            </a:r>
            <a:r>
              <a:rPr lang="ja-JP"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教</a:t>
            </a:r>
            <a:endPar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育の推進</a:t>
            </a:r>
            <a:r>
              <a:rPr lang="ja-JP" altLang="ja-JP" sz="2000" b="1" dirty="0">
                <a:latin typeface="メイリオ" panose="020B0604030504040204" pitchFamily="50" charset="-128"/>
                <a:ea typeface="メイリオ" panose="020B0604030504040204" pitchFamily="50" charset="-128"/>
                <a:cs typeface="メイリオ" panose="020B0604030504040204" pitchFamily="50" charset="-128"/>
              </a:rPr>
              <a:t>（報告）</a:t>
            </a:r>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H27.7</a:t>
            </a:r>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中央教育審議会初等中等教育分科会</a:t>
            </a: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000" b="1" dirty="0">
                <a:latin typeface="メイリオ" panose="020B0604030504040204" pitchFamily="50" charset="-128"/>
                <a:ea typeface="メイリオ" panose="020B0604030504040204" pitchFamily="50" charset="-128"/>
                <a:cs typeface="メイリオ" panose="020B0604030504040204" pitchFamily="50" charset="-128"/>
              </a:rPr>
              <a:t>ＩＣＦ国際生活機能分類－国際障害分類改訂版</a:t>
            </a:r>
            <a:r>
              <a:rPr lang="ja-JP"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障害者福祉研究会（</a:t>
            </a:r>
            <a:r>
              <a:rPr lang="ja-JP" altLang="ja-JP" sz="2000" dirty="0" smtClean="0">
                <a:latin typeface="メイリオ" panose="020B0604030504040204" pitchFamily="50" charset="-128"/>
                <a:ea typeface="メイリオ" panose="020B0604030504040204" pitchFamily="50" charset="-128"/>
                <a:cs typeface="メイリオ" panose="020B0604030504040204" pitchFamily="50" charset="-128"/>
              </a:rPr>
              <a:t>中央法</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2000" dirty="0" smtClean="0">
                <a:latin typeface="メイリオ" panose="020B0604030504040204" pitchFamily="50" charset="-128"/>
                <a:ea typeface="メイリオ" panose="020B0604030504040204" pitchFamily="50" charset="-128"/>
                <a:cs typeface="メイリオ" panose="020B0604030504040204" pitchFamily="50" charset="-128"/>
              </a:rPr>
              <a:t>規</a:t>
            </a:r>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出版株式会社）</a:t>
            </a: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000" b="1" dirty="0">
                <a:latin typeface="メイリオ" panose="020B0604030504040204" pitchFamily="50" charset="-128"/>
                <a:ea typeface="メイリオ" panose="020B0604030504040204" pitchFamily="50" charset="-128"/>
                <a:cs typeface="メイリオ" panose="020B0604030504040204" pitchFamily="50" charset="-128"/>
              </a:rPr>
              <a:t>ＩＣＦ－ＣＹ国際障害分類－小児・青少年に特有の心身機能・構造、活動等</a:t>
            </a:r>
            <a:r>
              <a:rPr lang="ja-JP"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包含－</a:t>
            </a:r>
            <a:r>
              <a:rPr lang="ja-JP" altLang="ja-JP"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厚生労働省大臣官房統計情報部（財団法人厚生統計協会）</a:t>
            </a: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000" b="1" dirty="0">
                <a:latin typeface="メイリオ" panose="020B0604030504040204" pitchFamily="50" charset="-128"/>
                <a:ea typeface="メイリオ" panose="020B0604030504040204" pitchFamily="50" charset="-128"/>
                <a:cs typeface="メイリオ" panose="020B0604030504040204" pitchFamily="50" charset="-128"/>
              </a:rPr>
              <a:t>特別支援教育におけるＩＣＦの活用</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Part3 </a:t>
            </a:r>
            <a:r>
              <a:rPr lang="ja-JP" altLang="ja-JP" sz="2000" b="1" dirty="0">
                <a:latin typeface="メイリオ" panose="020B0604030504040204" pitchFamily="50" charset="-128"/>
                <a:ea typeface="メイリオ" panose="020B0604030504040204" pitchFamily="50" charset="-128"/>
                <a:cs typeface="メイリオ" panose="020B0604030504040204" pitchFamily="50" charset="-128"/>
              </a:rPr>
              <a:t>学びのニーズに応える確かな</a:t>
            </a:r>
            <a:r>
              <a:rPr lang="ja-JP"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実践</a:t>
            </a:r>
            <a:endPar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2000" b="1" dirty="0">
                <a:latin typeface="メイリオ" panose="020B0604030504040204" pitchFamily="50" charset="-128"/>
                <a:ea typeface="メイリオ" panose="020B0604030504040204" pitchFamily="50" charset="-128"/>
                <a:cs typeface="メイリオ" panose="020B0604030504040204" pitchFamily="50" charset="-128"/>
              </a:rPr>
              <a:t>ため</a:t>
            </a:r>
            <a:r>
              <a:rPr lang="ja-JP"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独立行政法人　国立特別支援教育総合研究所（株式会社　</a:t>
            </a:r>
            <a:r>
              <a:rPr lang="ja-JP" altLang="ja-JP" sz="2000" dirty="0" smtClean="0">
                <a:latin typeface="メイリオ" panose="020B0604030504040204" pitchFamily="50" charset="-128"/>
                <a:ea typeface="メイリオ" panose="020B0604030504040204" pitchFamily="50" charset="-128"/>
                <a:cs typeface="メイリオ" panose="020B0604030504040204" pitchFamily="50" charset="-128"/>
              </a:rPr>
              <a:t>ジーアス</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2000" dirty="0" smtClean="0">
                <a:latin typeface="メイリオ" panose="020B0604030504040204" pitchFamily="50" charset="-128"/>
                <a:ea typeface="メイリオ" panose="020B0604030504040204" pitchFamily="50" charset="-128"/>
                <a:cs typeface="メイリオ" panose="020B0604030504040204" pitchFamily="50" charset="-128"/>
              </a:rPr>
              <a:t>教育</a:t>
            </a:r>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新社）</a:t>
            </a: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ICF-CY Japan Network</a:t>
            </a:r>
            <a:r>
              <a:rPr lang="ja-JP" altLang="ja-JP" sz="2000" b="1" dirty="0" err="1">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ICF-CY</a:t>
            </a:r>
            <a:r>
              <a:rPr lang="ja-JP" altLang="ja-JP" sz="2000" b="1" dirty="0">
                <a:latin typeface="メイリオ" panose="020B0604030504040204" pitchFamily="50" charset="-128"/>
                <a:ea typeface="メイリオ" panose="020B0604030504040204" pitchFamily="50" charset="-128"/>
                <a:cs typeface="メイリオ" panose="020B0604030504040204" pitchFamily="50" charset="-128"/>
              </a:rPr>
              <a:t>コード検索システム</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 e-Angel </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Edition</a:t>
            </a:r>
          </a:p>
          <a:p>
            <a:r>
              <a:rPr lang="ja-JP" altLang="en-US" sz="2000" dirty="0" smtClean="0"/>
              <a:t>　　　　</a:t>
            </a:r>
            <a:r>
              <a:rPr lang="en-US" altLang="ja-JP" sz="2000" dirty="0" smtClean="0"/>
              <a:t>”</a:t>
            </a:r>
            <a:r>
              <a:rPr lang="en-US" altLang="ja-JP" sz="2000" dirty="0"/>
              <a:t>http://e-angel.icfcy-jpn.org/</a:t>
            </a:r>
            <a:r>
              <a:rPr lang="en-US" altLang="ja-JP" sz="2000" dirty="0" err="1"/>
              <a:t>icfcydb</a:t>
            </a:r>
            <a:r>
              <a:rPr lang="en-US" altLang="ja-JP" sz="2000" dirty="0"/>
              <a:t>/html/index.html</a:t>
            </a:r>
            <a:r>
              <a:rPr lang="en-US" altLang="ja-JP" sz="2000" dirty="0" smtClean="0"/>
              <a:t>”</a:t>
            </a:r>
            <a:endParaRPr lang="ja-JP" altLang="ja-JP" sz="2000" b="1" dirty="0"/>
          </a:p>
        </p:txBody>
      </p:sp>
    </p:spTree>
    <p:extLst>
      <p:ext uri="{BB962C8B-B14F-4D97-AF65-F5344CB8AC3E}">
        <p14:creationId xmlns:p14="http://schemas.microsoft.com/office/powerpoint/2010/main" val="543273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12977"/>
            <a:ext cx="9906000" cy="523220"/>
          </a:xfrm>
          <a:prstGeom prst="rect">
            <a:avLst/>
          </a:prstGeom>
          <a:noFill/>
        </p:spPr>
        <p:txBody>
          <a:bodyPr wrap="square" rtlCol="0">
            <a:spAutoFit/>
          </a:bodyPr>
          <a:lstStyle/>
          <a:p>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③活動参加の状態と阻害因子の把握</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236590" y="963555"/>
            <a:ext cx="4575620" cy="3231654"/>
          </a:xfrm>
          <a:prstGeom prst="rect">
            <a:avLst/>
          </a:prstGeom>
          <a:noFill/>
          <a:ln>
            <a:solidFill>
              <a:schemeClr val="accent1"/>
            </a:solidFill>
          </a:ln>
        </p:spPr>
        <p:txBody>
          <a:bodyPr wrap="square" rtlCol="0">
            <a:spAutoFit/>
          </a:bodyPr>
          <a:lstStyle/>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①学習・生活上の困りを観察により把握</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②</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困りの背景を各障がいの特性から</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要因（阻害因子）を探る。</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・知的障</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害</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、精神遅滞（知的能力障害）</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注意欠陥多動</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性障害（</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注意欠如・</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多動症）</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・学習障害（</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限局性</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学習症）</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・広汎性発達障害（</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自閉</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スペクトラム症）</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・アスペルガー</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症候群（自閉スペクトラム症）</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自閉症（自閉</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スペクトラム症群）　　</a:t>
            </a:r>
            <a:r>
              <a:rPr lang="ja-JP" altLang="en-US" sz="1400" u="sng" dirty="0" smtClean="0">
                <a:latin typeface="メイリオ" panose="020B0604030504040204" pitchFamily="50" charset="-128"/>
                <a:ea typeface="メイリオ" panose="020B0604030504040204" pitchFamily="50" charset="-128"/>
                <a:cs typeface="メイリオ" panose="020B0604030504040204" pitchFamily="50" charset="-128"/>
              </a:rPr>
              <a:t>など多数</a:t>
            </a:r>
            <a:endParaRPr lang="en-US" altLang="ja-JP" sz="1400"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u="sng" dirty="0" smtClean="0">
                <a:latin typeface="メイリオ" panose="020B0604030504040204" pitchFamily="50" charset="-128"/>
                <a:ea typeface="メイリオ" panose="020B0604030504040204" pitchFamily="50" charset="-128"/>
                <a:cs typeface="メイリオ" panose="020B0604030504040204" pitchFamily="50" charset="-128"/>
              </a:rPr>
              <a:t>多様</a:t>
            </a:r>
            <a:r>
              <a:rPr lang="ja-JP" altLang="en-US" sz="1300" u="sng" dirty="0">
                <a:latin typeface="メイリオ" panose="020B0604030504040204" pitchFamily="50" charset="-128"/>
                <a:ea typeface="メイリオ" panose="020B0604030504040204" pitchFamily="50" charset="-128"/>
                <a:cs typeface="メイリオ" panose="020B0604030504040204" pitchFamily="50" charset="-128"/>
              </a:rPr>
              <a:t>な</a:t>
            </a:r>
            <a:r>
              <a:rPr lang="ja-JP" altLang="en-US" sz="1300" u="sng" dirty="0" err="1">
                <a:latin typeface="メイリオ" panose="020B0604030504040204" pitchFamily="50" charset="-128"/>
                <a:ea typeface="メイリオ" panose="020B0604030504040204" pitchFamily="50" charset="-128"/>
                <a:cs typeface="メイリオ" panose="020B0604030504040204" pitchFamily="50" charset="-128"/>
              </a:rPr>
              <a:t>障がい</a:t>
            </a:r>
            <a:r>
              <a:rPr lang="ja-JP" altLang="en-US" sz="1300" u="sng" dirty="0" smtClean="0">
                <a:latin typeface="メイリオ" panose="020B0604030504040204" pitchFamily="50" charset="-128"/>
                <a:ea typeface="メイリオ" panose="020B0604030504040204" pitchFamily="50" charset="-128"/>
                <a:cs typeface="メイリオ" panose="020B0604030504040204" pitchFamily="50" charset="-128"/>
              </a:rPr>
              <a:t>種の</a:t>
            </a:r>
            <a:r>
              <a:rPr kumimoji="1" lang="ja-JP" altLang="en-US" sz="1300" u="sng" dirty="0" smtClean="0">
                <a:latin typeface="メイリオ" panose="020B0604030504040204" pitchFamily="50" charset="-128"/>
                <a:ea typeface="メイリオ" panose="020B0604030504040204" pitchFamily="50" charset="-128"/>
                <a:cs typeface="メイリオ" panose="020B0604030504040204" pitchFamily="50" charset="-128"/>
              </a:rPr>
              <a:t>様々なチェックリスト・検査で？</a:t>
            </a:r>
            <a:endPar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　＊医療受診、診断、療育・・・・</a:t>
            </a:r>
            <a:endParaRPr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　　）内はＤＳＭ</a:t>
            </a:r>
            <a:r>
              <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５（米国精神医学会）の疾患名</a:t>
            </a:r>
            <a:endPar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5027377" y="963555"/>
            <a:ext cx="4694538" cy="923330"/>
          </a:xfrm>
          <a:prstGeom prst="rect">
            <a:avLst/>
          </a:prstGeom>
          <a:solidFill>
            <a:schemeClr val="accent1">
              <a:lumMod val="20000"/>
              <a:lumOff val="80000"/>
            </a:schemeClr>
          </a:solidFill>
          <a:ln w="19050">
            <a:solidFill>
              <a:schemeClr val="accent1"/>
            </a:solidFill>
            <a:prstDash val="solid"/>
          </a:ln>
        </p:spPr>
        <p:txBody>
          <a:bodyPr wrap="square" rtlCol="0">
            <a:spAutoFit/>
          </a:bodyPr>
          <a:lstStyle/>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①</a:t>
            </a:r>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ICF</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（活動と参加）で必要な場面を評価</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②</a:t>
            </a:r>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ICF</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（心身機能・身体構造、環境因子</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阻害因子</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を評価</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1" name="直線矢印コネクタ 10"/>
          <p:cNvCxnSpPr/>
          <p:nvPr/>
        </p:nvCxnSpPr>
        <p:spPr>
          <a:xfrm>
            <a:off x="4513119" y="1052736"/>
            <a:ext cx="514258" cy="0"/>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5313040" y="2642961"/>
            <a:ext cx="4366611" cy="1723549"/>
          </a:xfrm>
          <a:prstGeom prst="rect">
            <a:avLst/>
          </a:prstGeom>
          <a:noFill/>
          <a:ln w="19050">
            <a:solidFill>
              <a:schemeClr val="accent1"/>
            </a:solidFill>
          </a:ln>
        </p:spPr>
        <p:txBody>
          <a:bodyPr wrap="square" rtlCol="0">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③</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合理的配慮の検討</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（代替措置を含めた柔軟な対応）</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・物理的環境への配慮</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　・意思疎通の配慮</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　・ルール、慣行の柔軟な変更　など</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④</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合理的</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配慮</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の合意形成</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下矢印 1"/>
          <p:cNvSpPr/>
          <p:nvPr/>
        </p:nvSpPr>
        <p:spPr>
          <a:xfrm>
            <a:off x="7199830" y="5236509"/>
            <a:ext cx="593031" cy="60818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6048524" y="5844694"/>
            <a:ext cx="2895644" cy="4552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自立と社会参加</a:t>
            </a:r>
            <a:endParaRPr kumimoji="1" lang="ja-JP" altLang="en-US" sz="2000" b="1" dirty="0"/>
          </a:p>
        </p:txBody>
      </p:sp>
      <p:sp>
        <p:nvSpPr>
          <p:cNvPr id="16" name="角丸四角形 15"/>
          <p:cNvSpPr/>
          <p:nvPr/>
        </p:nvSpPr>
        <p:spPr>
          <a:xfrm>
            <a:off x="6048524" y="4656454"/>
            <a:ext cx="2895644" cy="5423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実施した合理的配慮</a:t>
            </a:r>
            <a:endParaRPr kumimoji="1" lang="ja-JP" altLang="en-US" sz="2800" b="1" dirty="0"/>
          </a:p>
        </p:txBody>
      </p:sp>
      <p:sp>
        <p:nvSpPr>
          <p:cNvPr id="20" name="テキスト ボックス 19"/>
          <p:cNvSpPr txBox="1"/>
          <p:nvPr/>
        </p:nvSpPr>
        <p:spPr>
          <a:xfrm>
            <a:off x="236590" y="4760156"/>
            <a:ext cx="3637671" cy="369332"/>
          </a:xfrm>
          <a:prstGeom prst="rect">
            <a:avLst/>
          </a:prstGeom>
          <a:noFill/>
          <a:ln w="19050">
            <a:solidFill>
              <a:schemeClr val="accent1"/>
            </a:solidFill>
          </a:ln>
        </p:spPr>
        <p:txBody>
          <a:bodyPr wrap="square" rtlCol="0">
            <a:spAutoFit/>
          </a:bodyPr>
          <a:lstStyle/>
          <a:p>
            <a:pPr algn="ct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各種心理検査、医療受診（診断）</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下矢印 29"/>
          <p:cNvSpPr/>
          <p:nvPr/>
        </p:nvSpPr>
        <p:spPr>
          <a:xfrm rot="16200000">
            <a:off x="4725566" y="2989473"/>
            <a:ext cx="435981" cy="738971"/>
          </a:xfrm>
          <a:prstGeom prst="down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角丸四角形吹き出し 42"/>
          <p:cNvSpPr/>
          <p:nvPr/>
        </p:nvSpPr>
        <p:spPr>
          <a:xfrm>
            <a:off x="750357" y="5574299"/>
            <a:ext cx="2978507" cy="648073"/>
          </a:xfrm>
          <a:prstGeom prst="wedgeRoundRectCallout">
            <a:avLst>
              <a:gd name="adj1" fmla="val 29798"/>
              <a:gd name="adj2" fmla="val -110542"/>
              <a:gd name="adj3" fmla="val 16667"/>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ターゲットをより明確にすることで、合理的配慮の精度が向上する。</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8" name="直線矢印コネクタ 27"/>
          <p:cNvCxnSpPr/>
          <p:nvPr/>
        </p:nvCxnSpPr>
        <p:spPr>
          <a:xfrm>
            <a:off x="3998861" y="1387555"/>
            <a:ext cx="1028516" cy="0"/>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1"/>
          <p:cNvSpPr>
            <a:spLocks noGrp="1"/>
          </p:cNvSpPr>
          <p:nvPr>
            <p:ph type="sldNum" sz="quarter" idx="12"/>
          </p:nvPr>
        </p:nvSpPr>
        <p:spPr>
          <a:xfrm>
            <a:off x="7099300" y="6356351"/>
            <a:ext cx="2311400" cy="365125"/>
          </a:xfrm>
        </p:spPr>
        <p:txBody>
          <a:bodyPr/>
          <a:lstStyle/>
          <a:p>
            <a:fld id="{1D595652-31D7-4670-AF3F-4B573AC77023}" type="slidenum">
              <a:rPr kumimoji="1" lang="ja-JP" altLang="en-US" smtClean="0"/>
              <a:pPr/>
              <a:t>5</a:t>
            </a:fld>
            <a:endParaRPr kumimoji="1" lang="ja-JP" altLang="en-US"/>
          </a:p>
        </p:txBody>
      </p:sp>
      <p:sp>
        <p:nvSpPr>
          <p:cNvPr id="50" name="角丸四角形吹き出し 49"/>
          <p:cNvSpPr/>
          <p:nvPr/>
        </p:nvSpPr>
        <p:spPr>
          <a:xfrm>
            <a:off x="6898647" y="1813504"/>
            <a:ext cx="2746357" cy="648073"/>
          </a:xfrm>
          <a:prstGeom prst="wedgeRoundRectCallout">
            <a:avLst>
              <a:gd name="adj1" fmla="val -34786"/>
              <a:gd name="adj2" fmla="val -78243"/>
              <a:gd name="adj3" fmla="val 16667"/>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診断がなくても、各障がいの特性を知らなくても、アセスメントできる</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下矢印 53"/>
          <p:cNvSpPr/>
          <p:nvPr/>
        </p:nvSpPr>
        <p:spPr>
          <a:xfrm>
            <a:off x="6321152" y="1821017"/>
            <a:ext cx="237950" cy="8219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左矢印 54"/>
          <p:cNvSpPr/>
          <p:nvPr/>
        </p:nvSpPr>
        <p:spPr>
          <a:xfrm>
            <a:off x="3874261" y="4658005"/>
            <a:ext cx="2086851" cy="542858"/>
          </a:xfrm>
          <a:prstGeom prst="lef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上手くいかないときに</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下矢印 55"/>
          <p:cNvSpPr/>
          <p:nvPr/>
        </p:nvSpPr>
        <p:spPr>
          <a:xfrm rot="10800000">
            <a:off x="1784648" y="4379875"/>
            <a:ext cx="521022" cy="380281"/>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角丸四角形吹き出し 56"/>
          <p:cNvSpPr/>
          <p:nvPr/>
        </p:nvSpPr>
        <p:spPr>
          <a:xfrm>
            <a:off x="4072182" y="1885513"/>
            <a:ext cx="1114858" cy="1152128"/>
          </a:xfrm>
          <a:prstGeom prst="wedgeRoundRectCallout">
            <a:avLst>
              <a:gd name="adj1" fmla="val -95065"/>
              <a:gd name="adj2" fmla="val -83406"/>
              <a:gd name="adj3" fmla="val 16667"/>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診断があるか、各障がいの特性を理解してアセスメントしていた</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下矢印 57"/>
          <p:cNvSpPr/>
          <p:nvPr/>
        </p:nvSpPr>
        <p:spPr>
          <a:xfrm>
            <a:off x="7217724" y="4276173"/>
            <a:ext cx="557241" cy="380281"/>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角丸四角形吹き出し 60"/>
          <p:cNvSpPr/>
          <p:nvPr/>
        </p:nvSpPr>
        <p:spPr>
          <a:xfrm>
            <a:off x="236590" y="431618"/>
            <a:ext cx="4575619" cy="324036"/>
          </a:xfrm>
          <a:prstGeom prst="wedgeRoundRectCallout">
            <a:avLst>
              <a:gd name="adj1" fmla="val 12470"/>
              <a:gd name="adj2" fmla="val 118951"/>
              <a:gd name="adj3" fmla="val 16667"/>
            </a:avLst>
          </a:prstGeom>
          <a:solidFill>
            <a:schemeClr val="tx2">
              <a:lumMod val="75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今までは、専門性のある教職員</a:t>
            </a:r>
            <a:r>
              <a:rPr lang="ja-JP" altLang="en-US"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角丸四角形吹き出し 61"/>
          <p:cNvSpPr/>
          <p:nvPr/>
        </p:nvSpPr>
        <p:spPr>
          <a:xfrm>
            <a:off x="5027376" y="437045"/>
            <a:ext cx="4694539" cy="324036"/>
          </a:xfrm>
          <a:prstGeom prst="wedgeRoundRectCallout">
            <a:avLst>
              <a:gd name="adj1" fmla="val 38123"/>
              <a:gd name="adj2" fmla="val 112151"/>
              <a:gd name="adj3" fmla="val 16667"/>
            </a:avLst>
          </a:prstGeom>
          <a:solidFill>
            <a:schemeClr val="tx2">
              <a:lumMod val="75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i="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ＩＣＦを使うと、全ての教職員</a:t>
            </a:r>
            <a:r>
              <a:rPr lang="ja-JP" altLang="en-US" b="1" i="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7270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500"/>
                                        <p:tgtEl>
                                          <p:spTgt spid="6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500"/>
                                        <p:tgtEl>
                                          <p:spTgt spid="5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2" grpId="0" animBg="1"/>
      <p:bldP spid="5" grpId="0" animBg="1"/>
      <p:bldP spid="16" grpId="0" animBg="1"/>
      <p:bldP spid="20" grpId="0" animBg="1"/>
      <p:bldP spid="30" grpId="0" animBg="1"/>
      <p:bldP spid="43" grpId="0" animBg="1"/>
      <p:bldP spid="50" grpId="0" animBg="1"/>
      <p:bldP spid="54" grpId="0" animBg="1"/>
      <p:bldP spid="55" grpId="0" animBg="1"/>
      <p:bldP spid="56" grpId="0" animBg="1"/>
      <p:bldP spid="58"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128465" y="2363552"/>
            <a:ext cx="9433048" cy="1332148"/>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1D595652-31D7-4670-AF3F-4B573AC77023}" type="slidenum">
              <a:rPr kumimoji="1" lang="ja-JP" altLang="en-US" smtClean="0"/>
              <a:pPr/>
              <a:t>6</a:t>
            </a:fld>
            <a:endParaRPr kumimoji="1" lang="ja-JP" altLang="en-US"/>
          </a:p>
        </p:txBody>
      </p:sp>
      <p:sp>
        <p:nvSpPr>
          <p:cNvPr id="3" name="タイトル 1"/>
          <p:cNvSpPr txBox="1">
            <a:spLocks/>
          </p:cNvSpPr>
          <p:nvPr/>
        </p:nvSpPr>
        <p:spPr>
          <a:xfrm>
            <a:off x="0" y="37353"/>
            <a:ext cx="8915400" cy="639763"/>
          </a:xfrm>
          <a:prstGeom prst="rect">
            <a:avLst/>
          </a:prstGeom>
        </p:spPr>
        <p:txBody>
          <a:bodyPr rtlCol="0" anchor="t">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3200" b="1" dirty="0" smtClean="0">
                <a:solidFill>
                  <a:srgbClr val="3410CE"/>
                </a:solidFill>
                <a:latin typeface="メイリオ" panose="020B0604030504040204" pitchFamily="50" charset="-128"/>
                <a:ea typeface="メイリオ" panose="020B0604030504040204" pitchFamily="50" charset="-128"/>
                <a:cs typeface="メイリオ" panose="020B0604030504040204" pitchFamily="50" charset="-128"/>
              </a:rPr>
              <a:t>④</a:t>
            </a:r>
            <a:r>
              <a:rPr lang="en-US" altLang="ja-JP" sz="3200" b="1" dirty="0" smtClean="0">
                <a:solidFill>
                  <a:srgbClr val="3410CE"/>
                </a:solidFill>
                <a:latin typeface="メイリオ" panose="020B0604030504040204" pitchFamily="50" charset="-128"/>
                <a:ea typeface="メイリオ" panose="020B0604030504040204" pitchFamily="50" charset="-128"/>
                <a:cs typeface="メイリオ" panose="020B0604030504040204" pitchFamily="50" charset="-128"/>
              </a:rPr>
              <a:t>ICF</a:t>
            </a:r>
            <a:r>
              <a:rPr lang="ja-JP" altLang="en-US" sz="3200" b="1" dirty="0" smtClean="0">
                <a:solidFill>
                  <a:srgbClr val="3410CE"/>
                </a:solidFill>
                <a:latin typeface="メイリオ" panose="020B0604030504040204" pitchFamily="50" charset="-128"/>
                <a:ea typeface="メイリオ" panose="020B0604030504040204" pitchFamily="50" charset="-128"/>
                <a:cs typeface="メイリオ" panose="020B0604030504040204" pitchFamily="50" charset="-128"/>
              </a:rPr>
              <a:t>の考え方</a:t>
            </a:r>
          </a:p>
        </p:txBody>
      </p:sp>
      <p:sp>
        <p:nvSpPr>
          <p:cNvPr id="4" name="正方形/長方形 3"/>
          <p:cNvSpPr/>
          <p:nvPr/>
        </p:nvSpPr>
        <p:spPr>
          <a:xfrm>
            <a:off x="2881617" y="1340768"/>
            <a:ext cx="3816424" cy="52045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HGPｺﾞｼｯｸE" panose="020B0900000000000000" pitchFamily="50" charset="-128"/>
                <a:ea typeface="HGPｺﾞｼｯｸE" panose="020B0900000000000000" pitchFamily="50" charset="-128"/>
              </a:rPr>
              <a:t>健康状態</a:t>
            </a:r>
            <a:endParaRPr kumimoji="1" lang="en-US" altLang="ja-JP" sz="2800" dirty="0" smtClean="0">
              <a:solidFill>
                <a:schemeClr val="tx1"/>
              </a:solidFill>
              <a:latin typeface="HGPｺﾞｼｯｸE" panose="020B0900000000000000" pitchFamily="50" charset="-128"/>
              <a:ea typeface="HGPｺﾞｼｯｸE" panose="020B0900000000000000" pitchFamily="50" charset="-128"/>
            </a:endParaRPr>
          </a:p>
        </p:txBody>
      </p:sp>
      <p:sp>
        <p:nvSpPr>
          <p:cNvPr id="7" name="正方形/長方形 6"/>
          <p:cNvSpPr/>
          <p:nvPr/>
        </p:nvSpPr>
        <p:spPr>
          <a:xfrm>
            <a:off x="611941" y="2594248"/>
            <a:ext cx="2312640" cy="93610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HGPｺﾞｼｯｸE" panose="020B0900000000000000" pitchFamily="50" charset="-128"/>
                <a:ea typeface="HGPｺﾞｼｯｸE" panose="020B0900000000000000" pitchFamily="50" charset="-128"/>
              </a:rPr>
              <a:t>心身機能</a:t>
            </a:r>
            <a:endParaRPr kumimoji="1" lang="en-US" altLang="ja-JP" sz="2800" dirty="0" smtClean="0">
              <a:solidFill>
                <a:schemeClr val="tx1"/>
              </a:solidFill>
              <a:latin typeface="HGPｺﾞｼｯｸE" panose="020B0900000000000000" pitchFamily="50" charset="-128"/>
              <a:ea typeface="HGPｺﾞｼｯｸE" panose="020B0900000000000000" pitchFamily="50" charset="-128"/>
            </a:endParaRPr>
          </a:p>
          <a:p>
            <a:pPr algn="ctr"/>
            <a:r>
              <a:rPr lang="ja-JP" altLang="en-US" sz="2800" dirty="0">
                <a:solidFill>
                  <a:schemeClr val="tx1"/>
                </a:solidFill>
                <a:latin typeface="HGPｺﾞｼｯｸE" panose="020B0900000000000000" pitchFamily="50" charset="-128"/>
                <a:ea typeface="HGPｺﾞｼｯｸE" panose="020B0900000000000000" pitchFamily="50" charset="-128"/>
              </a:rPr>
              <a:t>身体構造</a:t>
            </a:r>
            <a:endParaRPr kumimoji="1" lang="en-US" altLang="ja-JP" sz="2800" dirty="0" smtClean="0">
              <a:solidFill>
                <a:schemeClr val="tx1"/>
              </a:solidFill>
              <a:latin typeface="HGPｺﾞｼｯｸE" panose="020B0900000000000000" pitchFamily="50" charset="-128"/>
              <a:ea typeface="HGPｺﾞｼｯｸE" panose="020B0900000000000000" pitchFamily="50" charset="-128"/>
            </a:endParaRPr>
          </a:p>
        </p:txBody>
      </p:sp>
      <p:sp>
        <p:nvSpPr>
          <p:cNvPr id="8" name="正方形/長方形 7"/>
          <p:cNvSpPr/>
          <p:nvPr/>
        </p:nvSpPr>
        <p:spPr>
          <a:xfrm>
            <a:off x="3625044" y="2594248"/>
            <a:ext cx="2312640" cy="93610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HGPｺﾞｼｯｸE" panose="020B0900000000000000" pitchFamily="50" charset="-128"/>
                <a:ea typeface="HGPｺﾞｼｯｸE" panose="020B0900000000000000" pitchFamily="50" charset="-128"/>
              </a:rPr>
              <a:t>活動</a:t>
            </a:r>
            <a:endParaRPr kumimoji="1" lang="en-US" altLang="ja-JP" sz="2800" dirty="0" smtClean="0">
              <a:solidFill>
                <a:schemeClr val="tx1"/>
              </a:solidFill>
              <a:latin typeface="HGPｺﾞｼｯｸE" panose="020B0900000000000000" pitchFamily="50" charset="-128"/>
              <a:ea typeface="HGPｺﾞｼｯｸE" panose="020B0900000000000000" pitchFamily="50" charset="-128"/>
            </a:endParaRPr>
          </a:p>
        </p:txBody>
      </p:sp>
      <p:sp>
        <p:nvSpPr>
          <p:cNvPr id="9" name="正方形/長方形 8"/>
          <p:cNvSpPr/>
          <p:nvPr/>
        </p:nvSpPr>
        <p:spPr>
          <a:xfrm>
            <a:off x="6995331" y="2564904"/>
            <a:ext cx="2312640" cy="93610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HGPｺﾞｼｯｸE" panose="020B0900000000000000" pitchFamily="50" charset="-128"/>
                <a:ea typeface="HGPｺﾞｼｯｸE" panose="020B0900000000000000" pitchFamily="50" charset="-128"/>
              </a:rPr>
              <a:t>参加</a:t>
            </a:r>
            <a:endParaRPr kumimoji="1" lang="en-US" altLang="ja-JP" sz="2800" dirty="0" smtClean="0">
              <a:solidFill>
                <a:schemeClr val="tx1"/>
              </a:solidFill>
              <a:latin typeface="HGPｺﾞｼｯｸE" panose="020B0900000000000000" pitchFamily="50" charset="-128"/>
              <a:ea typeface="HGPｺﾞｼｯｸE" panose="020B0900000000000000" pitchFamily="50" charset="-128"/>
            </a:endParaRPr>
          </a:p>
        </p:txBody>
      </p:sp>
      <p:sp>
        <p:nvSpPr>
          <p:cNvPr id="10" name="円/楕円 9"/>
          <p:cNvSpPr/>
          <p:nvPr/>
        </p:nvSpPr>
        <p:spPr>
          <a:xfrm>
            <a:off x="1367377" y="4307768"/>
            <a:ext cx="2448272" cy="92143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HGPｺﾞｼｯｸE" panose="020B0900000000000000" pitchFamily="50" charset="-128"/>
                <a:ea typeface="HGPｺﾞｼｯｸE" panose="020B0900000000000000" pitchFamily="50" charset="-128"/>
              </a:rPr>
              <a:t>環境因子</a:t>
            </a:r>
            <a:endParaRPr kumimoji="1" lang="ja-JP" altLang="en-US" sz="2800" dirty="0">
              <a:solidFill>
                <a:schemeClr val="tx1"/>
              </a:solidFill>
              <a:latin typeface="HGPｺﾞｼｯｸE" panose="020B0900000000000000" pitchFamily="50" charset="-128"/>
              <a:ea typeface="HGPｺﾞｼｯｸE" panose="020B0900000000000000" pitchFamily="50" charset="-128"/>
            </a:endParaRPr>
          </a:p>
        </p:txBody>
      </p:sp>
      <p:sp>
        <p:nvSpPr>
          <p:cNvPr id="11" name="円/楕円 10"/>
          <p:cNvSpPr/>
          <p:nvPr/>
        </p:nvSpPr>
        <p:spPr>
          <a:xfrm>
            <a:off x="5529064" y="4307768"/>
            <a:ext cx="2448272" cy="92143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HGPｺﾞｼｯｸE" panose="020B0900000000000000" pitchFamily="50" charset="-128"/>
                <a:ea typeface="HGPｺﾞｼｯｸE" panose="020B0900000000000000" pitchFamily="50" charset="-128"/>
              </a:rPr>
              <a:t>個人因子</a:t>
            </a:r>
            <a:endParaRPr kumimoji="1" lang="ja-JP" altLang="en-US" sz="2800" dirty="0">
              <a:solidFill>
                <a:schemeClr val="tx1"/>
              </a:solidFill>
              <a:latin typeface="HGPｺﾞｼｯｸE" panose="020B0900000000000000" pitchFamily="50" charset="-128"/>
              <a:ea typeface="HGPｺﾞｼｯｸE" panose="020B0900000000000000" pitchFamily="50" charset="-128"/>
            </a:endParaRPr>
          </a:p>
        </p:txBody>
      </p:sp>
      <p:cxnSp>
        <p:nvCxnSpPr>
          <p:cNvPr id="15" name="直線矢印コネクタ 14"/>
          <p:cNvCxnSpPr>
            <a:stCxn id="7" idx="3"/>
            <a:endCxn id="8" idx="1"/>
          </p:cNvCxnSpPr>
          <p:nvPr/>
        </p:nvCxnSpPr>
        <p:spPr>
          <a:xfrm>
            <a:off x="2924581" y="3062300"/>
            <a:ext cx="700463"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endCxn id="9" idx="1"/>
          </p:cNvCxnSpPr>
          <p:nvPr/>
        </p:nvCxnSpPr>
        <p:spPr>
          <a:xfrm>
            <a:off x="5937684" y="3032956"/>
            <a:ext cx="1057647"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768261" y="2132856"/>
            <a:ext cx="649710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4" idx="2"/>
            <a:endCxn id="8" idx="0"/>
          </p:cNvCxnSpPr>
          <p:nvPr/>
        </p:nvCxnSpPr>
        <p:spPr>
          <a:xfrm flipH="1">
            <a:off x="4781364" y="1861220"/>
            <a:ext cx="8465" cy="73302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1768261" y="3861048"/>
            <a:ext cx="649710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endCxn id="7" idx="0"/>
          </p:cNvCxnSpPr>
          <p:nvPr/>
        </p:nvCxnSpPr>
        <p:spPr>
          <a:xfrm>
            <a:off x="1768261" y="2132856"/>
            <a:ext cx="0" cy="4613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8265368" y="2141077"/>
            <a:ext cx="0" cy="4613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V="1">
            <a:off x="1752546" y="3530352"/>
            <a:ext cx="0" cy="3306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V="1">
            <a:off x="8296690" y="3530352"/>
            <a:ext cx="0" cy="3306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729176" y="4077072"/>
            <a:ext cx="412130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endCxn id="8" idx="2"/>
          </p:cNvCxnSpPr>
          <p:nvPr/>
        </p:nvCxnSpPr>
        <p:spPr>
          <a:xfrm flipV="1">
            <a:off x="4776828" y="3530352"/>
            <a:ext cx="4536" cy="5467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2729176" y="4077072"/>
            <a:ext cx="0" cy="2306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6835443" y="4077072"/>
            <a:ext cx="0" cy="2306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9" name="角丸四角形 38"/>
          <p:cNvSpPr/>
          <p:nvPr/>
        </p:nvSpPr>
        <p:spPr>
          <a:xfrm>
            <a:off x="421914" y="5377544"/>
            <a:ext cx="9139597" cy="108012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「生活機能」に支障がある状態を「</a:t>
            </a:r>
            <a:r>
              <a:rPr kumimoji="1" lang="ja-JP" altLang="en-US"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a:t>
            </a: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」とし、例えば、聴覚</a:t>
            </a:r>
            <a:r>
              <a:rPr kumimoji="1"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機能に</a:t>
            </a:r>
            <a:r>
              <a:rPr kumimoji="1"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障がいのある子どもに手話通訳や</a:t>
            </a:r>
            <a:r>
              <a:rPr kumimoji="1"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PC</a:t>
            </a: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を活用する（環境を整える）ことで活動や参加が保障されるなど「</a:t>
            </a:r>
            <a:r>
              <a:rPr kumimoji="1" lang="ja-JP" altLang="en-US"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a:t>
            </a: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」の状態は環境因子等と相互に影響しあう。</a:t>
            </a:r>
            <a:endParaRPr kumimoji="1"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正方形/長方形 42"/>
          <p:cNvSpPr/>
          <p:nvPr/>
        </p:nvSpPr>
        <p:spPr>
          <a:xfrm>
            <a:off x="200472" y="2492896"/>
            <a:ext cx="288032"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ｺﾞｼｯｸE" panose="020B0900000000000000" pitchFamily="50" charset="-128"/>
                <a:ea typeface="HGPｺﾞｼｯｸE" panose="020B0900000000000000" pitchFamily="50" charset="-128"/>
              </a:rPr>
              <a:t>生活機能</a:t>
            </a:r>
            <a:endParaRPr kumimoji="1" lang="ja-JP" altLang="en-US" dirty="0">
              <a:solidFill>
                <a:schemeClr val="tx1"/>
              </a:solidFill>
              <a:latin typeface="HGPｺﾞｼｯｸE" panose="020B0900000000000000" pitchFamily="50" charset="-128"/>
              <a:ea typeface="HGPｺﾞｼｯｸE" panose="020B0900000000000000" pitchFamily="50" charset="-128"/>
            </a:endParaRPr>
          </a:p>
        </p:txBody>
      </p:sp>
      <p:sp>
        <p:nvSpPr>
          <p:cNvPr id="28" name="角丸四角形吹き出し 27"/>
          <p:cNvSpPr/>
          <p:nvPr/>
        </p:nvSpPr>
        <p:spPr>
          <a:xfrm>
            <a:off x="3150913" y="28228"/>
            <a:ext cx="6631188" cy="658015"/>
          </a:xfrm>
          <a:prstGeom prst="wedgeRoundRectCallout">
            <a:avLst>
              <a:gd name="adj1" fmla="val 47672"/>
              <a:gd name="adj2" fmla="val -11469"/>
              <a:gd name="adj3" fmla="val 16667"/>
            </a:avLst>
          </a:prstGeom>
          <a:noFill/>
          <a:ln w="19050">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HG丸ｺﾞｼｯｸM-PRO" panose="020F0600000000000000" pitchFamily="50" charset="-128"/>
                <a:ea typeface="HG丸ｺﾞｼｯｸM-PRO" panose="020F0600000000000000" pitchFamily="50" charset="-128"/>
              </a:rPr>
              <a:t>大分県のモデル事業では</a:t>
            </a:r>
            <a:r>
              <a:rPr lang="en-US" altLang="ja-JP" sz="1600" dirty="0">
                <a:solidFill>
                  <a:schemeClr val="tx1"/>
                </a:solidFill>
                <a:latin typeface="HG丸ｺﾞｼｯｸM-PRO" panose="020F0600000000000000" pitchFamily="50" charset="-128"/>
                <a:ea typeface="HG丸ｺﾞｼｯｸM-PRO" panose="020F0600000000000000" pitchFamily="50" charset="-128"/>
              </a:rPr>
              <a:t>WHO</a:t>
            </a:r>
            <a:r>
              <a:rPr lang="ja-JP" altLang="en-US" sz="1600" dirty="0">
                <a:solidFill>
                  <a:schemeClr val="tx1"/>
                </a:solidFill>
                <a:latin typeface="HG丸ｺﾞｼｯｸM-PRO" panose="020F0600000000000000" pitchFamily="50" charset="-128"/>
                <a:ea typeface="HG丸ｺﾞｼｯｸM-PRO" panose="020F0600000000000000" pitchFamily="50" charset="-128"/>
              </a:rPr>
              <a:t>（世界保健機関）が採択している</a:t>
            </a:r>
            <a:r>
              <a:rPr lang="en-US" altLang="ja-JP" sz="1600" dirty="0">
                <a:solidFill>
                  <a:schemeClr val="tx1"/>
                </a:solidFill>
                <a:latin typeface="HG丸ｺﾞｼｯｸM-PRO" panose="020F0600000000000000" pitchFamily="50" charset="-128"/>
                <a:ea typeface="HG丸ｺﾞｼｯｸM-PRO" panose="020F0600000000000000" pitchFamily="50" charset="-128"/>
              </a:rPr>
              <a:t>ICF</a:t>
            </a:r>
            <a:r>
              <a:rPr lang="ja-JP" altLang="en-US" sz="1600" dirty="0">
                <a:solidFill>
                  <a:schemeClr val="tx1"/>
                </a:solidFill>
                <a:latin typeface="HG丸ｺﾞｼｯｸM-PRO" panose="020F0600000000000000" pitchFamily="50" charset="-128"/>
                <a:ea typeface="HG丸ｺﾞｼｯｸM-PRO" panose="020F0600000000000000" pitchFamily="50" charset="-128"/>
              </a:rPr>
              <a:t>（国際生活機能分類）を活用したアセスメントを提案しています。</a:t>
            </a:r>
            <a:endParaRPr kumimoji="1" lang="ja-JP" altLang="en-US" sz="2000" dirty="0">
              <a:solidFill>
                <a:schemeClr val="tx1"/>
              </a:solidFill>
            </a:endParaRPr>
          </a:p>
        </p:txBody>
      </p:sp>
      <p:sp>
        <p:nvSpPr>
          <p:cNvPr id="31" name="角丸四角形 30"/>
          <p:cNvSpPr/>
          <p:nvPr/>
        </p:nvSpPr>
        <p:spPr>
          <a:xfrm>
            <a:off x="200472" y="686243"/>
            <a:ext cx="9581629" cy="582518"/>
          </a:xfrm>
          <a:prstGeom prst="round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ICF</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は人間の生活機能と</a:t>
            </a:r>
            <a:r>
              <a:rPr lang="ja-JP" altLang="en-US" sz="1600" b="1"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障がいに</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関する状況を記述することを目的とした</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分類</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例）食事：噛む、飲む、はし等の使用、　マナーなどの項目から成り立つチェックリスト</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649368" y="2639248"/>
            <a:ext cx="2232249" cy="523220"/>
          </a:xfrm>
          <a:prstGeom prst="rect">
            <a:avLst/>
          </a:prstGeom>
          <a:solidFill>
            <a:schemeClr val="accent2">
              <a:lumMod val="20000"/>
              <a:lumOff val="80000"/>
            </a:schemeClr>
          </a:solidFill>
        </p:spPr>
        <p:txBody>
          <a:bodyPr wrap="square" rtlCol="0">
            <a:spAutoFit/>
          </a:bodyPr>
          <a:lstStyle/>
          <a:p>
            <a:r>
              <a:rPr lang="ja-JP" altLang="en-US" sz="2800" b="1" dirty="0" err="1"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聴覚障</a:t>
            </a:r>
            <a:r>
              <a:rPr lang="ja-JP" altLang="en-US" sz="2800" b="1" dirty="0" err="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がい</a:t>
            </a:r>
            <a:endParaRPr kumimoji="1" lang="ja-JP" altLang="en-US"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テキスト ボックス 32"/>
          <p:cNvSpPr txBox="1"/>
          <p:nvPr/>
        </p:nvSpPr>
        <p:spPr>
          <a:xfrm>
            <a:off x="1608791" y="4506874"/>
            <a:ext cx="1965444" cy="523220"/>
          </a:xfrm>
          <a:prstGeom prst="rect">
            <a:avLst/>
          </a:prstGeom>
          <a:solidFill>
            <a:schemeClr val="accent2">
              <a:lumMod val="20000"/>
              <a:lumOff val="80000"/>
            </a:schemeClr>
          </a:solidFill>
        </p:spPr>
        <p:txBody>
          <a:bodyPr wrap="square" rtlCol="0">
            <a:spAutoFit/>
          </a:bodyPr>
          <a:lstStyle/>
          <a:p>
            <a:r>
              <a:rPr kumimoji="1" lang="ja-JP" altLang="en-US" sz="2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手話・ＰＣ</a:t>
            </a:r>
            <a:endParaRPr kumimoji="1" lang="ja-JP" altLang="en-US"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テキスト ボックス 34"/>
          <p:cNvSpPr txBox="1"/>
          <p:nvPr/>
        </p:nvSpPr>
        <p:spPr>
          <a:xfrm>
            <a:off x="3766622" y="2708357"/>
            <a:ext cx="2048036" cy="707886"/>
          </a:xfrm>
          <a:prstGeom prst="rect">
            <a:avLst/>
          </a:prstGeom>
          <a:solidFill>
            <a:schemeClr val="accent2">
              <a:lumMod val="20000"/>
              <a:lumOff val="80000"/>
            </a:schemeClr>
          </a:solidFill>
        </p:spPr>
        <p:txBody>
          <a:bodyPr wrap="square" rtlCol="0">
            <a:spAutoFit/>
          </a:bodyPr>
          <a:lstStyle/>
          <a:p>
            <a:r>
              <a:rPr kumimoji="1" lang="ja-JP" altLang="en-US"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相手のメッセージが理解できる。</a:t>
            </a:r>
            <a:endParaRPr kumimoji="1" lang="ja-JP" altLang="en-US"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テキスト ボックス 39"/>
          <p:cNvSpPr txBox="1"/>
          <p:nvPr/>
        </p:nvSpPr>
        <p:spPr>
          <a:xfrm>
            <a:off x="7127633" y="2703994"/>
            <a:ext cx="2048036" cy="707886"/>
          </a:xfrm>
          <a:prstGeom prst="rect">
            <a:avLst/>
          </a:prstGeom>
          <a:solidFill>
            <a:schemeClr val="accent2">
              <a:lumMod val="20000"/>
              <a:lumOff val="80000"/>
            </a:schemeClr>
          </a:solidFill>
        </p:spPr>
        <p:txBody>
          <a:bodyPr wrap="square" rtlCol="0">
            <a:spAutoFit/>
          </a:bodyPr>
          <a:lstStyle/>
          <a:p>
            <a:r>
              <a:rPr kumimoji="1" lang="ja-JP" altLang="en-US"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会話に</a:t>
            </a:r>
            <a:endParaRPr kumimoji="1" lang="en-US" altLang="ja-JP"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参加できる。</a:t>
            </a:r>
            <a:endParaRPr kumimoji="1" lang="ja-JP" altLang="en-US"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テキスト ボックス 41"/>
          <p:cNvSpPr txBox="1"/>
          <p:nvPr/>
        </p:nvSpPr>
        <p:spPr>
          <a:xfrm>
            <a:off x="6051219" y="4467874"/>
            <a:ext cx="1568447" cy="646331"/>
          </a:xfrm>
          <a:prstGeom prst="rect">
            <a:avLst/>
          </a:prstGeom>
          <a:solidFill>
            <a:schemeClr val="accent2">
              <a:lumMod val="20000"/>
              <a:lumOff val="80000"/>
            </a:schemeClr>
          </a:solidFill>
        </p:spPr>
        <p:txBody>
          <a:bodyPr wrap="square" rtlCol="0">
            <a:spAutoFit/>
          </a:bodyPr>
          <a:lstStyle/>
          <a:p>
            <a:r>
              <a:rPr lang="ja-JP" altLang="en-US"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支援者</a:t>
            </a:r>
            <a:endParaRPr lang="en-US" altLang="ja-JP"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器材の確保</a:t>
            </a:r>
            <a:endParaRPr kumimoji="1" lang="ja-JP" altLang="en-US"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角丸四角形 36"/>
          <p:cNvSpPr/>
          <p:nvPr/>
        </p:nvSpPr>
        <p:spPr>
          <a:xfrm>
            <a:off x="1064568" y="4077072"/>
            <a:ext cx="7488832" cy="122413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環境も障がいの阻害要因</a:t>
            </a:r>
            <a:endParaRPr lang="en-US" altLang="ja-JP" sz="28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→社会モデルの考え方</a:t>
            </a:r>
            <a:endParaRPr kumimoji="1" lang="ja-JP" altLang="en-US" sz="28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31111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 grpId="0" animBg="1"/>
      <p:bldP spid="33" grpId="0" animBg="1"/>
      <p:bldP spid="35" grpId="0" animBg="1"/>
      <p:bldP spid="40" grpId="0" animBg="1"/>
      <p:bldP spid="4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49740" y="620563"/>
            <a:ext cx="5213901" cy="1728318"/>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①学習・生活上の困りの把握</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〇変更、調整が必要な場面の特定</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活動制限と参加制約のアセスメント</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より場面を特定</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各教科、行事、休み時間、給食　等</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〇本人・保護者の教育的ニーズの把握</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・情報の検討（課題の整理）</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〇障</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がいの状態の把握</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情報収集</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・情報</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整理</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p:cNvSpPr/>
          <p:nvPr/>
        </p:nvSpPr>
        <p:spPr>
          <a:xfrm>
            <a:off x="166373" y="3510351"/>
            <a:ext cx="5212218" cy="72008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③基礎的</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環境整備（８項目）の確認</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〇</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設置者と学校が過度</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な負担でない変更・調整の</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検討</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業務</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への影響、物理的</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・技術的</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制約、</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人的制約</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、費用負担程度</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より</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190743" y="4462667"/>
            <a:ext cx="5209898" cy="828339"/>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④本人</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・保護者、学校、設置者の</a:t>
            </a:r>
            <a:r>
              <a:rPr lang="ja-JP" altLang="en-US" sz="1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合意形成</a:t>
            </a:r>
            <a:endParaRPr lang="en-US" altLang="ja-JP" sz="1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〇保護者</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等ニーズの確認</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〇</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合理的</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配慮による学びの深まりの提案</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個別の教育支援計画への</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明記、個別の指導計画の活用</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 9"/>
          <p:cNvSpPr/>
          <p:nvPr/>
        </p:nvSpPr>
        <p:spPr>
          <a:xfrm>
            <a:off x="190744" y="5517605"/>
            <a:ext cx="5172898" cy="727697"/>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⑤合理的配慮の提供、評価と</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改善</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〇本人・保護者と、特定した場面での合理的</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配慮を</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〇</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結果に応じて、終了や</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修正</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0" y="0"/>
            <a:ext cx="9906000" cy="461665"/>
          </a:xfrm>
          <a:prstGeom prst="rect">
            <a:avLst/>
          </a:prstGeom>
          <a:solidFill>
            <a:srgbClr val="002060"/>
          </a:solidFill>
        </p:spPr>
        <p:txBody>
          <a:bodyPr wrap="square" rtlCol="0">
            <a:spAutoFit/>
          </a:bodyPr>
          <a:lstStyle/>
          <a:p>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（２）</a:t>
            </a:r>
            <a:r>
              <a:rPr kumimoji="1"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合理的配慮の検討手順（例）について</a:t>
            </a:r>
            <a:endParaRPr kumimoji="1"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8385381" y="566535"/>
            <a:ext cx="1183358" cy="399542"/>
          </a:xfrm>
          <a:prstGeom prst="roundRect">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子ども</a:t>
            </a:r>
            <a:endParaRPr kumimoji="1" lang="ja-JP" altLang="en-US" sz="2000" b="1" dirty="0">
              <a:solidFill>
                <a:schemeClr val="tx1"/>
              </a:solidFill>
            </a:endParaRPr>
          </a:p>
        </p:txBody>
      </p:sp>
      <p:sp>
        <p:nvSpPr>
          <p:cNvPr id="13" name="角丸四角形 12"/>
          <p:cNvSpPr/>
          <p:nvPr/>
        </p:nvSpPr>
        <p:spPr>
          <a:xfrm>
            <a:off x="8385381" y="1065183"/>
            <a:ext cx="1183358" cy="399542"/>
          </a:xfrm>
          <a:prstGeom prst="roundRect">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保護者</a:t>
            </a:r>
            <a:endParaRPr kumimoji="1" lang="ja-JP" altLang="en-US" sz="2000" b="1" dirty="0">
              <a:solidFill>
                <a:schemeClr val="tx1"/>
              </a:solidFill>
            </a:endParaRPr>
          </a:p>
        </p:txBody>
      </p:sp>
      <p:sp>
        <p:nvSpPr>
          <p:cNvPr id="14" name="角丸四角形 13"/>
          <p:cNvSpPr/>
          <p:nvPr/>
        </p:nvSpPr>
        <p:spPr>
          <a:xfrm>
            <a:off x="8385381" y="1552986"/>
            <a:ext cx="1183358" cy="399542"/>
          </a:xfrm>
          <a:prstGeom prst="roundRect">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教育</a:t>
            </a:r>
            <a:endParaRPr kumimoji="1" lang="ja-JP" altLang="en-US" sz="2000" b="1" dirty="0">
              <a:solidFill>
                <a:schemeClr val="tx1"/>
              </a:solidFill>
            </a:endParaRPr>
          </a:p>
        </p:txBody>
      </p:sp>
      <p:sp>
        <p:nvSpPr>
          <p:cNvPr id="15" name="角丸四角形 14"/>
          <p:cNvSpPr/>
          <p:nvPr/>
        </p:nvSpPr>
        <p:spPr>
          <a:xfrm>
            <a:off x="8385381" y="2521336"/>
            <a:ext cx="1183358" cy="399542"/>
          </a:xfrm>
          <a:prstGeom prst="roundRect">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保健</a:t>
            </a:r>
            <a:endParaRPr kumimoji="1" lang="ja-JP" altLang="en-US" sz="2000" b="1" dirty="0">
              <a:solidFill>
                <a:schemeClr val="tx1"/>
              </a:solidFill>
            </a:endParaRPr>
          </a:p>
        </p:txBody>
      </p:sp>
      <p:sp>
        <p:nvSpPr>
          <p:cNvPr id="16" name="角丸四角形 15"/>
          <p:cNvSpPr/>
          <p:nvPr/>
        </p:nvSpPr>
        <p:spPr>
          <a:xfrm>
            <a:off x="8385381" y="2036917"/>
            <a:ext cx="1183358" cy="399542"/>
          </a:xfrm>
          <a:prstGeom prst="roundRect">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福祉</a:t>
            </a:r>
            <a:endParaRPr kumimoji="1" lang="ja-JP" altLang="en-US" sz="2000" b="1" dirty="0">
              <a:solidFill>
                <a:schemeClr val="tx1"/>
              </a:solidFill>
            </a:endParaRPr>
          </a:p>
        </p:txBody>
      </p:sp>
      <p:sp>
        <p:nvSpPr>
          <p:cNvPr id="17" name="角丸四角形 16"/>
          <p:cNvSpPr/>
          <p:nvPr/>
        </p:nvSpPr>
        <p:spPr>
          <a:xfrm>
            <a:off x="8385381" y="3047278"/>
            <a:ext cx="1183358" cy="399542"/>
          </a:xfrm>
          <a:prstGeom prst="roundRect">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医療</a:t>
            </a:r>
            <a:endParaRPr kumimoji="1" lang="ja-JP" altLang="en-US" sz="2000" b="1" dirty="0">
              <a:solidFill>
                <a:schemeClr val="tx1"/>
              </a:solidFill>
            </a:endParaRPr>
          </a:p>
        </p:txBody>
      </p:sp>
      <p:sp>
        <p:nvSpPr>
          <p:cNvPr id="18" name="角丸四角形 17"/>
          <p:cNvSpPr/>
          <p:nvPr/>
        </p:nvSpPr>
        <p:spPr>
          <a:xfrm>
            <a:off x="6837308" y="620563"/>
            <a:ext cx="924005" cy="2860387"/>
          </a:xfrm>
          <a:prstGeom prst="roundRect">
            <a:avLst/>
          </a:prstGeom>
          <a:solidFill>
            <a:schemeClr val="accent3">
              <a:lumMod val="20000"/>
              <a:lumOff val="80000"/>
            </a:schemeClr>
          </a:solidFill>
          <a:ln w="12700" cmpd="sng">
            <a:prstDash val="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en-US" altLang="ja-JP" sz="1400" b="1" dirty="0" smtClean="0">
                <a:solidFill>
                  <a:schemeClr val="tx1"/>
                </a:solidFill>
                <a:latin typeface="HG丸ｺﾞｼｯｸM-PRO" panose="020F0600000000000000" pitchFamily="50" charset="-128"/>
                <a:ea typeface="HG丸ｺﾞｼｯｸM-PRO" panose="020F0600000000000000" pitchFamily="50" charset="-128"/>
              </a:rPr>
              <a:t>ICF</a:t>
            </a:r>
            <a:r>
              <a:rPr lang="ja-JP" altLang="en-US" sz="1400" b="1" dirty="0" smtClean="0">
                <a:solidFill>
                  <a:schemeClr val="tx1"/>
                </a:solidFill>
                <a:latin typeface="HG丸ｺﾞｼｯｸM-PRO" panose="020F0600000000000000" pitchFamily="50" charset="-128"/>
                <a:ea typeface="HG丸ｺﾞｼｯｸM-PRO" panose="020F0600000000000000" pitchFamily="50" charset="-128"/>
              </a:rPr>
              <a:t>関連図ワークシートの活用</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1" name="角丸四角形 20"/>
          <p:cNvSpPr/>
          <p:nvPr/>
        </p:nvSpPr>
        <p:spPr>
          <a:xfrm>
            <a:off x="5758050" y="6009413"/>
            <a:ext cx="2168045" cy="235889"/>
          </a:xfrm>
          <a:prstGeom prst="roundRect">
            <a:avLst/>
          </a:prstGeom>
          <a:solidFill>
            <a:schemeClr val="accent3">
              <a:lumMod val="20000"/>
              <a:lumOff val="80000"/>
            </a:schemeClr>
          </a:solid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b="1" dirty="0" smtClean="0">
                <a:solidFill>
                  <a:schemeClr val="tx1"/>
                </a:solidFill>
                <a:latin typeface="HG丸ｺﾞｼｯｸM-PRO" panose="020F0600000000000000" pitchFamily="50" charset="-128"/>
                <a:ea typeface="HG丸ｺﾞｼｯｸM-PRO" panose="020F0600000000000000" pitchFamily="50" charset="-128"/>
              </a:rPr>
              <a:t>ICF</a:t>
            </a:r>
            <a:r>
              <a:rPr lang="ja-JP" altLang="en-US" sz="1100" b="1" dirty="0" smtClean="0">
                <a:solidFill>
                  <a:schemeClr val="tx1"/>
                </a:solidFill>
                <a:latin typeface="HG丸ｺﾞｼｯｸM-PRO" panose="020F0600000000000000" pitchFamily="50" charset="-128"/>
                <a:ea typeface="HG丸ｺﾞｼｯｸM-PRO" panose="020F0600000000000000" pitchFamily="50" charset="-128"/>
              </a:rPr>
              <a:t>関連図ワークシート</a:t>
            </a:r>
            <a:endParaRPr kumimoji="1" lang="ja-JP" altLang="en-US" sz="11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5" name="角丸四角形 24"/>
          <p:cNvSpPr/>
          <p:nvPr/>
        </p:nvSpPr>
        <p:spPr>
          <a:xfrm>
            <a:off x="5740468" y="3536852"/>
            <a:ext cx="2176862" cy="720080"/>
          </a:xfrm>
          <a:prstGeom prst="roundRect">
            <a:avLst/>
          </a:prstGeom>
          <a:solidFill>
            <a:srgbClr val="FFCC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smtClean="0">
                <a:solidFill>
                  <a:srgbClr val="FF0000"/>
                </a:solidFill>
                <a:latin typeface="HG丸ｺﾞｼｯｸM-PRO" panose="020F0600000000000000" pitchFamily="50" charset="-128"/>
                <a:ea typeface="HG丸ｺﾞｼｯｸM-PRO" panose="020F0600000000000000" pitchFamily="50" charset="-128"/>
              </a:rPr>
              <a:t>校内委員会</a:t>
            </a:r>
            <a:endParaRPr kumimoji="1" lang="en-US" altLang="ja-JP" sz="18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1100" b="1" dirty="0" smtClean="0">
                <a:solidFill>
                  <a:schemeClr val="tx1"/>
                </a:solidFill>
                <a:latin typeface="HG丸ｺﾞｼｯｸM-PRO" panose="020F0600000000000000" pitchFamily="50" charset="-128"/>
                <a:ea typeface="HG丸ｺﾞｼｯｸM-PRO" panose="020F0600000000000000" pitchFamily="50" charset="-128"/>
              </a:rPr>
              <a:t>「個別の教育支援計画」</a:t>
            </a:r>
            <a:endParaRPr lang="en-US" altLang="ja-JP" sz="1100" b="1"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0" b="1" dirty="0" smtClean="0">
                <a:solidFill>
                  <a:schemeClr val="tx1"/>
                </a:solidFill>
                <a:latin typeface="HG丸ｺﾞｼｯｸM-PRO" panose="020F0600000000000000" pitchFamily="50" charset="-128"/>
                <a:ea typeface="HG丸ｺﾞｼｯｸM-PRO" panose="020F0600000000000000" pitchFamily="50" charset="-128"/>
              </a:rPr>
              <a:t>「個別の指導計画」を参考</a:t>
            </a:r>
            <a:endParaRPr kumimoji="1" lang="ja-JP" altLang="en-US" sz="11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3" name="下矢印 22"/>
          <p:cNvSpPr/>
          <p:nvPr/>
        </p:nvSpPr>
        <p:spPr>
          <a:xfrm>
            <a:off x="5846535" y="3264615"/>
            <a:ext cx="480880" cy="328202"/>
          </a:xfrm>
          <a:prstGeom prst="downArrow">
            <a:avLst>
              <a:gd name="adj1" fmla="val 50000"/>
              <a:gd name="adj2" fmla="val 329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26" name="角丸四角形 25"/>
          <p:cNvSpPr/>
          <p:nvPr/>
        </p:nvSpPr>
        <p:spPr>
          <a:xfrm>
            <a:off x="5740468" y="4539985"/>
            <a:ext cx="2176862" cy="751021"/>
          </a:xfrm>
          <a:prstGeom prst="roundRect">
            <a:avLst/>
          </a:prstGeom>
          <a:solidFill>
            <a:srgbClr val="FFCC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smtClean="0">
                <a:solidFill>
                  <a:schemeClr val="tx1"/>
                </a:solidFill>
                <a:latin typeface="HG丸ｺﾞｼｯｸM-PRO" panose="020F0600000000000000" pitchFamily="50" charset="-128"/>
                <a:ea typeface="HG丸ｺﾞｼｯｸM-PRO" panose="020F0600000000000000" pitchFamily="50" charset="-128"/>
              </a:rPr>
              <a:t>保護者懇談会</a:t>
            </a:r>
            <a:endParaRPr kumimoji="1" lang="ja-JP" altLang="en-US" sz="18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4" name="上カーブ矢印 23"/>
          <p:cNvSpPr/>
          <p:nvPr/>
        </p:nvSpPr>
        <p:spPr>
          <a:xfrm rot="16200000">
            <a:off x="6980243" y="4642121"/>
            <a:ext cx="2186214" cy="62406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下矢印 26"/>
          <p:cNvSpPr/>
          <p:nvPr/>
        </p:nvSpPr>
        <p:spPr>
          <a:xfrm>
            <a:off x="6616608" y="4251032"/>
            <a:ext cx="477120" cy="354531"/>
          </a:xfrm>
          <a:prstGeom prst="downArrow">
            <a:avLst>
              <a:gd name="adj1" fmla="val 50000"/>
              <a:gd name="adj2" fmla="val 329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29" name="ストライプ矢印 28"/>
          <p:cNvSpPr/>
          <p:nvPr/>
        </p:nvSpPr>
        <p:spPr>
          <a:xfrm rot="10800000">
            <a:off x="7812052" y="620562"/>
            <a:ext cx="468052" cy="2916290"/>
          </a:xfrm>
          <a:prstGeom prst="stripedRight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5740469" y="620563"/>
            <a:ext cx="693012" cy="2688375"/>
          </a:xfrm>
          <a:prstGeom prst="roundRect">
            <a:avLst/>
          </a:prstGeom>
          <a:solidFill>
            <a:srgbClr val="FFCCFF"/>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400" b="1" dirty="0">
                <a:solidFill>
                  <a:schemeClr val="tx1"/>
                </a:solidFill>
                <a:latin typeface="HG丸ｺﾞｼｯｸM-PRO" panose="020F0600000000000000" pitchFamily="50" charset="-128"/>
                <a:ea typeface="HG丸ｺﾞｼｯｸM-PRO" panose="020F0600000000000000" pitchFamily="50" charset="-128"/>
              </a:rPr>
              <a:t>「個別の教育支援計画」</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b="1" dirty="0">
                <a:solidFill>
                  <a:schemeClr val="tx1"/>
                </a:solidFill>
                <a:latin typeface="HG丸ｺﾞｼｯｸM-PRO" panose="020F0600000000000000" pitchFamily="50" charset="-128"/>
                <a:ea typeface="HG丸ｺﾞｼｯｸM-PRO" panose="020F0600000000000000" pitchFamily="50" charset="-128"/>
              </a:rPr>
              <a:t>「個別の指導計画</a:t>
            </a:r>
            <a:r>
              <a:rPr lang="ja-JP" altLang="en-US" sz="1400" b="1"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の作成</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1" name="角丸四角形 30"/>
          <p:cNvSpPr/>
          <p:nvPr/>
        </p:nvSpPr>
        <p:spPr>
          <a:xfrm>
            <a:off x="5771145" y="5532642"/>
            <a:ext cx="2168045" cy="449695"/>
          </a:xfrm>
          <a:prstGeom prst="roundRect">
            <a:avLst/>
          </a:prstGeom>
          <a:solidFill>
            <a:srgbClr val="FFCC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solidFill>
                  <a:schemeClr val="tx1"/>
                </a:solidFill>
                <a:latin typeface="HG丸ｺﾞｼｯｸM-PRO" panose="020F0600000000000000" pitchFamily="50" charset="-128"/>
                <a:ea typeface="HG丸ｺﾞｼｯｸM-PRO" panose="020F0600000000000000" pitchFamily="50" charset="-128"/>
              </a:rPr>
              <a:t>「個別の教育支援計画」</a:t>
            </a:r>
            <a:endParaRPr kumimoji="1" lang="en-US" altLang="ja-JP" sz="11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100" b="1" dirty="0" smtClean="0">
                <a:solidFill>
                  <a:schemeClr val="tx1"/>
                </a:solidFill>
                <a:latin typeface="HG丸ｺﾞｼｯｸM-PRO" panose="020F0600000000000000" pitchFamily="50" charset="-128"/>
                <a:ea typeface="HG丸ｺﾞｼｯｸM-PRO" panose="020F0600000000000000" pitchFamily="50" charset="-128"/>
              </a:rPr>
              <a:t>「個別の指導計画」の実行</a:t>
            </a:r>
            <a:endParaRPr kumimoji="1" lang="ja-JP" altLang="en-US" sz="11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2" name="ストライプ矢印 31"/>
          <p:cNvSpPr/>
          <p:nvPr/>
        </p:nvSpPr>
        <p:spPr>
          <a:xfrm>
            <a:off x="5400642" y="1693564"/>
            <a:ext cx="339825" cy="1060460"/>
          </a:xfrm>
          <a:prstGeom prst="stripedRight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下矢印 27"/>
          <p:cNvSpPr/>
          <p:nvPr/>
        </p:nvSpPr>
        <p:spPr>
          <a:xfrm>
            <a:off x="6616608" y="5278144"/>
            <a:ext cx="477120" cy="251532"/>
          </a:xfrm>
          <a:prstGeom prst="downArrow">
            <a:avLst>
              <a:gd name="adj1" fmla="val 50000"/>
              <a:gd name="adj2" fmla="val 329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33" name="ストライプ矢印 32"/>
          <p:cNvSpPr/>
          <p:nvPr/>
        </p:nvSpPr>
        <p:spPr>
          <a:xfrm rot="10800000">
            <a:off x="6481749" y="1693564"/>
            <a:ext cx="373419" cy="1060460"/>
          </a:xfrm>
          <a:prstGeom prst="stripedRight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ストライプ矢印 33"/>
          <p:cNvSpPr/>
          <p:nvPr/>
        </p:nvSpPr>
        <p:spPr>
          <a:xfrm>
            <a:off x="5431985" y="3592817"/>
            <a:ext cx="324336" cy="612793"/>
          </a:xfrm>
          <a:prstGeom prst="stripedRight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ストライプ矢印 34"/>
          <p:cNvSpPr/>
          <p:nvPr/>
        </p:nvSpPr>
        <p:spPr>
          <a:xfrm>
            <a:off x="5439730" y="4672986"/>
            <a:ext cx="308845" cy="562336"/>
          </a:xfrm>
          <a:prstGeom prst="stripedRight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ストライプ矢印 35"/>
          <p:cNvSpPr/>
          <p:nvPr/>
        </p:nvSpPr>
        <p:spPr>
          <a:xfrm>
            <a:off x="5409460" y="5592219"/>
            <a:ext cx="339825" cy="486552"/>
          </a:xfrm>
          <a:prstGeom prst="stripedRight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雲形吹き出し 2"/>
          <p:cNvSpPr/>
          <p:nvPr/>
        </p:nvSpPr>
        <p:spPr>
          <a:xfrm>
            <a:off x="1856656" y="6453336"/>
            <a:ext cx="7780555" cy="355058"/>
          </a:xfrm>
          <a:prstGeom prst="cloudCallout">
            <a:avLst>
              <a:gd name="adj1" fmla="val 15005"/>
              <a:gd name="adj2" fmla="val -88776"/>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chemeClr val="tx1"/>
                </a:solidFill>
                <a:latin typeface="ＭＳ Ｐ明朝" panose="02020600040205080304" pitchFamily="18" charset="-128"/>
                <a:ea typeface="ＭＳ Ｐ明朝" panose="02020600040205080304" pitchFamily="18" charset="-128"/>
              </a:rPr>
              <a:t>＊「個別の教育支援計画」等の作成に困難がない場合はワークシート活用は不用です。</a:t>
            </a:r>
            <a:endParaRPr kumimoji="1" lang="ja-JP" altLang="en-US" sz="1000" dirty="0">
              <a:solidFill>
                <a:schemeClr val="tx1"/>
              </a:solidFill>
              <a:latin typeface="ＭＳ Ｐ明朝" panose="02020600040205080304" pitchFamily="18" charset="-128"/>
              <a:ea typeface="ＭＳ Ｐ明朝" panose="02020600040205080304" pitchFamily="18" charset="-128"/>
            </a:endParaRPr>
          </a:p>
        </p:txBody>
      </p:sp>
      <p:sp>
        <p:nvSpPr>
          <p:cNvPr id="37" name="角丸四角形 36"/>
          <p:cNvSpPr/>
          <p:nvPr/>
        </p:nvSpPr>
        <p:spPr>
          <a:xfrm>
            <a:off x="166373" y="2436459"/>
            <a:ext cx="5208303" cy="872479"/>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②障</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がいの状態に応じて必要な変更・調整の選択</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〇</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学校</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における合理的配慮の観点（１１項目）を参考に検討　　　</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全て網羅しなければならないわけではない</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スライド番号プレースホルダー 1"/>
          <p:cNvSpPr>
            <a:spLocks noGrp="1"/>
          </p:cNvSpPr>
          <p:nvPr>
            <p:ph type="sldNum" sz="quarter" idx="12"/>
          </p:nvPr>
        </p:nvSpPr>
        <p:spPr>
          <a:xfrm>
            <a:off x="7350460" y="6127357"/>
            <a:ext cx="2311400" cy="365125"/>
          </a:xfrm>
        </p:spPr>
        <p:txBody>
          <a:bodyPr/>
          <a:lstStyle/>
          <a:p>
            <a:fld id="{1D595652-31D7-4670-AF3F-4B573AC77023}" type="slidenum">
              <a:rPr kumimoji="1" lang="ja-JP" altLang="en-US" smtClean="0"/>
              <a:pPr/>
              <a:t>7</a:t>
            </a:fld>
            <a:endParaRPr kumimoji="1" lang="ja-JP" altLang="en-US"/>
          </a:p>
        </p:txBody>
      </p:sp>
    </p:spTree>
    <p:extLst>
      <p:ext uri="{BB962C8B-B14F-4D97-AF65-F5344CB8AC3E}">
        <p14:creationId xmlns:p14="http://schemas.microsoft.com/office/powerpoint/2010/main" val="3806490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descr="易しい"/>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071" y="2780928"/>
            <a:ext cx="1328936" cy="1328936"/>
          </a:xfrm>
          <a:prstGeom prst="rect">
            <a:avLst/>
          </a:prstGeom>
        </p:spPr>
      </p:pic>
      <p:sp>
        <p:nvSpPr>
          <p:cNvPr id="2" name="スライド番号プレースホルダー 1"/>
          <p:cNvSpPr>
            <a:spLocks noGrp="1"/>
          </p:cNvSpPr>
          <p:nvPr>
            <p:ph type="sldNum" sz="quarter" idx="12"/>
          </p:nvPr>
        </p:nvSpPr>
        <p:spPr/>
        <p:txBody>
          <a:bodyPr/>
          <a:lstStyle/>
          <a:p>
            <a:fld id="{1D595652-31D7-4670-AF3F-4B573AC77023}" type="slidenum">
              <a:rPr kumimoji="1" lang="ja-JP" altLang="en-US" smtClean="0"/>
              <a:pPr/>
              <a:t>8</a:t>
            </a:fld>
            <a:endParaRPr kumimoji="1" lang="ja-JP" altLang="en-US"/>
          </a:p>
        </p:txBody>
      </p:sp>
      <p:sp>
        <p:nvSpPr>
          <p:cNvPr id="3" name="タイトル 1"/>
          <p:cNvSpPr txBox="1">
            <a:spLocks/>
          </p:cNvSpPr>
          <p:nvPr/>
        </p:nvSpPr>
        <p:spPr>
          <a:xfrm>
            <a:off x="418848" y="0"/>
            <a:ext cx="8915400" cy="639763"/>
          </a:xfrm>
          <a:prstGeom prst="rect">
            <a:avLst/>
          </a:prstGeom>
        </p:spPr>
        <p:txBody>
          <a:bodyPr rtlCol="0" anchor="t">
            <a:normAutofit fontScale="90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4000" b="1" dirty="0" smtClean="0">
                <a:solidFill>
                  <a:srgbClr val="0000FF"/>
                </a:solidFill>
                <a:latin typeface="HG丸ｺﾞｼｯｸM-PRO" pitchFamily="50" charset="-128"/>
                <a:ea typeface="HG丸ｺﾞｼｯｸM-PRO" pitchFamily="50" charset="-128"/>
              </a:rPr>
              <a:t>合理的配慮ってどのように考えればよい？</a:t>
            </a:r>
          </a:p>
        </p:txBody>
      </p:sp>
      <p:sp>
        <p:nvSpPr>
          <p:cNvPr id="5" name="角丸四角形 4"/>
          <p:cNvSpPr/>
          <p:nvPr/>
        </p:nvSpPr>
        <p:spPr>
          <a:xfrm>
            <a:off x="418848" y="1072978"/>
            <a:ext cx="6859560" cy="1368152"/>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変更</a:t>
            </a: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、調整が必要な場面の特定</a:t>
            </a:r>
            <a:endParaRPr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各教科、行事、休み時間、給食、清掃　等）</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活動</a:t>
            </a:r>
            <a:r>
              <a:rPr lang="ja-JP" altLang="en-US" sz="2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制限と参加制約のアセスメント</a:t>
            </a:r>
            <a:endParaRPr lang="en-US" altLang="ja-JP" sz="2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円形吹き出し 24"/>
          <p:cNvSpPr/>
          <p:nvPr/>
        </p:nvSpPr>
        <p:spPr>
          <a:xfrm>
            <a:off x="6753200" y="1071109"/>
            <a:ext cx="2952328" cy="1548171"/>
          </a:xfrm>
          <a:prstGeom prst="wedgeEllipseCallout">
            <a:avLst>
              <a:gd name="adj1" fmla="val 19533"/>
              <a:gd name="adj2" fmla="val 63938"/>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本人・保護者が請求する、しないに関わらず、提供することが望ましい。</a:t>
            </a:r>
            <a:endParaRPr kumimoji="1" lang="ja-JP" altLang="en-US" b="1" dirty="0">
              <a:solidFill>
                <a:schemeClr val="tx1"/>
              </a:solidFill>
            </a:endParaRPr>
          </a:p>
        </p:txBody>
      </p:sp>
      <p:sp>
        <p:nvSpPr>
          <p:cNvPr id="30" name="角丸四角形 29"/>
          <p:cNvSpPr/>
          <p:nvPr/>
        </p:nvSpPr>
        <p:spPr>
          <a:xfrm>
            <a:off x="560512" y="4581128"/>
            <a:ext cx="8424936" cy="1944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大分県のモデル事業では</a:t>
            </a:r>
            <a:r>
              <a:rPr lang="en-US" altLang="ja-JP" sz="2000" b="1" dirty="0" smtClean="0">
                <a:solidFill>
                  <a:schemeClr val="tx1"/>
                </a:solidFill>
                <a:latin typeface="HG丸ｺﾞｼｯｸM-PRO" panose="020F0600000000000000" pitchFamily="50" charset="-128"/>
                <a:ea typeface="HG丸ｺﾞｼｯｸM-PRO" panose="020F0600000000000000" pitchFamily="50" charset="-128"/>
              </a:rPr>
              <a:t>WHO</a:t>
            </a: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（世界保健機関）が採択している</a:t>
            </a:r>
            <a:r>
              <a:rPr lang="en-US" altLang="ja-JP" sz="2000" b="1" dirty="0" smtClean="0">
                <a:solidFill>
                  <a:schemeClr val="tx1"/>
                </a:solidFill>
                <a:latin typeface="HG丸ｺﾞｼｯｸM-PRO" panose="020F0600000000000000" pitchFamily="50" charset="-128"/>
                <a:ea typeface="HG丸ｺﾞｼｯｸM-PRO" panose="020F0600000000000000" pitchFamily="50" charset="-128"/>
              </a:rPr>
              <a:t>ICF</a:t>
            </a: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（国際生活機能分類）を活用したアセスメントを提案しています。</a:t>
            </a:r>
            <a:endParaRPr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2000" b="1" dirty="0" smtClean="0">
                <a:solidFill>
                  <a:schemeClr val="tx1"/>
                </a:solidFill>
                <a:latin typeface="HG丸ｺﾞｼｯｸM-PRO" panose="020F0600000000000000" pitchFamily="50" charset="-128"/>
                <a:ea typeface="HG丸ｺﾞｼｯｸM-PRO" panose="020F0600000000000000" pitchFamily="50" charset="-128"/>
              </a:rPr>
              <a:t>ICF</a:t>
            </a: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は医療・福祉・労働・教育等の分野で</a:t>
            </a:r>
            <a:r>
              <a:rPr lang="ja-JP" altLang="en-US" sz="2000" b="1" dirty="0">
                <a:solidFill>
                  <a:schemeClr val="tx1"/>
                </a:solidFill>
                <a:latin typeface="HG丸ｺﾞｼｯｸM-PRO" panose="020F0600000000000000" pitchFamily="50" charset="-128"/>
                <a:ea typeface="HG丸ｺﾞｼｯｸM-PRO" panose="020F0600000000000000" pitchFamily="50" charset="-128"/>
              </a:rPr>
              <a:t>活用されている人間の生活機能と</a:t>
            </a:r>
            <a:r>
              <a:rPr lang="ja-JP" altLang="en-US" sz="2000" b="1" dirty="0" err="1" smtClean="0">
                <a:solidFill>
                  <a:schemeClr val="tx1"/>
                </a:solidFill>
                <a:latin typeface="HG丸ｺﾞｼｯｸM-PRO" panose="020F0600000000000000" pitchFamily="50" charset="-128"/>
                <a:ea typeface="HG丸ｺﾞｼｯｸM-PRO" panose="020F0600000000000000" pitchFamily="50" charset="-128"/>
              </a:rPr>
              <a:t>障がいに</a:t>
            </a:r>
            <a:r>
              <a:rPr lang="ja-JP" altLang="en-US" sz="2000" b="1" dirty="0">
                <a:solidFill>
                  <a:schemeClr val="tx1"/>
                </a:solidFill>
                <a:latin typeface="HG丸ｺﾞｼｯｸM-PRO" panose="020F0600000000000000" pitchFamily="50" charset="-128"/>
                <a:ea typeface="HG丸ｺﾞｼｯｸM-PRO" panose="020F0600000000000000" pitchFamily="50" charset="-128"/>
              </a:rPr>
              <a:t>関する状況を記述することを目的とした</a:t>
            </a: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分類です。</a:t>
            </a:r>
            <a:endParaRPr lang="en-US" altLang="ja-JP" dirty="0" smtClean="0">
              <a:solidFill>
                <a:schemeClr val="tx1"/>
              </a:solidFill>
            </a:endParaRPr>
          </a:p>
        </p:txBody>
      </p:sp>
      <p:sp>
        <p:nvSpPr>
          <p:cNvPr id="4" name="下矢印 3"/>
          <p:cNvSpPr/>
          <p:nvPr/>
        </p:nvSpPr>
        <p:spPr>
          <a:xfrm>
            <a:off x="3296816" y="4109864"/>
            <a:ext cx="674676" cy="47126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344488" y="2564904"/>
            <a:ext cx="3456384" cy="154496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活動制限</a:t>
            </a:r>
            <a:endParaRPr lang="en-US" altLang="ja-JP" sz="2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個人</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活動</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行うとき</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に生じる難しさ　</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3971492" y="2592796"/>
            <a:ext cx="3456384" cy="154496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参加制約</a:t>
            </a:r>
            <a:endParaRPr lang="en-US" altLang="ja-JP" sz="2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個人</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何らか</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の生活・人生場面に関わるときに経験する難しさ　</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128463" y="497435"/>
            <a:ext cx="5203593" cy="584775"/>
          </a:xfrm>
          <a:prstGeom prst="rect">
            <a:avLst/>
          </a:prstGeom>
        </p:spPr>
        <p:txBody>
          <a:bodyPr wrap="square">
            <a:spAutoFit/>
          </a:bodyPr>
          <a:lstStyle/>
          <a:p>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①学習</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生活の困りの把握</a:t>
            </a:r>
            <a:endParaRPr lang="en-US" altLang="ja-JP"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2340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D595652-31D7-4670-AF3F-4B573AC77023}" type="slidenum">
              <a:rPr kumimoji="1" lang="ja-JP" altLang="en-US" smtClean="0"/>
              <a:pPr/>
              <a:t>9</a:t>
            </a:fld>
            <a:endParaRPr kumimoji="1" lang="ja-JP" altLang="en-US"/>
          </a:p>
        </p:txBody>
      </p:sp>
      <p:sp>
        <p:nvSpPr>
          <p:cNvPr id="3" name="タイトル 1"/>
          <p:cNvSpPr txBox="1">
            <a:spLocks/>
          </p:cNvSpPr>
          <p:nvPr/>
        </p:nvSpPr>
        <p:spPr>
          <a:xfrm>
            <a:off x="421915" y="0"/>
            <a:ext cx="8915400" cy="639763"/>
          </a:xfrm>
          <a:prstGeom prst="rect">
            <a:avLst/>
          </a:prstGeom>
        </p:spPr>
        <p:txBody>
          <a:bodyPr rtlCol="0" anchor="t">
            <a:normAutofit fontScale="90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4000" b="1" dirty="0" smtClean="0">
                <a:solidFill>
                  <a:srgbClr val="0000FF"/>
                </a:solidFill>
                <a:latin typeface="HG丸ｺﾞｼｯｸM-PRO" pitchFamily="50" charset="-128"/>
                <a:ea typeface="HG丸ｺﾞｼｯｸM-PRO" pitchFamily="50" charset="-128"/>
              </a:rPr>
              <a:t>合理的配慮ってどのように考えればよい？</a:t>
            </a:r>
          </a:p>
        </p:txBody>
      </p:sp>
      <p:sp>
        <p:nvSpPr>
          <p:cNvPr id="29" name="角丸四角形 28"/>
          <p:cNvSpPr/>
          <p:nvPr/>
        </p:nvSpPr>
        <p:spPr>
          <a:xfrm>
            <a:off x="887257" y="1205136"/>
            <a:ext cx="5971245" cy="1368152"/>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本人</a:t>
            </a: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・保護者の教育的ニーズの把握</a:t>
            </a:r>
            <a:endParaRPr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情報</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検討（</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課題の整理）</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図 6" descr="難しい"/>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6980" y="3693241"/>
            <a:ext cx="1136576" cy="1136576"/>
          </a:xfrm>
          <a:prstGeom prst="rect">
            <a:avLst/>
          </a:prstGeom>
        </p:spPr>
      </p:pic>
      <p:pic>
        <p:nvPicPr>
          <p:cNvPr id="11" name="図 10" descr="お父さん"/>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8624" y="3720008"/>
            <a:ext cx="1184920" cy="1184920"/>
          </a:xfrm>
          <a:prstGeom prst="rect">
            <a:avLst/>
          </a:prstGeom>
        </p:spPr>
      </p:pic>
      <p:sp>
        <p:nvSpPr>
          <p:cNvPr id="12" name="四角形吹き出し 11"/>
          <p:cNvSpPr/>
          <p:nvPr/>
        </p:nvSpPr>
        <p:spPr>
          <a:xfrm>
            <a:off x="560512" y="2719464"/>
            <a:ext cx="3096344" cy="936104"/>
          </a:xfrm>
          <a:prstGeom prst="wedgeRectCallout">
            <a:avLst>
              <a:gd name="adj1" fmla="val -13851"/>
              <a:gd name="adj2" fmla="val 63458"/>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HG丸ｺﾞｼｯｸM-PRO" panose="020F0600000000000000" pitchFamily="50" charset="-128"/>
                <a:ea typeface="HG丸ｺﾞｼｯｸM-PRO" panose="020F0600000000000000" pitchFamily="50" charset="-128"/>
              </a:rPr>
              <a:t>地域の</a:t>
            </a:r>
            <a:r>
              <a:rPr kumimoji="1" lang="ja-JP" altLang="en-US" sz="2400" b="1" dirty="0" smtClean="0">
                <a:solidFill>
                  <a:schemeClr val="tx1"/>
                </a:solidFill>
                <a:latin typeface="HG丸ｺﾞｼｯｸM-PRO" panose="020F0600000000000000" pitchFamily="50" charset="-128"/>
                <a:ea typeface="HG丸ｺﾞｼｯｸM-PRO" panose="020F0600000000000000" pitchFamily="50" charset="-128"/>
              </a:rPr>
              <a:t>高等学校へ</a:t>
            </a:r>
            <a:endParaRPr kumimoji="1" lang="en-US" altLang="ja-JP" sz="24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400" b="1" dirty="0" smtClean="0">
                <a:solidFill>
                  <a:schemeClr val="tx1"/>
                </a:solidFill>
                <a:latin typeface="HG丸ｺﾞｼｯｸM-PRO" panose="020F0600000000000000" pitchFamily="50" charset="-128"/>
                <a:ea typeface="HG丸ｺﾞｼｯｸM-PRO" panose="020F0600000000000000" pitchFamily="50" charset="-128"/>
              </a:rPr>
              <a:t>進学させたい</a:t>
            </a:r>
            <a:endParaRPr kumimoji="1" lang="ja-JP" altLang="en-US" sz="2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7" name="四角形吹き出し 16"/>
          <p:cNvSpPr/>
          <p:nvPr/>
        </p:nvSpPr>
        <p:spPr>
          <a:xfrm>
            <a:off x="2936776" y="3893840"/>
            <a:ext cx="3024336" cy="936104"/>
          </a:xfrm>
          <a:prstGeom prst="wedgeRectCallout">
            <a:avLst>
              <a:gd name="adj1" fmla="val -62183"/>
              <a:gd name="adj2" fmla="val 21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latin typeface="HG丸ｺﾞｼｯｸM-PRO" panose="020F0600000000000000" pitchFamily="50" charset="-128"/>
                <a:ea typeface="HG丸ｺﾞｼｯｸM-PRO" panose="020F0600000000000000" pitchFamily="50" charset="-128"/>
              </a:rPr>
              <a:t>みんなと同じように授業に参加したい</a:t>
            </a:r>
            <a:endParaRPr kumimoji="1" lang="ja-JP" altLang="en-US" sz="2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8" name="四角形吹き出し 17"/>
          <p:cNvSpPr/>
          <p:nvPr/>
        </p:nvSpPr>
        <p:spPr>
          <a:xfrm>
            <a:off x="5241032" y="2719464"/>
            <a:ext cx="4248472" cy="936104"/>
          </a:xfrm>
          <a:prstGeom prst="wedgeRectCallout">
            <a:avLst>
              <a:gd name="adj1" fmla="val 4398"/>
              <a:gd name="adj2" fmla="val 6728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rPr>
              <a:t>【</a:t>
            </a:r>
            <a:r>
              <a:rPr kumimoji="1" lang="ja-JP" altLang="en-US" sz="1600" dirty="0" smtClean="0">
                <a:solidFill>
                  <a:schemeClr val="tx1"/>
                </a:solidFill>
              </a:rPr>
              <a:t>障がいの状態の把握</a:t>
            </a:r>
            <a:r>
              <a:rPr kumimoji="1" lang="en-US" altLang="ja-JP" sz="1600" dirty="0" smtClean="0">
                <a:solidFill>
                  <a:schemeClr val="tx1"/>
                </a:solidFill>
              </a:rPr>
              <a:t>】</a:t>
            </a:r>
            <a:r>
              <a:rPr kumimoji="1" lang="ja-JP" altLang="en-US" sz="1600" dirty="0" smtClean="0">
                <a:solidFill>
                  <a:schemeClr val="tx1"/>
                </a:solidFill>
              </a:rPr>
              <a:t>　</a:t>
            </a:r>
            <a:r>
              <a:rPr kumimoji="1" lang="en-US" altLang="ja-JP" dirty="0" smtClean="0">
                <a:solidFill>
                  <a:schemeClr val="tx1"/>
                </a:solidFill>
              </a:rPr>
              <a:t>12</a:t>
            </a:r>
            <a:r>
              <a:rPr kumimoji="1" lang="ja-JP" altLang="en-US" dirty="0" smtClean="0">
                <a:solidFill>
                  <a:schemeClr val="tx1"/>
                </a:solidFill>
              </a:rPr>
              <a:t>歳　自閉症</a:t>
            </a:r>
            <a:endParaRPr kumimoji="1" lang="en-US" altLang="ja-JP" dirty="0" smtClean="0">
              <a:solidFill>
                <a:schemeClr val="tx1"/>
              </a:solidFill>
            </a:endParaRPr>
          </a:p>
          <a:p>
            <a:pPr algn="ctr"/>
            <a:r>
              <a:rPr lang="ja-JP" altLang="en-US" dirty="0" smtClean="0">
                <a:solidFill>
                  <a:schemeClr val="tx1"/>
                </a:solidFill>
              </a:rPr>
              <a:t>・気になるものをみると教室外へ</a:t>
            </a:r>
            <a:endParaRPr lang="en-US" altLang="ja-JP" dirty="0" smtClean="0">
              <a:solidFill>
                <a:schemeClr val="tx1"/>
              </a:solidFill>
            </a:endParaRPr>
          </a:p>
          <a:p>
            <a:pPr algn="ctr"/>
            <a:r>
              <a:rPr kumimoji="1" lang="ja-JP" altLang="en-US" dirty="0" smtClean="0">
                <a:solidFill>
                  <a:schemeClr val="tx1"/>
                </a:solidFill>
              </a:rPr>
              <a:t>・言葉での説明が理解できにくい</a:t>
            </a:r>
            <a:endParaRPr kumimoji="1" lang="ja-JP" altLang="en-US" dirty="0">
              <a:solidFill>
                <a:schemeClr val="tx1"/>
              </a:solidFill>
            </a:endParaRPr>
          </a:p>
        </p:txBody>
      </p:sp>
      <p:pic>
        <p:nvPicPr>
          <p:cNvPr id="21" name="図 20" descr="易しい"/>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5268" y="5157192"/>
            <a:ext cx="1328936" cy="1328936"/>
          </a:xfrm>
          <a:prstGeom prst="rect">
            <a:avLst/>
          </a:prstGeom>
        </p:spPr>
      </p:pic>
      <p:sp>
        <p:nvSpPr>
          <p:cNvPr id="22" name="角丸四角形 21"/>
          <p:cNvSpPr/>
          <p:nvPr/>
        </p:nvSpPr>
        <p:spPr>
          <a:xfrm>
            <a:off x="560512" y="5157192"/>
            <a:ext cx="6804756" cy="13681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rPr>
              <a:t>将来、必要な合理的配慮を自分から申請できるような子どもに育てていくためにも、本人のニーズを可能な限り把握しましょう。</a:t>
            </a:r>
            <a:endParaRPr lang="en-US" altLang="ja-JP" sz="2400" dirty="0" smtClean="0">
              <a:solidFill>
                <a:schemeClr val="tx1"/>
              </a:solidFill>
            </a:endParaRPr>
          </a:p>
        </p:txBody>
      </p:sp>
      <p:sp>
        <p:nvSpPr>
          <p:cNvPr id="13" name="正方形/長方形 12"/>
          <p:cNvSpPr/>
          <p:nvPr/>
        </p:nvSpPr>
        <p:spPr>
          <a:xfrm>
            <a:off x="37439" y="620361"/>
            <a:ext cx="5203593" cy="584775"/>
          </a:xfrm>
          <a:prstGeom prst="rect">
            <a:avLst/>
          </a:prstGeom>
        </p:spPr>
        <p:txBody>
          <a:bodyPr wrap="square">
            <a:spAutoFit/>
          </a:bodyPr>
          <a:lstStyle/>
          <a:p>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①学習</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生活の困りの把握</a:t>
            </a:r>
            <a:endParaRPr lang="en-US" altLang="ja-JP"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8244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par>
                                <p:cTn id="16" presetID="14"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randombar(horizont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P spid="22"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60000"/>
            <a:lumOff val="40000"/>
          </a:schemeClr>
        </a:solidFill>
        <a:ln w="12700"/>
      </a:spPr>
      <a:bodyPr rtlCol="0" anchor="ctr"/>
      <a:lstStyle>
        <a:defPPr algn="ctr">
          <a:defRPr kumimoji="1"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5841</TotalTime>
  <Words>25111</Words>
  <Application>Microsoft Office PowerPoint</Application>
  <PresentationFormat>A4 210 x 297 mm</PresentationFormat>
  <Paragraphs>4872</Paragraphs>
  <Slides>41</Slides>
  <Notes>41</Notes>
  <HiddenSlides>0</HiddenSlides>
  <MMClips>0</MMClips>
  <ScaleCrop>false</ScaleCrop>
  <HeadingPairs>
    <vt:vector size="4" baseType="variant">
      <vt:variant>
        <vt:lpstr>テーマ</vt:lpstr>
      </vt:variant>
      <vt:variant>
        <vt:i4>1</vt:i4>
      </vt:variant>
      <vt:variant>
        <vt:lpstr>スライド タイトル</vt:lpstr>
      </vt:variant>
      <vt:variant>
        <vt:i4>41</vt:i4>
      </vt:variant>
    </vt:vector>
  </HeadingPairs>
  <TitlesOfParts>
    <vt:vector size="42" baseType="lpstr">
      <vt:lpstr>Office ​​テーマ</vt:lpstr>
      <vt:lpstr>ＩＣＦ大分モデルで検討する合理的配慮と 「個別の教育支援計画」「個別の指導計画」作成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oitapref</dc:creator>
  <cp:lastModifiedBy>oitapref</cp:lastModifiedBy>
  <cp:revision>1218</cp:revision>
  <cp:lastPrinted>2016-03-01T03:02:19Z</cp:lastPrinted>
  <dcterms:created xsi:type="dcterms:W3CDTF">2014-05-16T04:46:18Z</dcterms:created>
  <dcterms:modified xsi:type="dcterms:W3CDTF">2016-03-02T06:57:34Z</dcterms:modified>
</cp:coreProperties>
</file>